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775745-31BB-4EC4-9A38-A368184D69F9}" v="34" dt="2022-07-05T13:43:18.9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6" autoAdjust="0"/>
    <p:restoredTop sz="94660"/>
  </p:normalViewPr>
  <p:slideViewPr>
    <p:cSldViewPr snapToGrid="0">
      <p:cViewPr>
        <p:scale>
          <a:sx n="86" d="100"/>
          <a:sy n="86" d="100"/>
        </p:scale>
        <p:origin x="48"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hsan Iqbal" userId="c2e8e5619a5910ab" providerId="LiveId" clId="{CD775745-31BB-4EC4-9A38-A368184D69F9}"/>
    <pc:docChg chg="undo custSel addSld modSld modMainMaster">
      <pc:chgData name="Ahsan Iqbal" userId="c2e8e5619a5910ab" providerId="LiveId" clId="{CD775745-31BB-4EC4-9A38-A368184D69F9}" dt="2022-07-05T13:59:32.504" v="2408" actId="20577"/>
      <pc:docMkLst>
        <pc:docMk/>
      </pc:docMkLst>
      <pc:sldChg chg="modSp mod">
        <pc:chgData name="Ahsan Iqbal" userId="c2e8e5619a5910ab" providerId="LiveId" clId="{CD775745-31BB-4EC4-9A38-A368184D69F9}" dt="2022-07-04T10:01:34.018" v="1923" actId="20577"/>
        <pc:sldMkLst>
          <pc:docMk/>
          <pc:sldMk cId="1686986972" sldId="258"/>
        </pc:sldMkLst>
        <pc:spChg chg="mod">
          <ac:chgData name="Ahsan Iqbal" userId="c2e8e5619a5910ab" providerId="LiveId" clId="{CD775745-31BB-4EC4-9A38-A368184D69F9}" dt="2022-07-04T10:01:34.018" v="1923" actId="20577"/>
          <ac:spMkLst>
            <pc:docMk/>
            <pc:sldMk cId="1686986972" sldId="258"/>
            <ac:spMk id="2" creationId="{F41CE745-302E-FE10-8B75-060ED5113020}"/>
          </ac:spMkLst>
        </pc:spChg>
      </pc:sldChg>
      <pc:sldChg chg="modSp mod setBg">
        <pc:chgData name="Ahsan Iqbal" userId="c2e8e5619a5910ab" providerId="LiveId" clId="{CD775745-31BB-4EC4-9A38-A368184D69F9}" dt="2022-07-04T10:01:09.906" v="1921"/>
        <pc:sldMkLst>
          <pc:docMk/>
          <pc:sldMk cId="856982143" sldId="260"/>
        </pc:sldMkLst>
        <pc:spChg chg="mod">
          <ac:chgData name="Ahsan Iqbal" userId="c2e8e5619a5910ab" providerId="LiveId" clId="{CD775745-31BB-4EC4-9A38-A368184D69F9}" dt="2022-07-04T10:00:20.153" v="1902" actId="113"/>
          <ac:spMkLst>
            <pc:docMk/>
            <pc:sldMk cId="856982143" sldId="260"/>
            <ac:spMk id="2" creationId="{5C56E2F8-12E8-837E-4C37-33F53F8A66C9}"/>
          </ac:spMkLst>
        </pc:spChg>
        <pc:spChg chg="mod">
          <ac:chgData name="Ahsan Iqbal" userId="c2e8e5619a5910ab" providerId="LiveId" clId="{CD775745-31BB-4EC4-9A38-A368184D69F9}" dt="2022-07-04T10:00:51.966" v="1919" actId="15"/>
          <ac:spMkLst>
            <pc:docMk/>
            <pc:sldMk cId="856982143" sldId="260"/>
            <ac:spMk id="3" creationId="{F58B36D3-A52D-975E-4116-82F524A3E9D4}"/>
          </ac:spMkLst>
        </pc:spChg>
      </pc:sldChg>
      <pc:sldChg chg="modSp mod">
        <pc:chgData name="Ahsan Iqbal" userId="c2e8e5619a5910ab" providerId="LiveId" clId="{CD775745-31BB-4EC4-9A38-A368184D69F9}" dt="2022-07-05T13:23:01.524" v="2031" actId="20577"/>
        <pc:sldMkLst>
          <pc:docMk/>
          <pc:sldMk cId="3707827552" sldId="263"/>
        </pc:sldMkLst>
        <pc:spChg chg="mod">
          <ac:chgData name="Ahsan Iqbal" userId="c2e8e5619a5910ab" providerId="LiveId" clId="{CD775745-31BB-4EC4-9A38-A368184D69F9}" dt="2022-07-05T13:23:01.524" v="2031" actId="20577"/>
          <ac:spMkLst>
            <pc:docMk/>
            <pc:sldMk cId="3707827552" sldId="263"/>
            <ac:spMk id="3" creationId="{B69E28B1-570F-DB3D-09D0-518BD39799B8}"/>
          </ac:spMkLst>
        </pc:spChg>
      </pc:sldChg>
      <pc:sldChg chg="addSp modSp mod">
        <pc:chgData name="Ahsan Iqbal" userId="c2e8e5619a5910ab" providerId="LiveId" clId="{CD775745-31BB-4EC4-9A38-A368184D69F9}" dt="2022-07-05T13:24:43.564" v="2052" actId="20577"/>
        <pc:sldMkLst>
          <pc:docMk/>
          <pc:sldMk cId="198565591" sldId="264"/>
        </pc:sldMkLst>
        <pc:spChg chg="mod">
          <ac:chgData name="Ahsan Iqbal" userId="c2e8e5619a5910ab" providerId="LiveId" clId="{CD775745-31BB-4EC4-9A38-A368184D69F9}" dt="2022-07-04T09:26:34.103" v="223" actId="1076"/>
          <ac:spMkLst>
            <pc:docMk/>
            <pc:sldMk cId="198565591" sldId="264"/>
            <ac:spMk id="2" creationId="{B942DE03-05AC-87C5-CE54-76D0B6A6A426}"/>
          </ac:spMkLst>
        </pc:spChg>
        <pc:spChg chg="mod">
          <ac:chgData name="Ahsan Iqbal" userId="c2e8e5619a5910ab" providerId="LiveId" clId="{CD775745-31BB-4EC4-9A38-A368184D69F9}" dt="2022-07-05T13:24:43.564" v="2052" actId="20577"/>
          <ac:spMkLst>
            <pc:docMk/>
            <pc:sldMk cId="198565591" sldId="264"/>
            <ac:spMk id="3" creationId="{EDC031DF-F4DC-9805-E0CE-CF1746774554}"/>
          </ac:spMkLst>
        </pc:spChg>
        <pc:picChg chg="add mod">
          <ac:chgData name="Ahsan Iqbal" userId="c2e8e5619a5910ab" providerId="LiveId" clId="{CD775745-31BB-4EC4-9A38-A368184D69F9}" dt="2022-07-04T09:27:43.612" v="231" actId="1076"/>
          <ac:picMkLst>
            <pc:docMk/>
            <pc:sldMk cId="198565591" sldId="264"/>
            <ac:picMk id="4098" creationId="{E3FE4C4D-FDD5-53E9-757D-E361C5E7F2C8}"/>
          </ac:picMkLst>
        </pc:picChg>
      </pc:sldChg>
      <pc:sldChg chg="addSp delSp modSp new mod">
        <pc:chgData name="Ahsan Iqbal" userId="c2e8e5619a5910ab" providerId="LiveId" clId="{CD775745-31BB-4EC4-9A38-A368184D69F9}" dt="2022-07-05T13:26:24.288" v="2093" actId="20577"/>
        <pc:sldMkLst>
          <pc:docMk/>
          <pc:sldMk cId="2267322837" sldId="265"/>
        </pc:sldMkLst>
        <pc:spChg chg="mod">
          <ac:chgData name="Ahsan Iqbal" userId="c2e8e5619a5910ab" providerId="LiveId" clId="{CD775745-31BB-4EC4-9A38-A368184D69F9}" dt="2022-07-04T09:31:24.666" v="405" actId="1076"/>
          <ac:spMkLst>
            <pc:docMk/>
            <pc:sldMk cId="2267322837" sldId="265"/>
            <ac:spMk id="2" creationId="{839CEFB9-A44A-9935-2C93-FD7DD6CDD672}"/>
          </ac:spMkLst>
        </pc:spChg>
        <pc:spChg chg="add del mod">
          <ac:chgData name="Ahsan Iqbal" userId="c2e8e5619a5910ab" providerId="LiveId" clId="{CD775745-31BB-4EC4-9A38-A368184D69F9}" dt="2022-07-05T13:26:24.288" v="2093" actId="20577"/>
          <ac:spMkLst>
            <pc:docMk/>
            <pc:sldMk cId="2267322837" sldId="265"/>
            <ac:spMk id="3" creationId="{9FFBB4F7-D2AA-B06D-8E45-49E9A1EA4C7C}"/>
          </ac:spMkLst>
        </pc:spChg>
        <pc:spChg chg="add del">
          <ac:chgData name="Ahsan Iqbal" userId="c2e8e5619a5910ab" providerId="LiveId" clId="{CD775745-31BB-4EC4-9A38-A368184D69F9}" dt="2022-07-04T09:29:02.754" v="264"/>
          <ac:spMkLst>
            <pc:docMk/>
            <pc:sldMk cId="2267322837" sldId="265"/>
            <ac:spMk id="4" creationId="{D844B862-748C-EEFA-47D0-018967B18A3B}"/>
          </ac:spMkLst>
        </pc:spChg>
        <pc:picChg chg="add del">
          <ac:chgData name="Ahsan Iqbal" userId="c2e8e5619a5910ab" providerId="LiveId" clId="{CD775745-31BB-4EC4-9A38-A368184D69F9}" dt="2022-07-04T09:29:02.754" v="264"/>
          <ac:picMkLst>
            <pc:docMk/>
            <pc:sldMk cId="2267322837" sldId="265"/>
            <ac:picMk id="5122" creationId="{F09D1868-49C9-F936-3E14-815E6D6DD082}"/>
          </ac:picMkLst>
        </pc:picChg>
        <pc:picChg chg="add mod">
          <ac:chgData name="Ahsan Iqbal" userId="c2e8e5619a5910ab" providerId="LiveId" clId="{CD775745-31BB-4EC4-9A38-A368184D69F9}" dt="2022-07-04T09:32:30.915" v="436" actId="1076"/>
          <ac:picMkLst>
            <pc:docMk/>
            <pc:sldMk cId="2267322837" sldId="265"/>
            <ac:picMk id="5124" creationId="{C8D60628-BF06-E9DF-DE72-8A472DA00B3D}"/>
          </ac:picMkLst>
        </pc:picChg>
        <pc:picChg chg="add mod">
          <ac:chgData name="Ahsan Iqbal" userId="c2e8e5619a5910ab" providerId="LiveId" clId="{CD775745-31BB-4EC4-9A38-A368184D69F9}" dt="2022-07-04T09:32:59.056" v="441" actId="14100"/>
          <ac:picMkLst>
            <pc:docMk/>
            <pc:sldMk cId="2267322837" sldId="265"/>
            <ac:picMk id="5126" creationId="{2DDAAAC9-E596-FC5C-416B-44BC446A1060}"/>
          </ac:picMkLst>
        </pc:picChg>
      </pc:sldChg>
      <pc:sldChg chg="addSp modSp new mod">
        <pc:chgData name="Ahsan Iqbal" userId="c2e8e5619a5910ab" providerId="LiveId" clId="{CD775745-31BB-4EC4-9A38-A368184D69F9}" dt="2022-07-05T13:29:04.468" v="2115" actId="20577"/>
        <pc:sldMkLst>
          <pc:docMk/>
          <pc:sldMk cId="1590273978" sldId="266"/>
        </pc:sldMkLst>
        <pc:spChg chg="mod">
          <ac:chgData name="Ahsan Iqbal" userId="c2e8e5619a5910ab" providerId="LiveId" clId="{CD775745-31BB-4EC4-9A38-A368184D69F9}" dt="2022-07-04T09:40:20.928" v="620" actId="1076"/>
          <ac:spMkLst>
            <pc:docMk/>
            <pc:sldMk cId="1590273978" sldId="266"/>
            <ac:spMk id="2" creationId="{1EF6528F-5803-C38B-F66E-D21DAA465D42}"/>
          </ac:spMkLst>
        </pc:spChg>
        <pc:spChg chg="mod">
          <ac:chgData name="Ahsan Iqbal" userId="c2e8e5619a5910ab" providerId="LiveId" clId="{CD775745-31BB-4EC4-9A38-A368184D69F9}" dt="2022-07-05T13:29:04.468" v="2115" actId="20577"/>
          <ac:spMkLst>
            <pc:docMk/>
            <pc:sldMk cId="1590273978" sldId="266"/>
            <ac:spMk id="3" creationId="{F3A79647-5772-DF52-C191-7E3858F02B8A}"/>
          </ac:spMkLst>
        </pc:spChg>
        <pc:picChg chg="add mod">
          <ac:chgData name="Ahsan Iqbal" userId="c2e8e5619a5910ab" providerId="LiveId" clId="{CD775745-31BB-4EC4-9A38-A368184D69F9}" dt="2022-07-04T09:38:02.348" v="616" actId="14100"/>
          <ac:picMkLst>
            <pc:docMk/>
            <pc:sldMk cId="1590273978" sldId="266"/>
            <ac:picMk id="6146" creationId="{F434FFF3-7512-2980-B6E8-6FA8D5811B20}"/>
          </ac:picMkLst>
        </pc:picChg>
        <pc:picChg chg="add mod">
          <ac:chgData name="Ahsan Iqbal" userId="c2e8e5619a5910ab" providerId="LiveId" clId="{CD775745-31BB-4EC4-9A38-A368184D69F9}" dt="2022-07-04T09:40:17.477" v="619" actId="1076"/>
          <ac:picMkLst>
            <pc:docMk/>
            <pc:sldMk cId="1590273978" sldId="266"/>
            <ac:picMk id="6148" creationId="{48202A43-2CA5-98D3-E1AF-46F10EFD5769}"/>
          </ac:picMkLst>
        </pc:picChg>
      </pc:sldChg>
      <pc:sldChg chg="modSp new mod">
        <pc:chgData name="Ahsan Iqbal" userId="c2e8e5619a5910ab" providerId="LiveId" clId="{CD775745-31BB-4EC4-9A38-A368184D69F9}" dt="2022-07-05T13:30:01.176" v="2170" actId="20577"/>
        <pc:sldMkLst>
          <pc:docMk/>
          <pc:sldMk cId="4132372472" sldId="267"/>
        </pc:sldMkLst>
        <pc:spChg chg="mod">
          <ac:chgData name="Ahsan Iqbal" userId="c2e8e5619a5910ab" providerId="LiveId" clId="{CD775745-31BB-4EC4-9A38-A368184D69F9}" dt="2022-07-04T09:41:48.530" v="629" actId="20577"/>
          <ac:spMkLst>
            <pc:docMk/>
            <pc:sldMk cId="4132372472" sldId="267"/>
            <ac:spMk id="2" creationId="{396F4DAB-A18E-A3ED-5E7D-B04E5A1034A5}"/>
          </ac:spMkLst>
        </pc:spChg>
        <pc:spChg chg="mod">
          <ac:chgData name="Ahsan Iqbal" userId="c2e8e5619a5910ab" providerId="LiveId" clId="{CD775745-31BB-4EC4-9A38-A368184D69F9}" dt="2022-07-05T13:30:01.176" v="2170" actId="20577"/>
          <ac:spMkLst>
            <pc:docMk/>
            <pc:sldMk cId="4132372472" sldId="267"/>
            <ac:spMk id="3" creationId="{6C23F511-13B6-80AA-2B27-5334804DBA60}"/>
          </ac:spMkLst>
        </pc:spChg>
      </pc:sldChg>
      <pc:sldChg chg="addSp modSp new mod">
        <pc:chgData name="Ahsan Iqbal" userId="c2e8e5619a5910ab" providerId="LiveId" clId="{CD775745-31BB-4EC4-9A38-A368184D69F9}" dt="2022-07-04T09:58:59.557" v="1898" actId="1076"/>
        <pc:sldMkLst>
          <pc:docMk/>
          <pc:sldMk cId="3635143408" sldId="268"/>
        </pc:sldMkLst>
        <pc:spChg chg="mod">
          <ac:chgData name="Ahsan Iqbal" userId="c2e8e5619a5910ab" providerId="LiveId" clId="{CD775745-31BB-4EC4-9A38-A368184D69F9}" dt="2022-07-04T09:45:36.206" v="1105" actId="20577"/>
          <ac:spMkLst>
            <pc:docMk/>
            <pc:sldMk cId="3635143408" sldId="268"/>
            <ac:spMk id="2" creationId="{4962D091-2AE1-8D4A-80C2-F7A181EF08D8}"/>
          </ac:spMkLst>
        </pc:spChg>
        <pc:spChg chg="mod">
          <ac:chgData name="Ahsan Iqbal" userId="c2e8e5619a5910ab" providerId="LiveId" clId="{CD775745-31BB-4EC4-9A38-A368184D69F9}" dt="2022-07-04T09:45:56.274" v="1118" actId="20577"/>
          <ac:spMkLst>
            <pc:docMk/>
            <pc:sldMk cId="3635143408" sldId="268"/>
            <ac:spMk id="3" creationId="{ACA3703A-23B3-33C8-82F9-6F386CCE4648}"/>
          </ac:spMkLst>
        </pc:spChg>
        <pc:picChg chg="add mod">
          <ac:chgData name="Ahsan Iqbal" userId="c2e8e5619a5910ab" providerId="LiveId" clId="{CD775745-31BB-4EC4-9A38-A368184D69F9}" dt="2022-07-04T09:58:59.557" v="1898" actId="1076"/>
          <ac:picMkLst>
            <pc:docMk/>
            <pc:sldMk cId="3635143408" sldId="268"/>
            <ac:picMk id="8194" creationId="{ADC769E4-A861-96CD-7D8A-FE4467F22401}"/>
          </ac:picMkLst>
        </pc:picChg>
      </pc:sldChg>
      <pc:sldChg chg="modSp new mod">
        <pc:chgData name="Ahsan Iqbal" userId="c2e8e5619a5910ab" providerId="LiveId" clId="{CD775745-31BB-4EC4-9A38-A368184D69F9}" dt="2022-07-05T13:59:32.504" v="2408" actId="20577"/>
        <pc:sldMkLst>
          <pc:docMk/>
          <pc:sldMk cId="3361042007" sldId="269"/>
        </pc:sldMkLst>
        <pc:spChg chg="mod">
          <ac:chgData name="Ahsan Iqbal" userId="c2e8e5619a5910ab" providerId="LiveId" clId="{CD775745-31BB-4EC4-9A38-A368184D69F9}" dt="2022-07-04T09:46:40.366" v="1155" actId="20577"/>
          <ac:spMkLst>
            <pc:docMk/>
            <pc:sldMk cId="3361042007" sldId="269"/>
            <ac:spMk id="2" creationId="{2E1075B6-0964-A15E-1703-D594C6406C63}"/>
          </ac:spMkLst>
        </pc:spChg>
        <pc:spChg chg="mod">
          <ac:chgData name="Ahsan Iqbal" userId="c2e8e5619a5910ab" providerId="LiveId" clId="{CD775745-31BB-4EC4-9A38-A368184D69F9}" dt="2022-07-05T13:59:32.504" v="2408" actId="20577"/>
          <ac:spMkLst>
            <pc:docMk/>
            <pc:sldMk cId="3361042007" sldId="269"/>
            <ac:spMk id="3" creationId="{35693DE4-896B-C76C-5783-C704012080C2}"/>
          </ac:spMkLst>
        </pc:spChg>
      </pc:sldChg>
      <pc:sldChg chg="modSp new mod">
        <pc:chgData name="Ahsan Iqbal" userId="c2e8e5619a5910ab" providerId="LiveId" clId="{CD775745-31BB-4EC4-9A38-A368184D69F9}" dt="2022-07-05T13:34:08.789" v="2232" actId="20577"/>
        <pc:sldMkLst>
          <pc:docMk/>
          <pc:sldMk cId="2638057096" sldId="270"/>
        </pc:sldMkLst>
        <pc:spChg chg="mod">
          <ac:chgData name="Ahsan Iqbal" userId="c2e8e5619a5910ab" providerId="LiveId" clId="{CD775745-31BB-4EC4-9A38-A368184D69F9}" dt="2022-07-04T09:54:19.382" v="1687" actId="20577"/>
          <ac:spMkLst>
            <pc:docMk/>
            <pc:sldMk cId="2638057096" sldId="270"/>
            <ac:spMk id="2" creationId="{EC466096-6EB7-39F1-4C1B-46C9CE0AE183}"/>
          </ac:spMkLst>
        </pc:spChg>
        <pc:spChg chg="mod">
          <ac:chgData name="Ahsan Iqbal" userId="c2e8e5619a5910ab" providerId="LiveId" clId="{CD775745-31BB-4EC4-9A38-A368184D69F9}" dt="2022-07-05T13:34:08.789" v="2232" actId="20577"/>
          <ac:spMkLst>
            <pc:docMk/>
            <pc:sldMk cId="2638057096" sldId="270"/>
            <ac:spMk id="3" creationId="{2B0B3A13-5701-9C7E-A15A-7A2A949C2D03}"/>
          </ac:spMkLst>
        </pc:spChg>
      </pc:sldChg>
      <pc:sldChg chg="addSp modSp new mod">
        <pc:chgData name="Ahsan Iqbal" userId="c2e8e5619a5910ab" providerId="LiveId" clId="{CD775745-31BB-4EC4-9A38-A368184D69F9}" dt="2022-07-05T13:43:48.908" v="2374" actId="20577"/>
        <pc:sldMkLst>
          <pc:docMk/>
          <pc:sldMk cId="4015791219" sldId="271"/>
        </pc:sldMkLst>
        <pc:spChg chg="mod">
          <ac:chgData name="Ahsan Iqbal" userId="c2e8e5619a5910ab" providerId="LiveId" clId="{CD775745-31BB-4EC4-9A38-A368184D69F9}" dt="2022-07-04T09:55:28.968" v="1775" actId="20577"/>
          <ac:spMkLst>
            <pc:docMk/>
            <pc:sldMk cId="4015791219" sldId="271"/>
            <ac:spMk id="2" creationId="{EA76D847-340F-FA4E-74B4-5881FBFBF779}"/>
          </ac:spMkLst>
        </pc:spChg>
        <pc:spChg chg="mod">
          <ac:chgData name="Ahsan Iqbal" userId="c2e8e5619a5910ab" providerId="LiveId" clId="{CD775745-31BB-4EC4-9A38-A368184D69F9}" dt="2022-07-05T13:43:48.908" v="2374" actId="20577"/>
          <ac:spMkLst>
            <pc:docMk/>
            <pc:sldMk cId="4015791219" sldId="271"/>
            <ac:spMk id="3" creationId="{A41D8231-84E1-44F1-7B48-0CC11F2027B5}"/>
          </ac:spMkLst>
        </pc:spChg>
        <pc:picChg chg="add mod">
          <ac:chgData name="Ahsan Iqbal" userId="c2e8e5619a5910ab" providerId="LiveId" clId="{CD775745-31BB-4EC4-9A38-A368184D69F9}" dt="2022-07-05T13:43:18.992" v="2331" actId="1076"/>
          <ac:picMkLst>
            <pc:docMk/>
            <pc:sldMk cId="4015791219" sldId="271"/>
            <ac:picMk id="7170" creationId="{60C0A977-FEE4-0CE4-4414-6DEF71B2DB87}"/>
          </ac:picMkLst>
        </pc:picChg>
      </pc:sldChg>
      <pc:sldChg chg="modSp new mod">
        <pc:chgData name="Ahsan Iqbal" userId="c2e8e5619a5910ab" providerId="LiveId" clId="{CD775745-31BB-4EC4-9A38-A368184D69F9}" dt="2022-07-04T09:57:17.105" v="1890"/>
        <pc:sldMkLst>
          <pc:docMk/>
          <pc:sldMk cId="454684832" sldId="272"/>
        </pc:sldMkLst>
        <pc:spChg chg="mod">
          <ac:chgData name="Ahsan Iqbal" userId="c2e8e5619a5910ab" providerId="LiveId" clId="{CD775745-31BB-4EC4-9A38-A368184D69F9}" dt="2022-07-04T09:57:15.731" v="1889" actId="20577"/>
          <ac:spMkLst>
            <pc:docMk/>
            <pc:sldMk cId="454684832" sldId="272"/>
            <ac:spMk id="2" creationId="{6BB3D85E-B4C2-27C3-F416-0270584C3123}"/>
          </ac:spMkLst>
        </pc:spChg>
        <pc:spChg chg="mod">
          <ac:chgData name="Ahsan Iqbal" userId="c2e8e5619a5910ab" providerId="LiveId" clId="{CD775745-31BB-4EC4-9A38-A368184D69F9}" dt="2022-07-04T09:57:17.105" v="1890"/>
          <ac:spMkLst>
            <pc:docMk/>
            <pc:sldMk cId="454684832" sldId="272"/>
            <ac:spMk id="3" creationId="{27EEF59C-AFF3-8A9A-EEA6-26ECE5259B60}"/>
          </ac:spMkLst>
        </pc:spChg>
      </pc:sldChg>
      <pc:sldMasterChg chg="setBg modSldLayout">
        <pc:chgData name="Ahsan Iqbal" userId="c2e8e5619a5910ab" providerId="LiveId" clId="{CD775745-31BB-4EC4-9A38-A368184D69F9}" dt="2022-07-04T10:01:09.906" v="1921"/>
        <pc:sldMasterMkLst>
          <pc:docMk/>
          <pc:sldMasterMk cId="1904903088" sldId="2147483648"/>
        </pc:sldMasterMkLst>
        <pc:sldLayoutChg chg="setBg">
          <pc:chgData name="Ahsan Iqbal" userId="c2e8e5619a5910ab" providerId="LiveId" clId="{CD775745-31BB-4EC4-9A38-A368184D69F9}" dt="2022-07-04T10:01:09.906" v="1921"/>
          <pc:sldLayoutMkLst>
            <pc:docMk/>
            <pc:sldMasterMk cId="1904903088" sldId="2147483648"/>
            <pc:sldLayoutMk cId="1307402421" sldId="2147483649"/>
          </pc:sldLayoutMkLst>
        </pc:sldLayoutChg>
        <pc:sldLayoutChg chg="setBg">
          <pc:chgData name="Ahsan Iqbal" userId="c2e8e5619a5910ab" providerId="LiveId" clId="{CD775745-31BB-4EC4-9A38-A368184D69F9}" dt="2022-07-04T10:01:09.906" v="1921"/>
          <pc:sldLayoutMkLst>
            <pc:docMk/>
            <pc:sldMasterMk cId="1904903088" sldId="2147483648"/>
            <pc:sldLayoutMk cId="2112541869" sldId="2147483650"/>
          </pc:sldLayoutMkLst>
        </pc:sldLayoutChg>
        <pc:sldLayoutChg chg="setBg">
          <pc:chgData name="Ahsan Iqbal" userId="c2e8e5619a5910ab" providerId="LiveId" clId="{CD775745-31BB-4EC4-9A38-A368184D69F9}" dt="2022-07-04T10:01:09.906" v="1921"/>
          <pc:sldLayoutMkLst>
            <pc:docMk/>
            <pc:sldMasterMk cId="1904903088" sldId="2147483648"/>
            <pc:sldLayoutMk cId="213989436" sldId="2147483651"/>
          </pc:sldLayoutMkLst>
        </pc:sldLayoutChg>
        <pc:sldLayoutChg chg="setBg">
          <pc:chgData name="Ahsan Iqbal" userId="c2e8e5619a5910ab" providerId="LiveId" clId="{CD775745-31BB-4EC4-9A38-A368184D69F9}" dt="2022-07-04T10:01:09.906" v="1921"/>
          <pc:sldLayoutMkLst>
            <pc:docMk/>
            <pc:sldMasterMk cId="1904903088" sldId="2147483648"/>
            <pc:sldLayoutMk cId="2986292119" sldId="2147483652"/>
          </pc:sldLayoutMkLst>
        </pc:sldLayoutChg>
        <pc:sldLayoutChg chg="setBg">
          <pc:chgData name="Ahsan Iqbal" userId="c2e8e5619a5910ab" providerId="LiveId" clId="{CD775745-31BB-4EC4-9A38-A368184D69F9}" dt="2022-07-04T10:01:09.906" v="1921"/>
          <pc:sldLayoutMkLst>
            <pc:docMk/>
            <pc:sldMasterMk cId="1904903088" sldId="2147483648"/>
            <pc:sldLayoutMk cId="1349588066" sldId="2147483653"/>
          </pc:sldLayoutMkLst>
        </pc:sldLayoutChg>
        <pc:sldLayoutChg chg="setBg">
          <pc:chgData name="Ahsan Iqbal" userId="c2e8e5619a5910ab" providerId="LiveId" clId="{CD775745-31BB-4EC4-9A38-A368184D69F9}" dt="2022-07-04T10:01:09.906" v="1921"/>
          <pc:sldLayoutMkLst>
            <pc:docMk/>
            <pc:sldMasterMk cId="1904903088" sldId="2147483648"/>
            <pc:sldLayoutMk cId="2528995388" sldId="2147483654"/>
          </pc:sldLayoutMkLst>
        </pc:sldLayoutChg>
        <pc:sldLayoutChg chg="setBg">
          <pc:chgData name="Ahsan Iqbal" userId="c2e8e5619a5910ab" providerId="LiveId" clId="{CD775745-31BB-4EC4-9A38-A368184D69F9}" dt="2022-07-04T10:01:09.906" v="1921"/>
          <pc:sldLayoutMkLst>
            <pc:docMk/>
            <pc:sldMasterMk cId="1904903088" sldId="2147483648"/>
            <pc:sldLayoutMk cId="2676585318" sldId="2147483655"/>
          </pc:sldLayoutMkLst>
        </pc:sldLayoutChg>
        <pc:sldLayoutChg chg="setBg">
          <pc:chgData name="Ahsan Iqbal" userId="c2e8e5619a5910ab" providerId="LiveId" clId="{CD775745-31BB-4EC4-9A38-A368184D69F9}" dt="2022-07-04T10:01:09.906" v="1921"/>
          <pc:sldLayoutMkLst>
            <pc:docMk/>
            <pc:sldMasterMk cId="1904903088" sldId="2147483648"/>
            <pc:sldLayoutMk cId="2784610409" sldId="2147483656"/>
          </pc:sldLayoutMkLst>
        </pc:sldLayoutChg>
        <pc:sldLayoutChg chg="setBg">
          <pc:chgData name="Ahsan Iqbal" userId="c2e8e5619a5910ab" providerId="LiveId" clId="{CD775745-31BB-4EC4-9A38-A368184D69F9}" dt="2022-07-04T10:01:09.906" v="1921"/>
          <pc:sldLayoutMkLst>
            <pc:docMk/>
            <pc:sldMasterMk cId="1904903088" sldId="2147483648"/>
            <pc:sldLayoutMk cId="260595206" sldId="2147483657"/>
          </pc:sldLayoutMkLst>
        </pc:sldLayoutChg>
        <pc:sldLayoutChg chg="setBg">
          <pc:chgData name="Ahsan Iqbal" userId="c2e8e5619a5910ab" providerId="LiveId" clId="{CD775745-31BB-4EC4-9A38-A368184D69F9}" dt="2022-07-04T10:01:09.906" v="1921"/>
          <pc:sldLayoutMkLst>
            <pc:docMk/>
            <pc:sldMasterMk cId="1904903088" sldId="2147483648"/>
            <pc:sldLayoutMk cId="3358677556" sldId="2147483658"/>
          </pc:sldLayoutMkLst>
        </pc:sldLayoutChg>
        <pc:sldLayoutChg chg="setBg">
          <pc:chgData name="Ahsan Iqbal" userId="c2e8e5619a5910ab" providerId="LiveId" clId="{CD775745-31BB-4EC4-9A38-A368184D69F9}" dt="2022-07-04T10:01:09.906" v="1921"/>
          <pc:sldLayoutMkLst>
            <pc:docMk/>
            <pc:sldMasterMk cId="1904903088" sldId="2147483648"/>
            <pc:sldLayoutMk cId="2410565945" sldId="2147483659"/>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EFA44-B38D-6380-0182-BA34B2DE3E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0C5E936-3607-471D-A8C5-A3C2BEFA8C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204D47B-1665-4AAA-EC99-45F4F13F36CA}"/>
              </a:ext>
            </a:extLst>
          </p:cNvPr>
          <p:cNvSpPr>
            <a:spLocks noGrp="1"/>
          </p:cNvSpPr>
          <p:nvPr>
            <p:ph type="dt" sz="half" idx="10"/>
          </p:nvPr>
        </p:nvSpPr>
        <p:spPr/>
        <p:txBody>
          <a:bodyPr/>
          <a:lstStyle/>
          <a:p>
            <a:fld id="{F37726DB-D3C4-4491-9085-0ADB64523F33}" type="datetimeFigureOut">
              <a:rPr lang="en-GB" smtClean="0"/>
              <a:t>05/07/2022</a:t>
            </a:fld>
            <a:endParaRPr lang="en-GB"/>
          </a:p>
        </p:txBody>
      </p:sp>
      <p:sp>
        <p:nvSpPr>
          <p:cNvPr id="5" name="Footer Placeholder 4">
            <a:extLst>
              <a:ext uri="{FF2B5EF4-FFF2-40B4-BE49-F238E27FC236}">
                <a16:creationId xmlns:a16="http://schemas.microsoft.com/office/drawing/2014/main" id="{F61BE908-FE75-EEBD-77AB-4C564C3F97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885AD8-8D75-05C5-4741-D2B87732E37E}"/>
              </a:ext>
            </a:extLst>
          </p:cNvPr>
          <p:cNvSpPr>
            <a:spLocks noGrp="1"/>
          </p:cNvSpPr>
          <p:nvPr>
            <p:ph type="sldNum" sz="quarter" idx="12"/>
          </p:nvPr>
        </p:nvSpPr>
        <p:spPr/>
        <p:txBody>
          <a:bodyPr/>
          <a:lstStyle/>
          <a:p>
            <a:fld id="{3E0B0120-6DCF-450F-BB79-542BF07071FC}" type="slidenum">
              <a:rPr lang="en-GB" smtClean="0"/>
              <a:t>‹#›</a:t>
            </a:fld>
            <a:endParaRPr lang="en-GB"/>
          </a:p>
        </p:txBody>
      </p:sp>
    </p:spTree>
    <p:extLst>
      <p:ext uri="{BB962C8B-B14F-4D97-AF65-F5344CB8AC3E}">
        <p14:creationId xmlns:p14="http://schemas.microsoft.com/office/powerpoint/2010/main" val="1307402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4D58C-849B-D5E5-A4A2-EDDC811B27B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7F289CD-817D-8EC8-E74F-6209A9E1C7B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35199D0-777F-D17B-DA7C-225C444F9DB3}"/>
              </a:ext>
            </a:extLst>
          </p:cNvPr>
          <p:cNvSpPr>
            <a:spLocks noGrp="1"/>
          </p:cNvSpPr>
          <p:nvPr>
            <p:ph type="dt" sz="half" idx="10"/>
          </p:nvPr>
        </p:nvSpPr>
        <p:spPr/>
        <p:txBody>
          <a:bodyPr/>
          <a:lstStyle/>
          <a:p>
            <a:fld id="{F37726DB-D3C4-4491-9085-0ADB64523F33}" type="datetimeFigureOut">
              <a:rPr lang="en-GB" smtClean="0"/>
              <a:t>05/07/2022</a:t>
            </a:fld>
            <a:endParaRPr lang="en-GB"/>
          </a:p>
        </p:txBody>
      </p:sp>
      <p:sp>
        <p:nvSpPr>
          <p:cNvPr id="5" name="Footer Placeholder 4">
            <a:extLst>
              <a:ext uri="{FF2B5EF4-FFF2-40B4-BE49-F238E27FC236}">
                <a16:creationId xmlns:a16="http://schemas.microsoft.com/office/drawing/2014/main" id="{789CB874-400A-9E00-9FFC-F3A452DF99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5D7C4CC-64DE-D57C-EF1F-E969106678EB}"/>
              </a:ext>
            </a:extLst>
          </p:cNvPr>
          <p:cNvSpPr>
            <a:spLocks noGrp="1"/>
          </p:cNvSpPr>
          <p:nvPr>
            <p:ph type="sldNum" sz="quarter" idx="12"/>
          </p:nvPr>
        </p:nvSpPr>
        <p:spPr/>
        <p:txBody>
          <a:bodyPr/>
          <a:lstStyle/>
          <a:p>
            <a:fld id="{3E0B0120-6DCF-450F-BB79-542BF07071FC}" type="slidenum">
              <a:rPr lang="en-GB" smtClean="0"/>
              <a:t>‹#›</a:t>
            </a:fld>
            <a:endParaRPr lang="en-GB"/>
          </a:p>
        </p:txBody>
      </p:sp>
    </p:spTree>
    <p:extLst>
      <p:ext uri="{BB962C8B-B14F-4D97-AF65-F5344CB8AC3E}">
        <p14:creationId xmlns:p14="http://schemas.microsoft.com/office/powerpoint/2010/main" val="3358677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C87DBD-94CC-71A6-91E1-34D71F4281B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4F56552-997B-203B-AB02-6849B8A4D92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8D9581B-EF74-F876-21F0-D47C6A1AFA00}"/>
              </a:ext>
            </a:extLst>
          </p:cNvPr>
          <p:cNvSpPr>
            <a:spLocks noGrp="1"/>
          </p:cNvSpPr>
          <p:nvPr>
            <p:ph type="dt" sz="half" idx="10"/>
          </p:nvPr>
        </p:nvSpPr>
        <p:spPr/>
        <p:txBody>
          <a:bodyPr/>
          <a:lstStyle/>
          <a:p>
            <a:fld id="{F37726DB-D3C4-4491-9085-0ADB64523F33}" type="datetimeFigureOut">
              <a:rPr lang="en-GB" smtClean="0"/>
              <a:t>05/07/2022</a:t>
            </a:fld>
            <a:endParaRPr lang="en-GB"/>
          </a:p>
        </p:txBody>
      </p:sp>
      <p:sp>
        <p:nvSpPr>
          <p:cNvPr id="5" name="Footer Placeholder 4">
            <a:extLst>
              <a:ext uri="{FF2B5EF4-FFF2-40B4-BE49-F238E27FC236}">
                <a16:creationId xmlns:a16="http://schemas.microsoft.com/office/drawing/2014/main" id="{F38EC800-FB67-DFCC-0EB0-C64985E96D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0B75D35-8CD2-74DF-110F-32E5D43AD396}"/>
              </a:ext>
            </a:extLst>
          </p:cNvPr>
          <p:cNvSpPr>
            <a:spLocks noGrp="1"/>
          </p:cNvSpPr>
          <p:nvPr>
            <p:ph type="sldNum" sz="quarter" idx="12"/>
          </p:nvPr>
        </p:nvSpPr>
        <p:spPr/>
        <p:txBody>
          <a:bodyPr/>
          <a:lstStyle/>
          <a:p>
            <a:fld id="{3E0B0120-6DCF-450F-BB79-542BF07071FC}" type="slidenum">
              <a:rPr lang="en-GB" smtClean="0"/>
              <a:t>‹#›</a:t>
            </a:fld>
            <a:endParaRPr lang="en-GB"/>
          </a:p>
        </p:txBody>
      </p:sp>
    </p:spTree>
    <p:extLst>
      <p:ext uri="{BB962C8B-B14F-4D97-AF65-F5344CB8AC3E}">
        <p14:creationId xmlns:p14="http://schemas.microsoft.com/office/powerpoint/2010/main" val="2410565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747F0-18B6-080A-CB0D-A3197EEA05D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0550E7F-1A73-DCB8-C9A8-DCCDB804D4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9183CEF-C045-E9F1-B10D-09FEF42370D1}"/>
              </a:ext>
            </a:extLst>
          </p:cNvPr>
          <p:cNvSpPr>
            <a:spLocks noGrp="1"/>
          </p:cNvSpPr>
          <p:nvPr>
            <p:ph type="dt" sz="half" idx="10"/>
          </p:nvPr>
        </p:nvSpPr>
        <p:spPr/>
        <p:txBody>
          <a:bodyPr/>
          <a:lstStyle/>
          <a:p>
            <a:fld id="{F37726DB-D3C4-4491-9085-0ADB64523F33}" type="datetimeFigureOut">
              <a:rPr lang="en-GB" smtClean="0"/>
              <a:t>05/07/2022</a:t>
            </a:fld>
            <a:endParaRPr lang="en-GB"/>
          </a:p>
        </p:txBody>
      </p:sp>
      <p:sp>
        <p:nvSpPr>
          <p:cNvPr id="5" name="Footer Placeholder 4">
            <a:extLst>
              <a:ext uri="{FF2B5EF4-FFF2-40B4-BE49-F238E27FC236}">
                <a16:creationId xmlns:a16="http://schemas.microsoft.com/office/drawing/2014/main" id="{E4E1E914-9579-A02C-24A5-E3B6B50705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DB48335-D0BB-8378-AC79-CE8B64E79FA2}"/>
              </a:ext>
            </a:extLst>
          </p:cNvPr>
          <p:cNvSpPr>
            <a:spLocks noGrp="1"/>
          </p:cNvSpPr>
          <p:nvPr>
            <p:ph type="sldNum" sz="quarter" idx="12"/>
          </p:nvPr>
        </p:nvSpPr>
        <p:spPr/>
        <p:txBody>
          <a:bodyPr/>
          <a:lstStyle/>
          <a:p>
            <a:fld id="{3E0B0120-6DCF-450F-BB79-542BF07071FC}" type="slidenum">
              <a:rPr lang="en-GB" smtClean="0"/>
              <a:t>‹#›</a:t>
            </a:fld>
            <a:endParaRPr lang="en-GB"/>
          </a:p>
        </p:txBody>
      </p:sp>
    </p:spTree>
    <p:extLst>
      <p:ext uri="{BB962C8B-B14F-4D97-AF65-F5344CB8AC3E}">
        <p14:creationId xmlns:p14="http://schemas.microsoft.com/office/powerpoint/2010/main" val="2112541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E7CE3-9568-4968-9139-D917001639F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E6758AE-6C61-08B9-6BFB-DAD1EE0223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9478EB0-5C7A-1AEF-8E53-07F8A4A90202}"/>
              </a:ext>
            </a:extLst>
          </p:cNvPr>
          <p:cNvSpPr>
            <a:spLocks noGrp="1"/>
          </p:cNvSpPr>
          <p:nvPr>
            <p:ph type="dt" sz="half" idx="10"/>
          </p:nvPr>
        </p:nvSpPr>
        <p:spPr/>
        <p:txBody>
          <a:bodyPr/>
          <a:lstStyle/>
          <a:p>
            <a:fld id="{F37726DB-D3C4-4491-9085-0ADB64523F33}" type="datetimeFigureOut">
              <a:rPr lang="en-GB" smtClean="0"/>
              <a:t>05/07/2022</a:t>
            </a:fld>
            <a:endParaRPr lang="en-GB"/>
          </a:p>
        </p:txBody>
      </p:sp>
      <p:sp>
        <p:nvSpPr>
          <p:cNvPr id="5" name="Footer Placeholder 4">
            <a:extLst>
              <a:ext uri="{FF2B5EF4-FFF2-40B4-BE49-F238E27FC236}">
                <a16:creationId xmlns:a16="http://schemas.microsoft.com/office/drawing/2014/main" id="{55DEFCBF-F57C-6BFC-FBA9-A5FC654E7A1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194D4B-08DF-471A-C993-F89E8D33C225}"/>
              </a:ext>
            </a:extLst>
          </p:cNvPr>
          <p:cNvSpPr>
            <a:spLocks noGrp="1"/>
          </p:cNvSpPr>
          <p:nvPr>
            <p:ph type="sldNum" sz="quarter" idx="12"/>
          </p:nvPr>
        </p:nvSpPr>
        <p:spPr/>
        <p:txBody>
          <a:bodyPr/>
          <a:lstStyle/>
          <a:p>
            <a:fld id="{3E0B0120-6DCF-450F-BB79-542BF07071FC}" type="slidenum">
              <a:rPr lang="en-GB" smtClean="0"/>
              <a:t>‹#›</a:t>
            </a:fld>
            <a:endParaRPr lang="en-GB"/>
          </a:p>
        </p:txBody>
      </p:sp>
    </p:spTree>
    <p:extLst>
      <p:ext uri="{BB962C8B-B14F-4D97-AF65-F5344CB8AC3E}">
        <p14:creationId xmlns:p14="http://schemas.microsoft.com/office/powerpoint/2010/main" val="213989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9CF50-77BC-3F84-A3FC-70E5F729615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6E0962-8D79-0703-BD94-CCC161F82DF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4BBB43D-D02C-750F-2498-867EB3BD91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CAF1192-A6B5-7FB0-8321-425A0CA58A8E}"/>
              </a:ext>
            </a:extLst>
          </p:cNvPr>
          <p:cNvSpPr>
            <a:spLocks noGrp="1"/>
          </p:cNvSpPr>
          <p:nvPr>
            <p:ph type="dt" sz="half" idx="10"/>
          </p:nvPr>
        </p:nvSpPr>
        <p:spPr/>
        <p:txBody>
          <a:bodyPr/>
          <a:lstStyle/>
          <a:p>
            <a:fld id="{F37726DB-D3C4-4491-9085-0ADB64523F33}" type="datetimeFigureOut">
              <a:rPr lang="en-GB" smtClean="0"/>
              <a:t>05/07/2022</a:t>
            </a:fld>
            <a:endParaRPr lang="en-GB"/>
          </a:p>
        </p:txBody>
      </p:sp>
      <p:sp>
        <p:nvSpPr>
          <p:cNvPr id="6" name="Footer Placeholder 5">
            <a:extLst>
              <a:ext uri="{FF2B5EF4-FFF2-40B4-BE49-F238E27FC236}">
                <a16:creationId xmlns:a16="http://schemas.microsoft.com/office/drawing/2014/main" id="{76AD4F80-95DA-058E-0617-DF75C80B047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6633218-4E81-7902-8229-0D9B1021CAE2}"/>
              </a:ext>
            </a:extLst>
          </p:cNvPr>
          <p:cNvSpPr>
            <a:spLocks noGrp="1"/>
          </p:cNvSpPr>
          <p:nvPr>
            <p:ph type="sldNum" sz="quarter" idx="12"/>
          </p:nvPr>
        </p:nvSpPr>
        <p:spPr/>
        <p:txBody>
          <a:bodyPr/>
          <a:lstStyle/>
          <a:p>
            <a:fld id="{3E0B0120-6DCF-450F-BB79-542BF07071FC}" type="slidenum">
              <a:rPr lang="en-GB" smtClean="0"/>
              <a:t>‹#›</a:t>
            </a:fld>
            <a:endParaRPr lang="en-GB"/>
          </a:p>
        </p:txBody>
      </p:sp>
    </p:spTree>
    <p:extLst>
      <p:ext uri="{BB962C8B-B14F-4D97-AF65-F5344CB8AC3E}">
        <p14:creationId xmlns:p14="http://schemas.microsoft.com/office/powerpoint/2010/main" val="2986292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978A7-29B1-6FB8-3ECC-770A2300AB5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04D572A-8A7E-CFAA-7AD3-25DF33AEC0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C70D18-0D27-13D2-068B-B431D0DFC69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7A1DE70-AEA4-E3F6-767C-726978E00A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160A9C-2A10-1F9D-21E3-7FEC205876E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DAAF8F7-3636-563E-7173-873522FFCC41}"/>
              </a:ext>
            </a:extLst>
          </p:cNvPr>
          <p:cNvSpPr>
            <a:spLocks noGrp="1"/>
          </p:cNvSpPr>
          <p:nvPr>
            <p:ph type="dt" sz="half" idx="10"/>
          </p:nvPr>
        </p:nvSpPr>
        <p:spPr/>
        <p:txBody>
          <a:bodyPr/>
          <a:lstStyle/>
          <a:p>
            <a:fld id="{F37726DB-D3C4-4491-9085-0ADB64523F33}" type="datetimeFigureOut">
              <a:rPr lang="en-GB" smtClean="0"/>
              <a:t>05/07/2022</a:t>
            </a:fld>
            <a:endParaRPr lang="en-GB"/>
          </a:p>
        </p:txBody>
      </p:sp>
      <p:sp>
        <p:nvSpPr>
          <p:cNvPr id="8" name="Footer Placeholder 7">
            <a:extLst>
              <a:ext uri="{FF2B5EF4-FFF2-40B4-BE49-F238E27FC236}">
                <a16:creationId xmlns:a16="http://schemas.microsoft.com/office/drawing/2014/main" id="{697C7939-114A-F728-EC82-EE202FD3364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9D5FB46-77AC-AC6A-9C77-40BBF0A88D39}"/>
              </a:ext>
            </a:extLst>
          </p:cNvPr>
          <p:cNvSpPr>
            <a:spLocks noGrp="1"/>
          </p:cNvSpPr>
          <p:nvPr>
            <p:ph type="sldNum" sz="quarter" idx="12"/>
          </p:nvPr>
        </p:nvSpPr>
        <p:spPr/>
        <p:txBody>
          <a:bodyPr/>
          <a:lstStyle/>
          <a:p>
            <a:fld id="{3E0B0120-6DCF-450F-BB79-542BF07071FC}" type="slidenum">
              <a:rPr lang="en-GB" smtClean="0"/>
              <a:t>‹#›</a:t>
            </a:fld>
            <a:endParaRPr lang="en-GB"/>
          </a:p>
        </p:txBody>
      </p:sp>
    </p:spTree>
    <p:extLst>
      <p:ext uri="{BB962C8B-B14F-4D97-AF65-F5344CB8AC3E}">
        <p14:creationId xmlns:p14="http://schemas.microsoft.com/office/powerpoint/2010/main" val="1349588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75D38-4D6D-DE0F-0ACD-04E0A65834C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CB6C425-48B5-BE9A-B4D0-1A17057AD1CF}"/>
              </a:ext>
            </a:extLst>
          </p:cNvPr>
          <p:cNvSpPr>
            <a:spLocks noGrp="1"/>
          </p:cNvSpPr>
          <p:nvPr>
            <p:ph type="dt" sz="half" idx="10"/>
          </p:nvPr>
        </p:nvSpPr>
        <p:spPr/>
        <p:txBody>
          <a:bodyPr/>
          <a:lstStyle/>
          <a:p>
            <a:fld id="{F37726DB-D3C4-4491-9085-0ADB64523F33}" type="datetimeFigureOut">
              <a:rPr lang="en-GB" smtClean="0"/>
              <a:t>05/07/2022</a:t>
            </a:fld>
            <a:endParaRPr lang="en-GB"/>
          </a:p>
        </p:txBody>
      </p:sp>
      <p:sp>
        <p:nvSpPr>
          <p:cNvPr id="4" name="Footer Placeholder 3">
            <a:extLst>
              <a:ext uri="{FF2B5EF4-FFF2-40B4-BE49-F238E27FC236}">
                <a16:creationId xmlns:a16="http://schemas.microsoft.com/office/drawing/2014/main" id="{81A5C453-B4E0-DB49-72CD-2B691246EBC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D234786-BE76-39DB-56B7-188D45ED6615}"/>
              </a:ext>
            </a:extLst>
          </p:cNvPr>
          <p:cNvSpPr>
            <a:spLocks noGrp="1"/>
          </p:cNvSpPr>
          <p:nvPr>
            <p:ph type="sldNum" sz="quarter" idx="12"/>
          </p:nvPr>
        </p:nvSpPr>
        <p:spPr/>
        <p:txBody>
          <a:bodyPr/>
          <a:lstStyle/>
          <a:p>
            <a:fld id="{3E0B0120-6DCF-450F-BB79-542BF07071FC}" type="slidenum">
              <a:rPr lang="en-GB" smtClean="0"/>
              <a:t>‹#›</a:t>
            </a:fld>
            <a:endParaRPr lang="en-GB"/>
          </a:p>
        </p:txBody>
      </p:sp>
    </p:spTree>
    <p:extLst>
      <p:ext uri="{BB962C8B-B14F-4D97-AF65-F5344CB8AC3E}">
        <p14:creationId xmlns:p14="http://schemas.microsoft.com/office/powerpoint/2010/main" val="2528995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C6614F-0DA9-183C-0072-E7938016FB23}"/>
              </a:ext>
            </a:extLst>
          </p:cNvPr>
          <p:cNvSpPr>
            <a:spLocks noGrp="1"/>
          </p:cNvSpPr>
          <p:nvPr>
            <p:ph type="dt" sz="half" idx="10"/>
          </p:nvPr>
        </p:nvSpPr>
        <p:spPr/>
        <p:txBody>
          <a:bodyPr/>
          <a:lstStyle/>
          <a:p>
            <a:fld id="{F37726DB-D3C4-4491-9085-0ADB64523F33}" type="datetimeFigureOut">
              <a:rPr lang="en-GB" smtClean="0"/>
              <a:t>05/07/2022</a:t>
            </a:fld>
            <a:endParaRPr lang="en-GB"/>
          </a:p>
        </p:txBody>
      </p:sp>
      <p:sp>
        <p:nvSpPr>
          <p:cNvPr id="3" name="Footer Placeholder 2">
            <a:extLst>
              <a:ext uri="{FF2B5EF4-FFF2-40B4-BE49-F238E27FC236}">
                <a16:creationId xmlns:a16="http://schemas.microsoft.com/office/drawing/2014/main" id="{ABCD1BCD-B04F-8E51-AEBE-3AF629B896D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725F884-7F63-F1EE-54B8-65DAF5876A77}"/>
              </a:ext>
            </a:extLst>
          </p:cNvPr>
          <p:cNvSpPr>
            <a:spLocks noGrp="1"/>
          </p:cNvSpPr>
          <p:nvPr>
            <p:ph type="sldNum" sz="quarter" idx="12"/>
          </p:nvPr>
        </p:nvSpPr>
        <p:spPr/>
        <p:txBody>
          <a:bodyPr/>
          <a:lstStyle/>
          <a:p>
            <a:fld id="{3E0B0120-6DCF-450F-BB79-542BF07071FC}" type="slidenum">
              <a:rPr lang="en-GB" smtClean="0"/>
              <a:t>‹#›</a:t>
            </a:fld>
            <a:endParaRPr lang="en-GB"/>
          </a:p>
        </p:txBody>
      </p:sp>
    </p:spTree>
    <p:extLst>
      <p:ext uri="{BB962C8B-B14F-4D97-AF65-F5344CB8AC3E}">
        <p14:creationId xmlns:p14="http://schemas.microsoft.com/office/powerpoint/2010/main" val="2676585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BC232-BCBC-DFC9-0218-975FCED388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D5C78A9-F9F0-C11E-2D16-5CA2EADD89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100CFEF-3B85-639A-CC39-5FACB8CBCC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762553-7667-4A96-9C03-31FB1A401434}"/>
              </a:ext>
            </a:extLst>
          </p:cNvPr>
          <p:cNvSpPr>
            <a:spLocks noGrp="1"/>
          </p:cNvSpPr>
          <p:nvPr>
            <p:ph type="dt" sz="half" idx="10"/>
          </p:nvPr>
        </p:nvSpPr>
        <p:spPr/>
        <p:txBody>
          <a:bodyPr/>
          <a:lstStyle/>
          <a:p>
            <a:fld id="{F37726DB-D3C4-4491-9085-0ADB64523F33}" type="datetimeFigureOut">
              <a:rPr lang="en-GB" smtClean="0"/>
              <a:t>05/07/2022</a:t>
            </a:fld>
            <a:endParaRPr lang="en-GB"/>
          </a:p>
        </p:txBody>
      </p:sp>
      <p:sp>
        <p:nvSpPr>
          <p:cNvPr id="6" name="Footer Placeholder 5">
            <a:extLst>
              <a:ext uri="{FF2B5EF4-FFF2-40B4-BE49-F238E27FC236}">
                <a16:creationId xmlns:a16="http://schemas.microsoft.com/office/drawing/2014/main" id="{033E2176-6A45-9C32-0473-A56E28AE7D9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724CCA8-2E7D-1F71-D52B-CDE5BD8DAB03}"/>
              </a:ext>
            </a:extLst>
          </p:cNvPr>
          <p:cNvSpPr>
            <a:spLocks noGrp="1"/>
          </p:cNvSpPr>
          <p:nvPr>
            <p:ph type="sldNum" sz="quarter" idx="12"/>
          </p:nvPr>
        </p:nvSpPr>
        <p:spPr/>
        <p:txBody>
          <a:bodyPr/>
          <a:lstStyle/>
          <a:p>
            <a:fld id="{3E0B0120-6DCF-450F-BB79-542BF07071FC}" type="slidenum">
              <a:rPr lang="en-GB" smtClean="0"/>
              <a:t>‹#›</a:t>
            </a:fld>
            <a:endParaRPr lang="en-GB"/>
          </a:p>
        </p:txBody>
      </p:sp>
    </p:spTree>
    <p:extLst>
      <p:ext uri="{BB962C8B-B14F-4D97-AF65-F5344CB8AC3E}">
        <p14:creationId xmlns:p14="http://schemas.microsoft.com/office/powerpoint/2010/main" val="2784610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53ABD-F49F-FE98-7A31-ACA221A4AC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9C89D50-1CEA-7129-A220-09B30A79CC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278E4D1-1BF1-A8F1-DFF7-20AA5E0B82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4F4BAB-444D-D5B7-3FC6-F6A0BE75DE08}"/>
              </a:ext>
            </a:extLst>
          </p:cNvPr>
          <p:cNvSpPr>
            <a:spLocks noGrp="1"/>
          </p:cNvSpPr>
          <p:nvPr>
            <p:ph type="dt" sz="half" idx="10"/>
          </p:nvPr>
        </p:nvSpPr>
        <p:spPr/>
        <p:txBody>
          <a:bodyPr/>
          <a:lstStyle/>
          <a:p>
            <a:fld id="{F37726DB-D3C4-4491-9085-0ADB64523F33}" type="datetimeFigureOut">
              <a:rPr lang="en-GB" smtClean="0"/>
              <a:t>05/07/2022</a:t>
            </a:fld>
            <a:endParaRPr lang="en-GB"/>
          </a:p>
        </p:txBody>
      </p:sp>
      <p:sp>
        <p:nvSpPr>
          <p:cNvPr id="6" name="Footer Placeholder 5">
            <a:extLst>
              <a:ext uri="{FF2B5EF4-FFF2-40B4-BE49-F238E27FC236}">
                <a16:creationId xmlns:a16="http://schemas.microsoft.com/office/drawing/2014/main" id="{0479B4FF-9404-9936-5423-6AE2589D28F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38F90BD-2149-17E4-2D0F-B8BBD9A85FEA}"/>
              </a:ext>
            </a:extLst>
          </p:cNvPr>
          <p:cNvSpPr>
            <a:spLocks noGrp="1"/>
          </p:cNvSpPr>
          <p:nvPr>
            <p:ph type="sldNum" sz="quarter" idx="12"/>
          </p:nvPr>
        </p:nvSpPr>
        <p:spPr/>
        <p:txBody>
          <a:bodyPr/>
          <a:lstStyle/>
          <a:p>
            <a:fld id="{3E0B0120-6DCF-450F-BB79-542BF07071FC}" type="slidenum">
              <a:rPr lang="en-GB" smtClean="0"/>
              <a:t>‹#›</a:t>
            </a:fld>
            <a:endParaRPr lang="en-GB"/>
          </a:p>
        </p:txBody>
      </p:sp>
    </p:spTree>
    <p:extLst>
      <p:ext uri="{BB962C8B-B14F-4D97-AF65-F5344CB8AC3E}">
        <p14:creationId xmlns:p14="http://schemas.microsoft.com/office/powerpoint/2010/main" val="260595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B3B574-66EB-AF67-1B5A-1C113A292F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C367BC7-63AE-EE8D-0303-3928AD71F4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E1489E-4A3A-3041-C410-B8D735C3FF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7726DB-D3C4-4491-9085-0ADB64523F33}" type="datetimeFigureOut">
              <a:rPr lang="en-GB" smtClean="0"/>
              <a:t>05/07/2022</a:t>
            </a:fld>
            <a:endParaRPr lang="en-GB"/>
          </a:p>
        </p:txBody>
      </p:sp>
      <p:sp>
        <p:nvSpPr>
          <p:cNvPr id="5" name="Footer Placeholder 4">
            <a:extLst>
              <a:ext uri="{FF2B5EF4-FFF2-40B4-BE49-F238E27FC236}">
                <a16:creationId xmlns:a16="http://schemas.microsoft.com/office/drawing/2014/main" id="{B5C52323-41E5-2744-9138-2959225E58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0F94328-79A7-C05D-BF69-72097E84DD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0B0120-6DCF-450F-BB79-542BF07071FC}" type="slidenum">
              <a:rPr lang="en-GB" smtClean="0"/>
              <a:t>‹#›</a:t>
            </a:fld>
            <a:endParaRPr lang="en-GB"/>
          </a:p>
        </p:txBody>
      </p:sp>
    </p:spTree>
    <p:extLst>
      <p:ext uri="{BB962C8B-B14F-4D97-AF65-F5344CB8AC3E}">
        <p14:creationId xmlns:p14="http://schemas.microsoft.com/office/powerpoint/2010/main" val="19049030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highwaycodetest.co.uk/safety-and-your-vehicl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rac.co.uk/drive/advice/know-how/car-dashboard-warning-lights-meaning/" TargetMode="Externa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23EFF-E07E-D3CA-F546-1855147CE1AD}"/>
              </a:ext>
            </a:extLst>
          </p:cNvPr>
          <p:cNvSpPr>
            <a:spLocks noGrp="1"/>
          </p:cNvSpPr>
          <p:nvPr>
            <p:ph type="ctrTitle"/>
          </p:nvPr>
        </p:nvSpPr>
        <p:spPr/>
        <p:txBody>
          <a:bodyPr/>
          <a:lstStyle/>
          <a:p>
            <a:r>
              <a:rPr lang="en-GB" dirty="0"/>
              <a:t>Driving Theory Workshop</a:t>
            </a:r>
          </a:p>
        </p:txBody>
      </p:sp>
      <p:sp>
        <p:nvSpPr>
          <p:cNvPr id="3" name="Subtitle 2">
            <a:extLst>
              <a:ext uri="{FF2B5EF4-FFF2-40B4-BE49-F238E27FC236}">
                <a16:creationId xmlns:a16="http://schemas.microsoft.com/office/drawing/2014/main" id="{442738F7-FE17-2F2C-C1D6-F1A953F8C370}"/>
              </a:ext>
            </a:extLst>
          </p:cNvPr>
          <p:cNvSpPr>
            <a:spLocks noGrp="1"/>
          </p:cNvSpPr>
          <p:nvPr>
            <p:ph type="subTitle" idx="1"/>
          </p:nvPr>
        </p:nvSpPr>
        <p:spPr/>
        <p:txBody>
          <a:bodyPr/>
          <a:lstStyle/>
          <a:p>
            <a:r>
              <a:rPr lang="en-GB" dirty="0"/>
              <a:t>Topic: Safety and Your Vehicle</a:t>
            </a:r>
          </a:p>
        </p:txBody>
      </p:sp>
    </p:spTree>
    <p:extLst>
      <p:ext uri="{BB962C8B-B14F-4D97-AF65-F5344CB8AC3E}">
        <p14:creationId xmlns:p14="http://schemas.microsoft.com/office/powerpoint/2010/main" val="1279114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CEFB9-A44A-9935-2C93-FD7DD6CDD672}"/>
              </a:ext>
            </a:extLst>
          </p:cNvPr>
          <p:cNvSpPr>
            <a:spLocks noGrp="1"/>
          </p:cNvSpPr>
          <p:nvPr>
            <p:ph type="title"/>
          </p:nvPr>
        </p:nvSpPr>
        <p:spPr>
          <a:xfrm>
            <a:off x="725659" y="-342071"/>
            <a:ext cx="10515600" cy="1325563"/>
          </a:xfrm>
        </p:spPr>
        <p:txBody>
          <a:bodyPr/>
          <a:lstStyle/>
          <a:p>
            <a:r>
              <a:rPr lang="en-GB" dirty="0"/>
              <a:t>Safety Equipment: Seat belts:</a:t>
            </a:r>
          </a:p>
        </p:txBody>
      </p:sp>
      <p:sp>
        <p:nvSpPr>
          <p:cNvPr id="3" name="Content Placeholder 2">
            <a:extLst>
              <a:ext uri="{FF2B5EF4-FFF2-40B4-BE49-F238E27FC236}">
                <a16:creationId xmlns:a16="http://schemas.microsoft.com/office/drawing/2014/main" id="{9FFBB4F7-D2AA-B06D-8E45-49E9A1EA4C7C}"/>
              </a:ext>
            </a:extLst>
          </p:cNvPr>
          <p:cNvSpPr>
            <a:spLocks noGrp="1"/>
          </p:cNvSpPr>
          <p:nvPr>
            <p:ph idx="1"/>
          </p:nvPr>
        </p:nvSpPr>
        <p:spPr>
          <a:xfrm>
            <a:off x="127781" y="735378"/>
            <a:ext cx="7636306" cy="6122621"/>
          </a:xfrm>
        </p:spPr>
        <p:txBody>
          <a:bodyPr>
            <a:normAutofit lnSpcReduction="10000"/>
          </a:bodyPr>
          <a:lstStyle/>
          <a:p>
            <a:r>
              <a:rPr lang="en-GB" dirty="0"/>
              <a:t>Remember that you must ALWAYS wear your seatbelt unless you are allowed not to for medical reasons. </a:t>
            </a:r>
          </a:p>
          <a:p>
            <a:r>
              <a:rPr lang="en-GB" dirty="0"/>
              <a:t>As a driver you also have the responsibility to make sure your passengers wear a seatbelt.</a:t>
            </a:r>
          </a:p>
          <a:p>
            <a:pPr lvl="1"/>
            <a:r>
              <a:rPr lang="en-GB" dirty="0"/>
              <a:t>All passengers over 14 years of age must wear a seat belt.</a:t>
            </a:r>
          </a:p>
          <a:p>
            <a:pPr lvl="1"/>
            <a:r>
              <a:rPr lang="en-GB" dirty="0"/>
              <a:t>if they’re between 3 and 12 years old, they MUST use a suitable child restraint. </a:t>
            </a:r>
          </a:p>
          <a:p>
            <a:pPr lvl="2"/>
            <a:r>
              <a:rPr lang="en-GB" dirty="0"/>
              <a:t>If a suitable child restraint isn’t available in the back seat an adult seat belt MUST be used.</a:t>
            </a:r>
          </a:p>
          <a:p>
            <a:pPr lvl="1"/>
            <a:r>
              <a:rPr lang="en-GB" dirty="0"/>
              <a:t>If a child is under 3 years old then they MUST use a suitable child seat. It is advisable to place a child in the back seat of the vehicle, however, if they need to be in the front seat it must NEVER be in a seat protected by an active airbag</a:t>
            </a:r>
            <a:r>
              <a:rPr lang="en-GB" b="1" dirty="0"/>
              <a:t>. You MUST have the airbag deactivated before allowing a child in the front seat.</a:t>
            </a:r>
          </a:p>
          <a:p>
            <a:pPr lvl="2"/>
            <a:r>
              <a:rPr lang="en-GB" b="1" dirty="0"/>
              <a:t>This is because an airbag can potentially kill the child. </a:t>
            </a:r>
          </a:p>
        </p:txBody>
      </p:sp>
      <p:pic>
        <p:nvPicPr>
          <p:cNvPr id="5124" name="Picture 4">
            <a:extLst>
              <a:ext uri="{FF2B5EF4-FFF2-40B4-BE49-F238E27FC236}">
                <a16:creationId xmlns:a16="http://schemas.microsoft.com/office/drawing/2014/main" id="{C8D60628-BF06-E9DF-DE72-8A472DA00B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15511" y="414997"/>
            <a:ext cx="2398981" cy="239898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ritics Take Aim at 'Geographic Recalls' Amid Air Bag Defects">
            <a:extLst>
              <a:ext uri="{FF2B5EF4-FFF2-40B4-BE49-F238E27FC236}">
                <a16:creationId xmlns:a16="http://schemas.microsoft.com/office/drawing/2014/main" id="{2DDAAAC9-E596-FC5C-416B-44BC446A10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8394" y="4044023"/>
            <a:ext cx="3578145" cy="2454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7322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6528F-5803-C38B-F66E-D21DAA465D42}"/>
              </a:ext>
            </a:extLst>
          </p:cNvPr>
          <p:cNvSpPr>
            <a:spLocks noGrp="1"/>
          </p:cNvSpPr>
          <p:nvPr>
            <p:ph type="title"/>
          </p:nvPr>
        </p:nvSpPr>
        <p:spPr>
          <a:xfrm>
            <a:off x="641252" y="0"/>
            <a:ext cx="10515600" cy="1325563"/>
          </a:xfrm>
        </p:spPr>
        <p:txBody>
          <a:bodyPr/>
          <a:lstStyle/>
          <a:p>
            <a:r>
              <a:rPr lang="en-GB" dirty="0"/>
              <a:t>Lights</a:t>
            </a:r>
          </a:p>
        </p:txBody>
      </p:sp>
      <p:sp>
        <p:nvSpPr>
          <p:cNvPr id="3" name="Content Placeholder 2">
            <a:extLst>
              <a:ext uri="{FF2B5EF4-FFF2-40B4-BE49-F238E27FC236}">
                <a16:creationId xmlns:a16="http://schemas.microsoft.com/office/drawing/2014/main" id="{F3A79647-5772-DF52-C191-7E3858F02B8A}"/>
              </a:ext>
            </a:extLst>
          </p:cNvPr>
          <p:cNvSpPr>
            <a:spLocks noGrp="1"/>
          </p:cNvSpPr>
          <p:nvPr>
            <p:ph idx="1"/>
          </p:nvPr>
        </p:nvSpPr>
        <p:spPr>
          <a:xfrm>
            <a:off x="296594" y="1115205"/>
            <a:ext cx="7032674" cy="5384068"/>
          </a:xfrm>
        </p:spPr>
        <p:txBody>
          <a:bodyPr>
            <a:normAutofit fontScale="92500" lnSpcReduction="20000"/>
          </a:bodyPr>
          <a:lstStyle/>
          <a:p>
            <a:r>
              <a:rPr lang="en-GB" dirty="0"/>
              <a:t>At times you will have to travel in conditions of poor visibility, such as in fog or heavy rain. You should </a:t>
            </a:r>
            <a:r>
              <a:rPr lang="en-GB" b="1" dirty="0"/>
              <a:t>use dipped headlight in order to allow other road users to see you clearly.</a:t>
            </a:r>
          </a:p>
          <a:p>
            <a:r>
              <a:rPr lang="en-GB" b="1" dirty="0"/>
              <a:t>If the fog is too thick, you should use your fog lights </a:t>
            </a:r>
            <a:r>
              <a:rPr lang="en-GB" dirty="0"/>
              <a:t>but remember to switch them off when your visibility improves.</a:t>
            </a:r>
          </a:p>
          <a:p>
            <a:r>
              <a:rPr lang="en-GB" dirty="0"/>
              <a:t>If the speed limit is more than 30 mph, and you need to leave your car at night on a two-way road, you should switch on your parking lights and park in the direction of the traffic.  </a:t>
            </a:r>
          </a:p>
          <a:p>
            <a:pPr lvl="1"/>
            <a:r>
              <a:rPr lang="en-GB" dirty="0"/>
              <a:t>This will make sure that other road users can see your vehicle.</a:t>
            </a:r>
          </a:p>
          <a:p>
            <a:pPr lvl="1"/>
            <a:endParaRPr lang="en-GB" dirty="0"/>
          </a:p>
          <a:p>
            <a:r>
              <a:rPr lang="en-GB" dirty="0"/>
              <a:t>You should use your hazard warning lights in order to warn road users that there is a hazard ahead, for example, if your car broken down. </a:t>
            </a:r>
          </a:p>
        </p:txBody>
      </p:sp>
      <p:pic>
        <p:nvPicPr>
          <p:cNvPr id="6146" name="Picture 2">
            <a:extLst>
              <a:ext uri="{FF2B5EF4-FFF2-40B4-BE49-F238E27FC236}">
                <a16:creationId xmlns:a16="http://schemas.microsoft.com/office/drawing/2014/main" id="{F434FFF3-7512-2980-B6E8-6FA8D5811B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7027" y="238710"/>
            <a:ext cx="2320437" cy="232043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What are hazard lights and when should you use them? | Auto Express">
            <a:extLst>
              <a:ext uri="{FF2B5EF4-FFF2-40B4-BE49-F238E27FC236}">
                <a16:creationId xmlns:a16="http://schemas.microsoft.com/office/drawing/2014/main" id="{48202A43-2CA5-98D3-E1AF-46F10EFD57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3426" y="4919431"/>
            <a:ext cx="3205968" cy="1806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0273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F4DAB-A18E-A3ED-5E7D-B04E5A1034A5}"/>
              </a:ext>
            </a:extLst>
          </p:cNvPr>
          <p:cNvSpPr>
            <a:spLocks noGrp="1"/>
          </p:cNvSpPr>
          <p:nvPr>
            <p:ph type="title"/>
          </p:nvPr>
        </p:nvSpPr>
        <p:spPr/>
        <p:txBody>
          <a:bodyPr/>
          <a:lstStyle/>
          <a:p>
            <a:r>
              <a:rPr lang="en-GB" dirty="0"/>
              <a:t>Parking </a:t>
            </a:r>
          </a:p>
        </p:txBody>
      </p:sp>
      <p:sp>
        <p:nvSpPr>
          <p:cNvPr id="3" name="Content Placeholder 2">
            <a:extLst>
              <a:ext uri="{FF2B5EF4-FFF2-40B4-BE49-F238E27FC236}">
                <a16:creationId xmlns:a16="http://schemas.microsoft.com/office/drawing/2014/main" id="{6C23F511-13B6-80AA-2B27-5334804DBA60}"/>
              </a:ext>
            </a:extLst>
          </p:cNvPr>
          <p:cNvSpPr>
            <a:spLocks noGrp="1"/>
          </p:cNvSpPr>
          <p:nvPr>
            <p:ph idx="1"/>
          </p:nvPr>
        </p:nvSpPr>
        <p:spPr>
          <a:xfrm>
            <a:off x="838200" y="1607576"/>
            <a:ext cx="10515600" cy="4351338"/>
          </a:xfrm>
        </p:spPr>
        <p:txBody>
          <a:bodyPr>
            <a:normAutofit fontScale="92500" lnSpcReduction="10000"/>
          </a:bodyPr>
          <a:lstStyle/>
          <a:p>
            <a:r>
              <a:rPr lang="en-GB" dirty="0"/>
              <a:t>When you are parking your car, it’s important to consider the safety of yourself and other road users. </a:t>
            </a:r>
          </a:p>
          <a:p>
            <a:r>
              <a:rPr lang="en-GB" dirty="0"/>
              <a:t>Parking in a bad spot could stop other road users for seeing the road properly, and risk their safety.</a:t>
            </a:r>
          </a:p>
          <a:p>
            <a:endParaRPr lang="en-GB" dirty="0"/>
          </a:p>
          <a:p>
            <a:r>
              <a:rPr lang="en-GB" dirty="0"/>
              <a:t>Remember to never park:</a:t>
            </a:r>
          </a:p>
          <a:p>
            <a:pPr lvl="1"/>
            <a:r>
              <a:rPr lang="en-GB" dirty="0"/>
              <a:t>In front of the entrance to a property or house. </a:t>
            </a:r>
          </a:p>
          <a:p>
            <a:pPr lvl="1"/>
            <a:r>
              <a:rPr lang="en-GB" dirty="0"/>
              <a:t>At or near a bus stop. </a:t>
            </a:r>
          </a:p>
          <a:p>
            <a:pPr lvl="1"/>
            <a:r>
              <a:rPr lang="en-GB" dirty="0"/>
              <a:t>At the top of a hill as this will make it harder for drivers to see if it is safe to pass or not on the road ahead. </a:t>
            </a:r>
          </a:p>
          <a:p>
            <a:pPr lvl="1"/>
            <a:r>
              <a:rPr lang="en-GB" dirty="0"/>
              <a:t>At a dropped kerb, as this will make it harder for wheelchair and mobility scooters from getting onto the road or pavement. </a:t>
            </a:r>
          </a:p>
        </p:txBody>
      </p:sp>
    </p:spTree>
    <p:extLst>
      <p:ext uri="{BB962C8B-B14F-4D97-AF65-F5344CB8AC3E}">
        <p14:creationId xmlns:p14="http://schemas.microsoft.com/office/powerpoint/2010/main" val="4132372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2D091-2AE1-8D4A-80C2-F7A181EF08D8}"/>
              </a:ext>
            </a:extLst>
          </p:cNvPr>
          <p:cNvSpPr>
            <a:spLocks noGrp="1"/>
          </p:cNvSpPr>
          <p:nvPr>
            <p:ph type="title"/>
          </p:nvPr>
        </p:nvSpPr>
        <p:spPr/>
        <p:txBody>
          <a:bodyPr/>
          <a:lstStyle/>
          <a:p>
            <a:r>
              <a:rPr lang="en-GB" dirty="0"/>
              <a:t>Leaving your vehicle.</a:t>
            </a:r>
          </a:p>
        </p:txBody>
      </p:sp>
      <p:sp>
        <p:nvSpPr>
          <p:cNvPr id="3" name="Content Placeholder 2">
            <a:extLst>
              <a:ext uri="{FF2B5EF4-FFF2-40B4-BE49-F238E27FC236}">
                <a16:creationId xmlns:a16="http://schemas.microsoft.com/office/drawing/2014/main" id="{ACA3703A-23B3-33C8-82F9-6F386CCE4648}"/>
              </a:ext>
            </a:extLst>
          </p:cNvPr>
          <p:cNvSpPr>
            <a:spLocks noGrp="1"/>
          </p:cNvSpPr>
          <p:nvPr>
            <p:ph idx="1"/>
          </p:nvPr>
        </p:nvSpPr>
        <p:spPr/>
        <p:txBody>
          <a:bodyPr/>
          <a:lstStyle/>
          <a:p>
            <a:r>
              <a:rPr lang="en-GB" dirty="0"/>
              <a:t>If your engine is still running, you should NEVER leave your vehicle unattended. Instead, you should ALWAYS switch it off and lock your doors before leaving. </a:t>
            </a:r>
          </a:p>
        </p:txBody>
      </p:sp>
      <p:pic>
        <p:nvPicPr>
          <p:cNvPr id="8194" name="Picture 2" descr="AlpharettaPublicSafety on Twitter: &quot;Hey Alpharetta!!! If you are leaving  your vehicle unattended lock your doors and PLEASE do not leave any  valuables in your vehicle even if you hide them from view.">
            <a:extLst>
              <a:ext uri="{FF2B5EF4-FFF2-40B4-BE49-F238E27FC236}">
                <a16:creationId xmlns:a16="http://schemas.microsoft.com/office/drawing/2014/main" id="{ADC769E4-A861-96CD-7D8A-FE4467F224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7846" y="3330526"/>
            <a:ext cx="2230437" cy="3428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5143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075B6-0964-A15E-1703-D594C6406C63}"/>
              </a:ext>
            </a:extLst>
          </p:cNvPr>
          <p:cNvSpPr>
            <a:spLocks noGrp="1"/>
          </p:cNvSpPr>
          <p:nvPr>
            <p:ph type="title"/>
          </p:nvPr>
        </p:nvSpPr>
        <p:spPr/>
        <p:txBody>
          <a:bodyPr/>
          <a:lstStyle/>
          <a:p>
            <a:r>
              <a:rPr lang="en-GB" dirty="0"/>
              <a:t>Helping the environment:</a:t>
            </a:r>
          </a:p>
        </p:txBody>
      </p:sp>
      <p:sp>
        <p:nvSpPr>
          <p:cNvPr id="3" name="Content Placeholder 2">
            <a:extLst>
              <a:ext uri="{FF2B5EF4-FFF2-40B4-BE49-F238E27FC236}">
                <a16:creationId xmlns:a16="http://schemas.microsoft.com/office/drawing/2014/main" id="{35693DE4-896B-C76C-5783-C704012080C2}"/>
              </a:ext>
            </a:extLst>
          </p:cNvPr>
          <p:cNvSpPr>
            <a:spLocks noGrp="1"/>
          </p:cNvSpPr>
          <p:nvPr>
            <p:ph idx="1"/>
          </p:nvPr>
        </p:nvSpPr>
        <p:spPr>
          <a:xfrm>
            <a:off x="838200" y="1533378"/>
            <a:ext cx="10515600" cy="4643585"/>
          </a:xfrm>
        </p:spPr>
        <p:txBody>
          <a:bodyPr>
            <a:normAutofit fontScale="92500" lnSpcReduction="10000"/>
          </a:bodyPr>
          <a:lstStyle/>
          <a:p>
            <a:r>
              <a:rPr lang="en-GB" b="0" i="0" dirty="0">
                <a:solidFill>
                  <a:srgbClr val="2C2D2F"/>
                </a:solidFill>
                <a:effectLst/>
                <a:latin typeface="Roboto" panose="02000000000000000000" pitchFamily="2" charset="0"/>
              </a:rPr>
              <a:t>Driving is an activity which causes damage to the environment as most cars burn petrol. This causes pollution. </a:t>
            </a:r>
          </a:p>
          <a:p>
            <a:r>
              <a:rPr lang="en-GB" dirty="0">
                <a:solidFill>
                  <a:srgbClr val="2C2D2F"/>
                </a:solidFill>
                <a:latin typeface="Roboto" panose="02000000000000000000" pitchFamily="2" charset="0"/>
              </a:rPr>
              <a:t>How to drive in a way that helps your car and the environment:</a:t>
            </a:r>
          </a:p>
          <a:p>
            <a:pPr lvl="1"/>
            <a:r>
              <a:rPr lang="en-GB" b="0" i="0" dirty="0">
                <a:solidFill>
                  <a:srgbClr val="2C2D2F"/>
                </a:solidFill>
                <a:effectLst/>
                <a:latin typeface="Roboto" panose="02000000000000000000" pitchFamily="2" charset="0"/>
              </a:rPr>
              <a:t>Do not leave the engine running when it doesn’t need to be.  You should switch off your engine if you’re unlikely to be moving soon.</a:t>
            </a:r>
          </a:p>
          <a:p>
            <a:pPr lvl="1"/>
            <a:r>
              <a:rPr lang="en-GB" dirty="0">
                <a:solidFill>
                  <a:srgbClr val="2C2D2F"/>
                </a:solidFill>
                <a:latin typeface="Roboto" panose="02000000000000000000" pitchFamily="2" charset="0"/>
              </a:rPr>
              <a:t>Cars driving at higher speeds use more fuel than cars driving at lower speeds. So drive at a lower speed when you are able to do so. </a:t>
            </a:r>
          </a:p>
          <a:p>
            <a:pPr lvl="1"/>
            <a:r>
              <a:rPr lang="en-GB" b="0" i="0" dirty="0">
                <a:solidFill>
                  <a:srgbClr val="2C2D2F"/>
                </a:solidFill>
                <a:effectLst/>
                <a:latin typeface="Roboto" panose="02000000000000000000" pitchFamily="2" charset="0"/>
              </a:rPr>
              <a:t>Don’t accelerate too fast. </a:t>
            </a:r>
          </a:p>
          <a:p>
            <a:pPr lvl="1"/>
            <a:r>
              <a:rPr lang="en-GB" b="0" i="0" dirty="0">
                <a:solidFill>
                  <a:srgbClr val="2C2D2F"/>
                </a:solidFill>
                <a:effectLst/>
                <a:latin typeface="Roboto" panose="02000000000000000000" pitchFamily="2" charset="0"/>
              </a:rPr>
              <a:t>You should walk, cycle, or use public transport when at possible</a:t>
            </a:r>
          </a:p>
          <a:p>
            <a:pPr lvl="1"/>
            <a:endParaRPr lang="en-GB" dirty="0">
              <a:solidFill>
                <a:srgbClr val="2C2D2F"/>
              </a:solidFill>
              <a:latin typeface="Roboto" panose="02000000000000000000" pitchFamily="2" charset="0"/>
            </a:endParaRPr>
          </a:p>
          <a:p>
            <a:r>
              <a:rPr lang="en-GB" b="0" i="0" dirty="0">
                <a:solidFill>
                  <a:srgbClr val="2C2D2F"/>
                </a:solidFill>
                <a:effectLst/>
                <a:latin typeface="Roboto" panose="02000000000000000000" pitchFamily="2" charset="0"/>
              </a:rPr>
              <a:t>Some cars have catalytic </a:t>
            </a:r>
            <a:r>
              <a:rPr lang="en-GB" b="0" i="0">
                <a:solidFill>
                  <a:srgbClr val="2C2D2F"/>
                </a:solidFill>
                <a:effectLst/>
                <a:latin typeface="Roboto" panose="02000000000000000000" pitchFamily="2" charset="0"/>
              </a:rPr>
              <a:t>converters which are </a:t>
            </a:r>
            <a:r>
              <a:rPr lang="en-GB" b="0" i="0" dirty="0">
                <a:solidFill>
                  <a:srgbClr val="2C2D2F"/>
                </a:solidFill>
                <a:effectLst/>
                <a:latin typeface="Roboto" panose="02000000000000000000" pitchFamily="2" charset="0"/>
              </a:rPr>
              <a:t>designed to reduce a large percentage of toxic emissions. They work more efficiently when the engine has reached its normal working temperature.</a:t>
            </a:r>
          </a:p>
          <a:p>
            <a:pPr lvl="1"/>
            <a:endParaRPr lang="en-GB" dirty="0"/>
          </a:p>
        </p:txBody>
      </p:sp>
    </p:spTree>
    <p:extLst>
      <p:ext uri="{BB962C8B-B14F-4D97-AF65-F5344CB8AC3E}">
        <p14:creationId xmlns:p14="http://schemas.microsoft.com/office/powerpoint/2010/main" val="3361042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66096-6EB7-39F1-4C1B-46C9CE0AE183}"/>
              </a:ext>
            </a:extLst>
          </p:cNvPr>
          <p:cNvSpPr>
            <a:spLocks noGrp="1"/>
          </p:cNvSpPr>
          <p:nvPr>
            <p:ph type="title"/>
          </p:nvPr>
        </p:nvSpPr>
        <p:spPr/>
        <p:txBody>
          <a:bodyPr/>
          <a:lstStyle/>
          <a:p>
            <a:r>
              <a:rPr lang="en-GB" dirty="0"/>
              <a:t>Noise:</a:t>
            </a:r>
          </a:p>
        </p:txBody>
      </p:sp>
      <p:sp>
        <p:nvSpPr>
          <p:cNvPr id="3" name="Content Placeholder 2">
            <a:extLst>
              <a:ext uri="{FF2B5EF4-FFF2-40B4-BE49-F238E27FC236}">
                <a16:creationId xmlns:a16="http://schemas.microsoft.com/office/drawing/2014/main" id="{2B0B3A13-5701-9C7E-A15A-7A2A949C2D03}"/>
              </a:ext>
            </a:extLst>
          </p:cNvPr>
          <p:cNvSpPr>
            <a:spLocks noGrp="1"/>
          </p:cNvSpPr>
          <p:nvPr>
            <p:ph idx="1"/>
          </p:nvPr>
        </p:nvSpPr>
        <p:spPr/>
        <p:txBody>
          <a:bodyPr/>
          <a:lstStyle/>
          <a:p>
            <a:r>
              <a:rPr lang="en-GB" dirty="0"/>
              <a:t>You should never make too much noise with your car in built-up areas. </a:t>
            </a:r>
          </a:p>
          <a:p>
            <a:r>
              <a:rPr lang="en-GB" dirty="0"/>
              <a:t>You can use your horn, but never use your horn between 11.30 pm and 7.00 am. You can use your horn only if another vehicle poses a danger. </a:t>
            </a:r>
          </a:p>
        </p:txBody>
      </p:sp>
    </p:spTree>
    <p:extLst>
      <p:ext uri="{BB962C8B-B14F-4D97-AF65-F5344CB8AC3E}">
        <p14:creationId xmlns:p14="http://schemas.microsoft.com/office/powerpoint/2010/main" val="26380570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6D847-340F-FA4E-74B4-5881FBFBF779}"/>
              </a:ext>
            </a:extLst>
          </p:cNvPr>
          <p:cNvSpPr>
            <a:spLocks noGrp="1"/>
          </p:cNvSpPr>
          <p:nvPr>
            <p:ph type="title"/>
          </p:nvPr>
        </p:nvSpPr>
        <p:spPr/>
        <p:txBody>
          <a:bodyPr/>
          <a:lstStyle/>
          <a:p>
            <a:r>
              <a:rPr lang="en-GB" dirty="0"/>
              <a:t>Congestion or heavy traffic</a:t>
            </a:r>
          </a:p>
        </p:txBody>
      </p:sp>
      <p:sp>
        <p:nvSpPr>
          <p:cNvPr id="3" name="Content Placeholder 2">
            <a:extLst>
              <a:ext uri="{FF2B5EF4-FFF2-40B4-BE49-F238E27FC236}">
                <a16:creationId xmlns:a16="http://schemas.microsoft.com/office/drawing/2014/main" id="{A41D8231-84E1-44F1-7B48-0CC11F2027B5}"/>
              </a:ext>
            </a:extLst>
          </p:cNvPr>
          <p:cNvSpPr>
            <a:spLocks noGrp="1"/>
          </p:cNvSpPr>
          <p:nvPr>
            <p:ph idx="1"/>
          </p:nvPr>
        </p:nvSpPr>
        <p:spPr/>
        <p:txBody>
          <a:bodyPr/>
          <a:lstStyle/>
          <a:p>
            <a:r>
              <a:rPr lang="en-GB" dirty="0"/>
              <a:t>Remember to plan your journey ahead of time.</a:t>
            </a:r>
          </a:p>
          <a:p>
            <a:r>
              <a:rPr lang="en-GB" dirty="0"/>
              <a:t>Avoid driving in rush hour or when it is really busy.</a:t>
            </a:r>
          </a:p>
          <a:p>
            <a:r>
              <a:rPr lang="en-GB" dirty="0"/>
              <a:t>Some places have ‘red routes’ – these are lanes which help the flow of traffic and help it keep moving.</a:t>
            </a:r>
          </a:p>
        </p:txBody>
      </p:sp>
      <p:pic>
        <p:nvPicPr>
          <p:cNvPr id="7170" name="Picture 2" descr="Commuters in these cities spend more than 8 days a year stuck in traffic |  World Economic Forum">
            <a:extLst>
              <a:ext uri="{FF2B5EF4-FFF2-40B4-BE49-F238E27FC236}">
                <a16:creationId xmlns:a16="http://schemas.microsoft.com/office/drawing/2014/main" id="{60C0A977-FEE4-0CE4-4414-6DEF71B2DB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9091" y="3903615"/>
            <a:ext cx="6577818" cy="2838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7912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3D85E-B4C2-27C3-F416-0270584C3123}"/>
              </a:ext>
            </a:extLst>
          </p:cNvPr>
          <p:cNvSpPr>
            <a:spLocks noGrp="1"/>
          </p:cNvSpPr>
          <p:nvPr>
            <p:ph type="title"/>
          </p:nvPr>
        </p:nvSpPr>
        <p:spPr/>
        <p:txBody>
          <a:bodyPr/>
          <a:lstStyle/>
          <a:p>
            <a:r>
              <a:rPr lang="en-GB" dirty="0"/>
              <a:t>Practice</a:t>
            </a:r>
          </a:p>
        </p:txBody>
      </p:sp>
      <p:sp>
        <p:nvSpPr>
          <p:cNvPr id="3" name="Content Placeholder 2">
            <a:extLst>
              <a:ext uri="{FF2B5EF4-FFF2-40B4-BE49-F238E27FC236}">
                <a16:creationId xmlns:a16="http://schemas.microsoft.com/office/drawing/2014/main" id="{27EEF59C-AFF3-8A9A-EEA6-26ECE5259B60}"/>
              </a:ext>
            </a:extLst>
          </p:cNvPr>
          <p:cNvSpPr>
            <a:spLocks noGrp="1"/>
          </p:cNvSpPr>
          <p:nvPr>
            <p:ph idx="1"/>
          </p:nvPr>
        </p:nvSpPr>
        <p:spPr/>
        <p:txBody>
          <a:bodyPr/>
          <a:lstStyle/>
          <a:p>
            <a:r>
              <a:rPr lang="en-GB" dirty="0">
                <a:hlinkClick r:id="rId2"/>
              </a:rPr>
              <a:t>Safety and your vehicle study test (with hints) - Highway Code Tests</a:t>
            </a:r>
            <a:endParaRPr lang="en-GB" dirty="0"/>
          </a:p>
        </p:txBody>
      </p:sp>
    </p:spTree>
    <p:extLst>
      <p:ext uri="{BB962C8B-B14F-4D97-AF65-F5344CB8AC3E}">
        <p14:creationId xmlns:p14="http://schemas.microsoft.com/office/powerpoint/2010/main" val="454684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2E33B-82F2-F505-858A-EE43D9CCC878}"/>
              </a:ext>
            </a:extLst>
          </p:cNvPr>
          <p:cNvSpPr>
            <a:spLocks noGrp="1"/>
          </p:cNvSpPr>
          <p:nvPr>
            <p:ph type="title"/>
          </p:nvPr>
        </p:nvSpPr>
        <p:spPr/>
        <p:txBody>
          <a:bodyPr/>
          <a:lstStyle/>
          <a:p>
            <a:r>
              <a:rPr lang="en-GB" dirty="0"/>
              <a:t>Safety and your Vehicle</a:t>
            </a:r>
          </a:p>
        </p:txBody>
      </p:sp>
      <p:sp>
        <p:nvSpPr>
          <p:cNvPr id="3" name="Content Placeholder 2">
            <a:extLst>
              <a:ext uri="{FF2B5EF4-FFF2-40B4-BE49-F238E27FC236}">
                <a16:creationId xmlns:a16="http://schemas.microsoft.com/office/drawing/2014/main" id="{462208B4-490C-05EC-F134-CF1BD97CD94E}"/>
              </a:ext>
            </a:extLst>
          </p:cNvPr>
          <p:cNvSpPr>
            <a:spLocks noGrp="1"/>
          </p:cNvSpPr>
          <p:nvPr>
            <p:ph idx="1"/>
          </p:nvPr>
        </p:nvSpPr>
        <p:spPr/>
        <p:txBody>
          <a:bodyPr/>
          <a:lstStyle/>
          <a:p>
            <a:r>
              <a:rPr lang="en-GB" dirty="0"/>
              <a:t>It is important to learn about your vehicle and how it works. </a:t>
            </a:r>
          </a:p>
          <a:p>
            <a:r>
              <a:rPr lang="en-GB" dirty="0"/>
              <a:t>It is good to know:</a:t>
            </a:r>
          </a:p>
          <a:p>
            <a:pPr lvl="1"/>
            <a:r>
              <a:rPr lang="en-GB" dirty="0"/>
              <a:t>How to carry out basic maintenance on your car</a:t>
            </a:r>
          </a:p>
          <a:p>
            <a:pPr lvl="1"/>
            <a:r>
              <a:rPr lang="en-GB" dirty="0"/>
              <a:t>What to do if there is a fault in your car</a:t>
            </a:r>
          </a:p>
          <a:p>
            <a:pPr lvl="1"/>
            <a:r>
              <a:rPr lang="en-GB" dirty="0"/>
              <a:t>How to use your car’s safety equipment correctly</a:t>
            </a:r>
          </a:p>
          <a:p>
            <a:pPr lvl="1"/>
            <a:r>
              <a:rPr lang="en-GB" dirty="0"/>
              <a:t>How to make sure your car is safe</a:t>
            </a:r>
          </a:p>
          <a:p>
            <a:pPr lvl="1"/>
            <a:r>
              <a:rPr lang="en-GB" dirty="0"/>
              <a:t>How to park safely </a:t>
            </a:r>
          </a:p>
          <a:p>
            <a:pPr lvl="1"/>
            <a:r>
              <a:rPr lang="en-GB" dirty="0"/>
              <a:t>How to be aware of the environment. </a:t>
            </a:r>
          </a:p>
          <a:p>
            <a:pPr lvl="1"/>
            <a:r>
              <a:rPr lang="en-GB" dirty="0"/>
              <a:t>How to avoid congestion. </a:t>
            </a:r>
          </a:p>
          <a:p>
            <a:pPr lvl="1"/>
            <a:endParaRPr lang="en-GB" dirty="0"/>
          </a:p>
        </p:txBody>
      </p:sp>
    </p:spTree>
    <p:extLst>
      <p:ext uri="{BB962C8B-B14F-4D97-AF65-F5344CB8AC3E}">
        <p14:creationId xmlns:p14="http://schemas.microsoft.com/office/powerpoint/2010/main" val="2417228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CE745-302E-FE10-8B75-060ED5113020}"/>
              </a:ext>
            </a:extLst>
          </p:cNvPr>
          <p:cNvSpPr>
            <a:spLocks noGrp="1"/>
          </p:cNvSpPr>
          <p:nvPr>
            <p:ph type="title"/>
          </p:nvPr>
        </p:nvSpPr>
        <p:spPr/>
        <p:txBody>
          <a:bodyPr/>
          <a:lstStyle/>
          <a:p>
            <a:r>
              <a:rPr lang="en-GB" dirty="0"/>
              <a:t>Safety and your Vehicle</a:t>
            </a:r>
          </a:p>
        </p:txBody>
      </p:sp>
      <p:sp>
        <p:nvSpPr>
          <p:cNvPr id="3" name="Content Placeholder 2">
            <a:extLst>
              <a:ext uri="{FF2B5EF4-FFF2-40B4-BE49-F238E27FC236}">
                <a16:creationId xmlns:a16="http://schemas.microsoft.com/office/drawing/2014/main" id="{80081863-557A-4F3A-13A8-C3C603A3658F}"/>
              </a:ext>
            </a:extLst>
          </p:cNvPr>
          <p:cNvSpPr>
            <a:spLocks noGrp="1"/>
          </p:cNvSpPr>
          <p:nvPr>
            <p:ph idx="1"/>
          </p:nvPr>
        </p:nvSpPr>
        <p:spPr/>
        <p:txBody>
          <a:bodyPr/>
          <a:lstStyle/>
          <a:p>
            <a:r>
              <a:rPr lang="en-GB" dirty="0"/>
              <a:t>To make sure your car is safe to be on the road, you must make sure that your </a:t>
            </a:r>
            <a:r>
              <a:rPr lang="en-GB" b="1" dirty="0"/>
              <a:t>lights, brakes, steering wheel, exhaust system, seat belts, horn, speedometer, wipers and washers are all working. </a:t>
            </a:r>
          </a:p>
          <a:p>
            <a:r>
              <a:rPr lang="en-GB" dirty="0"/>
              <a:t>Some of these items can be checked at home, but others need to be checked regularly by having your car serviced. </a:t>
            </a:r>
          </a:p>
          <a:p>
            <a:pPr lvl="1"/>
            <a:r>
              <a:rPr lang="en-GB" dirty="0"/>
              <a:t>Doing this makes sure that your exhaust emissions and car fuel is used in an effective, money saving way. </a:t>
            </a:r>
          </a:p>
        </p:txBody>
      </p:sp>
    </p:spTree>
    <p:extLst>
      <p:ext uri="{BB962C8B-B14F-4D97-AF65-F5344CB8AC3E}">
        <p14:creationId xmlns:p14="http://schemas.microsoft.com/office/powerpoint/2010/main" val="1686986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4B9B5-72DC-1EA7-A857-F57C5153D8A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A03096A0-11CD-F22D-3C1B-2F2073DA3838}"/>
              </a:ext>
            </a:extLst>
          </p:cNvPr>
          <p:cNvSpPr>
            <a:spLocks noGrp="1"/>
          </p:cNvSpPr>
          <p:nvPr>
            <p:ph idx="1"/>
          </p:nvPr>
        </p:nvSpPr>
        <p:spPr/>
        <p:txBody>
          <a:bodyPr/>
          <a:lstStyle/>
          <a:p>
            <a:endParaRPr lang="en-GB"/>
          </a:p>
        </p:txBody>
      </p:sp>
      <p:pic>
        <p:nvPicPr>
          <p:cNvPr id="1026" name="Picture 2">
            <a:extLst>
              <a:ext uri="{FF2B5EF4-FFF2-40B4-BE49-F238E27FC236}">
                <a16:creationId xmlns:a16="http://schemas.microsoft.com/office/drawing/2014/main" id="{A2A4C5E6-B7DD-4B8D-68B4-0E65211276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957" y="0"/>
            <a:ext cx="8521089" cy="6675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2464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6E2F8-12E8-837E-4C37-33F53F8A66C9}"/>
              </a:ext>
            </a:extLst>
          </p:cNvPr>
          <p:cNvSpPr>
            <a:spLocks noGrp="1"/>
          </p:cNvSpPr>
          <p:nvPr>
            <p:ph type="title"/>
          </p:nvPr>
        </p:nvSpPr>
        <p:spPr>
          <a:xfrm>
            <a:off x="838200" y="-281989"/>
            <a:ext cx="10515600" cy="1325563"/>
          </a:xfrm>
        </p:spPr>
        <p:txBody>
          <a:bodyPr/>
          <a:lstStyle/>
          <a:p>
            <a:r>
              <a:rPr lang="en-GB" dirty="0"/>
              <a:t>Tires</a:t>
            </a:r>
          </a:p>
        </p:txBody>
      </p:sp>
      <p:sp>
        <p:nvSpPr>
          <p:cNvPr id="3" name="Content Placeholder 2">
            <a:extLst>
              <a:ext uri="{FF2B5EF4-FFF2-40B4-BE49-F238E27FC236}">
                <a16:creationId xmlns:a16="http://schemas.microsoft.com/office/drawing/2014/main" id="{F58B36D3-A52D-975E-4116-82F524A3E9D4}"/>
              </a:ext>
            </a:extLst>
          </p:cNvPr>
          <p:cNvSpPr>
            <a:spLocks noGrp="1"/>
          </p:cNvSpPr>
          <p:nvPr>
            <p:ph idx="1"/>
          </p:nvPr>
        </p:nvSpPr>
        <p:spPr>
          <a:xfrm>
            <a:off x="212188" y="833638"/>
            <a:ext cx="8247110" cy="6024361"/>
          </a:xfrm>
        </p:spPr>
        <p:txBody>
          <a:bodyPr>
            <a:normAutofit/>
          </a:bodyPr>
          <a:lstStyle/>
          <a:p>
            <a:r>
              <a:rPr lang="en-GB" dirty="0"/>
              <a:t>You need to check the tread on your car and trailer tyres. </a:t>
            </a:r>
          </a:p>
          <a:p>
            <a:r>
              <a:rPr lang="en-GB" dirty="0"/>
              <a:t>The tire tread must be 1.6mm deep. </a:t>
            </a:r>
          </a:p>
          <a:p>
            <a:r>
              <a:rPr lang="en-GB" dirty="0"/>
              <a:t>NEVER drive with tyres that have cuts. </a:t>
            </a:r>
          </a:p>
          <a:p>
            <a:endParaRPr lang="en-GB" dirty="0"/>
          </a:p>
          <a:p>
            <a:r>
              <a:rPr lang="en-GB" dirty="0"/>
              <a:t>You should always make sure your shock absorbers are working properly. </a:t>
            </a:r>
          </a:p>
          <a:p>
            <a:r>
              <a:rPr lang="en-GB" dirty="0"/>
              <a:t>To do this, you should get out of the car and make sure no passengers are in the vehicle. </a:t>
            </a:r>
          </a:p>
          <a:p>
            <a:pPr lvl="1"/>
            <a:r>
              <a:rPr lang="en-GB" dirty="0"/>
              <a:t>Then you push down hard over each wheel or try ‘bouncing’ the car. If the shock absorbers are working correctly, then there should be no more than one bounce when you release the car. </a:t>
            </a:r>
          </a:p>
        </p:txBody>
      </p:sp>
      <p:pic>
        <p:nvPicPr>
          <p:cNvPr id="2050" name="Picture 2">
            <a:extLst>
              <a:ext uri="{FF2B5EF4-FFF2-40B4-BE49-F238E27FC236}">
                <a16:creationId xmlns:a16="http://schemas.microsoft.com/office/drawing/2014/main" id="{12CE15A5-2CB7-13D7-BD8E-BBB8993FD0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9297" y="765427"/>
            <a:ext cx="3406802" cy="212357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ow to Inspect Shock Absorbers | YourMechanic Advice">
            <a:extLst>
              <a:ext uri="{FF2B5EF4-FFF2-40B4-BE49-F238E27FC236}">
                <a16:creationId xmlns:a16="http://schemas.microsoft.com/office/drawing/2014/main" id="{BAC9C0ED-9205-DFE0-D7C6-FF7938D307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4461" y="3936416"/>
            <a:ext cx="3441638" cy="2295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6982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AB772-2796-A26B-0135-9B549D3C86CD}"/>
              </a:ext>
            </a:extLst>
          </p:cNvPr>
          <p:cNvSpPr>
            <a:spLocks noGrp="1"/>
          </p:cNvSpPr>
          <p:nvPr>
            <p:ph type="title"/>
          </p:nvPr>
        </p:nvSpPr>
        <p:spPr/>
        <p:txBody>
          <a:bodyPr/>
          <a:lstStyle/>
          <a:p>
            <a:r>
              <a:rPr lang="en-GB" dirty="0"/>
              <a:t>Faults:</a:t>
            </a:r>
          </a:p>
        </p:txBody>
      </p:sp>
      <p:sp>
        <p:nvSpPr>
          <p:cNvPr id="3" name="Content Placeholder 2">
            <a:extLst>
              <a:ext uri="{FF2B5EF4-FFF2-40B4-BE49-F238E27FC236}">
                <a16:creationId xmlns:a16="http://schemas.microsoft.com/office/drawing/2014/main" id="{15889F48-9A6A-8EE6-EB17-0D8BBEE02FA2}"/>
              </a:ext>
            </a:extLst>
          </p:cNvPr>
          <p:cNvSpPr>
            <a:spLocks noGrp="1"/>
          </p:cNvSpPr>
          <p:nvPr>
            <p:ph idx="1"/>
          </p:nvPr>
        </p:nvSpPr>
        <p:spPr/>
        <p:txBody>
          <a:bodyPr/>
          <a:lstStyle/>
          <a:p>
            <a:r>
              <a:rPr lang="en-GB" dirty="0"/>
              <a:t>A qualified mechanic should check your car on a regular basis. They should make sure that the brakes and steering are working correctly. </a:t>
            </a:r>
          </a:p>
          <a:p>
            <a:r>
              <a:rPr lang="en-GB" dirty="0"/>
              <a:t>However, you should also have a good basic knowledge of how your car works, and its warning signs before they become dangerous. </a:t>
            </a:r>
          </a:p>
        </p:txBody>
      </p:sp>
    </p:spTree>
    <p:extLst>
      <p:ext uri="{BB962C8B-B14F-4D97-AF65-F5344CB8AC3E}">
        <p14:creationId xmlns:p14="http://schemas.microsoft.com/office/powerpoint/2010/main" val="2707133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BB265-B5FB-5C25-2C0F-5CFE52CAA711}"/>
              </a:ext>
            </a:extLst>
          </p:cNvPr>
          <p:cNvSpPr>
            <a:spLocks noGrp="1"/>
          </p:cNvSpPr>
          <p:nvPr>
            <p:ph type="title"/>
          </p:nvPr>
        </p:nvSpPr>
        <p:spPr>
          <a:xfrm>
            <a:off x="838200" y="-225718"/>
            <a:ext cx="10515600" cy="1325563"/>
          </a:xfrm>
        </p:spPr>
        <p:txBody>
          <a:bodyPr/>
          <a:lstStyle/>
          <a:p>
            <a:r>
              <a:rPr lang="en-GB" dirty="0"/>
              <a:t>Checking for faults</a:t>
            </a:r>
          </a:p>
        </p:txBody>
      </p:sp>
      <p:sp>
        <p:nvSpPr>
          <p:cNvPr id="3" name="Content Placeholder 2">
            <a:extLst>
              <a:ext uri="{FF2B5EF4-FFF2-40B4-BE49-F238E27FC236}">
                <a16:creationId xmlns:a16="http://schemas.microsoft.com/office/drawing/2014/main" id="{D29E210E-3D1D-EDF3-D606-BF5206EECC8C}"/>
              </a:ext>
            </a:extLst>
          </p:cNvPr>
          <p:cNvSpPr>
            <a:spLocks noGrp="1"/>
          </p:cNvSpPr>
          <p:nvPr>
            <p:ph idx="1"/>
          </p:nvPr>
        </p:nvSpPr>
        <p:spPr>
          <a:xfrm>
            <a:off x="78545" y="869022"/>
            <a:ext cx="6624710" cy="5988978"/>
          </a:xfrm>
        </p:spPr>
        <p:txBody>
          <a:bodyPr>
            <a:normAutofit/>
          </a:bodyPr>
          <a:lstStyle/>
          <a:p>
            <a:r>
              <a:rPr lang="en-GB" dirty="0"/>
              <a:t>One way to check that your car may tell you that there is a problem/fault is through warning lights on your dashboard. </a:t>
            </a:r>
            <a:br>
              <a:rPr lang="en-GB" dirty="0"/>
            </a:br>
            <a:r>
              <a:rPr lang="en-GB" dirty="0">
                <a:hlinkClick r:id="rId2"/>
              </a:rPr>
              <a:t>https://www.rac.co.uk/drive/advice/know-how/car-dashboard-warning-lights-meaning/</a:t>
            </a:r>
            <a:endParaRPr lang="en-GB" dirty="0"/>
          </a:p>
          <a:p>
            <a:pPr marL="0" indent="0">
              <a:buNone/>
            </a:pPr>
            <a:endParaRPr lang="en-GB" dirty="0"/>
          </a:p>
          <a:p>
            <a:r>
              <a:rPr lang="en-GB" dirty="0"/>
              <a:t>For example, the Anti-Lock Braking (ABS) warning light is important. If the ‘ABS’ symbol does not turn off by itself when your car is travelling at 5-10mph, you should have the ABS checked by a mechanic. </a:t>
            </a:r>
          </a:p>
        </p:txBody>
      </p:sp>
      <p:pic>
        <p:nvPicPr>
          <p:cNvPr id="3074" name="Picture 2">
            <a:extLst>
              <a:ext uri="{FF2B5EF4-FFF2-40B4-BE49-F238E27FC236}">
                <a16:creationId xmlns:a16="http://schemas.microsoft.com/office/drawing/2014/main" id="{977A0D83-0041-2A53-58A6-EB54EB7880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127" y="3886504"/>
            <a:ext cx="3359907" cy="180688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ere's What All Those Car Dashboard Symbols Mean | Reader's Digest">
            <a:extLst>
              <a:ext uri="{FF2B5EF4-FFF2-40B4-BE49-F238E27FC236}">
                <a16:creationId xmlns:a16="http://schemas.microsoft.com/office/drawing/2014/main" id="{4815F677-B653-92AC-4C30-3471B6B584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7127" y="869022"/>
            <a:ext cx="3276673" cy="2311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5515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28B25-269B-B137-6D2A-8FEB00F03837}"/>
              </a:ext>
            </a:extLst>
          </p:cNvPr>
          <p:cNvSpPr>
            <a:spLocks noGrp="1"/>
          </p:cNvSpPr>
          <p:nvPr>
            <p:ph type="title"/>
          </p:nvPr>
        </p:nvSpPr>
        <p:spPr>
          <a:xfrm>
            <a:off x="767862" y="-310124"/>
            <a:ext cx="10515600" cy="1325563"/>
          </a:xfrm>
        </p:spPr>
        <p:txBody>
          <a:bodyPr/>
          <a:lstStyle/>
          <a:p>
            <a:r>
              <a:rPr lang="en-GB" dirty="0"/>
              <a:t>Breaks</a:t>
            </a:r>
          </a:p>
        </p:txBody>
      </p:sp>
      <p:sp>
        <p:nvSpPr>
          <p:cNvPr id="3" name="Content Placeholder 2">
            <a:extLst>
              <a:ext uri="{FF2B5EF4-FFF2-40B4-BE49-F238E27FC236}">
                <a16:creationId xmlns:a16="http://schemas.microsoft.com/office/drawing/2014/main" id="{B69E28B1-570F-DB3D-09D0-518BD39799B8}"/>
              </a:ext>
            </a:extLst>
          </p:cNvPr>
          <p:cNvSpPr>
            <a:spLocks noGrp="1"/>
          </p:cNvSpPr>
          <p:nvPr>
            <p:ph idx="1"/>
          </p:nvPr>
        </p:nvSpPr>
        <p:spPr>
          <a:xfrm>
            <a:off x="838200" y="879231"/>
            <a:ext cx="10515600" cy="5297732"/>
          </a:xfrm>
        </p:spPr>
        <p:txBody>
          <a:bodyPr>
            <a:normAutofit fontScale="92500" lnSpcReduction="10000"/>
          </a:bodyPr>
          <a:lstStyle/>
          <a:p>
            <a:r>
              <a:rPr lang="en-GB" dirty="0"/>
              <a:t>Brakes are important and a regularly used safety feature on your car, so you need to look after them. </a:t>
            </a:r>
          </a:p>
          <a:p>
            <a:r>
              <a:rPr lang="en-GB" dirty="0"/>
              <a:t>However, you need to be aware of ‘brake fade’. </a:t>
            </a:r>
          </a:p>
          <a:p>
            <a:pPr lvl="1"/>
            <a:r>
              <a:rPr lang="en-GB" dirty="0"/>
              <a:t>Brake fade - means when your brakes become less effective because of overheating. This happens if you use your brakes too much or continuously. </a:t>
            </a:r>
          </a:p>
          <a:p>
            <a:pPr lvl="1"/>
            <a:r>
              <a:rPr lang="en-GB" dirty="0"/>
              <a:t>When this happens you should use a lower gear, as driving in a lower gear will help you control your vehicle’s speed. </a:t>
            </a:r>
          </a:p>
          <a:p>
            <a:pPr lvl="1"/>
            <a:r>
              <a:rPr lang="en-GB" dirty="0"/>
              <a:t>The issue should fix itself once the car cools down but it is good to have your vehicle checked if it doesn’t fix itself. </a:t>
            </a:r>
          </a:p>
          <a:p>
            <a:endParaRPr lang="en-GB" dirty="0"/>
          </a:p>
          <a:p>
            <a:r>
              <a:rPr lang="en-GB" dirty="0"/>
              <a:t>You should also get your vehicle checked if your steering wheel vibrates as this may mean you wheels need rebalancing as the wheels may not be level.</a:t>
            </a:r>
          </a:p>
          <a:p>
            <a:r>
              <a:rPr lang="en-GB" dirty="0"/>
              <a:t>And it is good to get your vehicle checked if you brake and your car pulls to one side, as this may mean need your breaks need adjusting or fixing.</a:t>
            </a:r>
          </a:p>
        </p:txBody>
      </p:sp>
    </p:spTree>
    <p:extLst>
      <p:ext uri="{BB962C8B-B14F-4D97-AF65-F5344CB8AC3E}">
        <p14:creationId xmlns:p14="http://schemas.microsoft.com/office/powerpoint/2010/main" val="3707827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2DE03-05AC-87C5-CE54-76D0B6A6A426}"/>
              </a:ext>
            </a:extLst>
          </p:cNvPr>
          <p:cNvSpPr>
            <a:spLocks noGrp="1"/>
          </p:cNvSpPr>
          <p:nvPr>
            <p:ph type="title"/>
          </p:nvPr>
        </p:nvSpPr>
        <p:spPr>
          <a:xfrm>
            <a:off x="725658" y="-274955"/>
            <a:ext cx="10515600" cy="1325563"/>
          </a:xfrm>
        </p:spPr>
        <p:txBody>
          <a:bodyPr/>
          <a:lstStyle/>
          <a:p>
            <a:r>
              <a:rPr lang="en-GB" dirty="0"/>
              <a:t>Keeping your car in good condition</a:t>
            </a:r>
          </a:p>
        </p:txBody>
      </p:sp>
      <p:sp>
        <p:nvSpPr>
          <p:cNvPr id="3" name="Content Placeholder 2">
            <a:extLst>
              <a:ext uri="{FF2B5EF4-FFF2-40B4-BE49-F238E27FC236}">
                <a16:creationId xmlns:a16="http://schemas.microsoft.com/office/drawing/2014/main" id="{EDC031DF-F4DC-9805-E0CE-CF1746774554}"/>
              </a:ext>
            </a:extLst>
          </p:cNvPr>
          <p:cNvSpPr>
            <a:spLocks noGrp="1"/>
          </p:cNvSpPr>
          <p:nvPr>
            <p:ph idx="1"/>
          </p:nvPr>
        </p:nvSpPr>
        <p:spPr>
          <a:xfrm>
            <a:off x="232118" y="794824"/>
            <a:ext cx="7019777" cy="6063175"/>
          </a:xfrm>
        </p:spPr>
        <p:txBody>
          <a:bodyPr>
            <a:normAutofit lnSpcReduction="10000"/>
          </a:bodyPr>
          <a:lstStyle/>
          <a:p>
            <a:r>
              <a:rPr lang="en-GB" dirty="0"/>
              <a:t>When having your vehicle regularly serviced or checked this helps you save fuel and money. </a:t>
            </a:r>
          </a:p>
          <a:p>
            <a:r>
              <a:rPr lang="en-GB" dirty="0"/>
              <a:t>If you are servicing your own vehicle you need to make sure that you know how to safely and correctly dispose of your old engine oil and batteries. </a:t>
            </a:r>
          </a:p>
          <a:p>
            <a:pPr lvl="1"/>
            <a:r>
              <a:rPr lang="en-GB" dirty="0"/>
              <a:t>They should be taken to a local authority site or a garage. NEVER pour oil down the drain</a:t>
            </a:r>
          </a:p>
          <a:p>
            <a:pPr lvl="1"/>
            <a:endParaRPr lang="en-GB" dirty="0"/>
          </a:p>
          <a:p>
            <a:r>
              <a:rPr lang="en-GB" dirty="0"/>
              <a:t>Also, it is good to make sure that the fuel filler cap is securely fastened as this will prevent your car from spilling fuel. </a:t>
            </a:r>
          </a:p>
          <a:p>
            <a:r>
              <a:rPr lang="en-GB" dirty="0"/>
              <a:t>Spilt diesel fuel makes the road slippery for other road users as well as wasting your fuel and money.</a:t>
            </a:r>
          </a:p>
        </p:txBody>
      </p:sp>
      <p:pic>
        <p:nvPicPr>
          <p:cNvPr id="4098" name="Picture 2" descr="Little eye-catcher - fuel tank cap tuning for the car">
            <a:extLst>
              <a:ext uri="{FF2B5EF4-FFF2-40B4-BE49-F238E27FC236}">
                <a16:creationId xmlns:a16="http://schemas.microsoft.com/office/drawing/2014/main" id="{E3FE4C4D-FDD5-53E9-757D-E361C5E7F2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3988" y="3945988"/>
            <a:ext cx="4205894" cy="2797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5655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1428</Words>
  <Application>Microsoft Office PowerPoint</Application>
  <PresentationFormat>Widescreen</PresentationFormat>
  <Paragraphs>91</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Roboto</vt:lpstr>
      <vt:lpstr>Office Theme</vt:lpstr>
      <vt:lpstr>Driving Theory Workshop</vt:lpstr>
      <vt:lpstr>Safety and your Vehicle</vt:lpstr>
      <vt:lpstr>Safety and your Vehicle</vt:lpstr>
      <vt:lpstr>PowerPoint Presentation</vt:lpstr>
      <vt:lpstr>Tires</vt:lpstr>
      <vt:lpstr>Faults:</vt:lpstr>
      <vt:lpstr>Checking for faults</vt:lpstr>
      <vt:lpstr>Breaks</vt:lpstr>
      <vt:lpstr>Keeping your car in good condition</vt:lpstr>
      <vt:lpstr>Safety Equipment: Seat belts:</vt:lpstr>
      <vt:lpstr>Lights</vt:lpstr>
      <vt:lpstr>Parking </vt:lpstr>
      <vt:lpstr>Leaving your vehicle.</vt:lpstr>
      <vt:lpstr>Helping the environment:</vt:lpstr>
      <vt:lpstr>Noise:</vt:lpstr>
      <vt:lpstr>Congestion or heavy traffic</vt:lpstr>
      <vt:lpstr>Practice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Driving Theory Workshop</dc:title>
  <dc:creator>Ahsan Iqbal</dc:creator>
  <cp:lastModifiedBy>Ahsan Iqbal</cp:lastModifiedBy>
  <cp:revision>1</cp:revision>
  <dcterms:created xsi:type="dcterms:W3CDTF">2022-07-04T08:18:55Z</dcterms:created>
  <dcterms:modified xsi:type="dcterms:W3CDTF">2022-07-05T13:59:33Z</dcterms:modified>
</cp:coreProperties>
</file>