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8B845-6EE1-4234-B0ED-C66045A3AD9D}" v="4" dt="2022-06-29T14:06:58.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45"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9688B845-6EE1-4234-B0ED-C66045A3AD9D}"/>
    <pc:docChg chg="custSel addSld modSld modMainMaster">
      <pc:chgData name="Ahsan Iqbal" userId="c2e8e5619a5910ab" providerId="LiveId" clId="{9688B845-6EE1-4234-B0ED-C66045A3AD9D}" dt="2022-06-29T14:06:58.832" v="19" actId="478"/>
      <pc:docMkLst>
        <pc:docMk/>
      </pc:docMkLst>
      <pc:sldChg chg="delSp">
        <pc:chgData name="Ahsan Iqbal" userId="c2e8e5619a5910ab" providerId="LiveId" clId="{9688B845-6EE1-4234-B0ED-C66045A3AD9D}" dt="2022-06-29T14:06:58.832" v="19" actId="478"/>
        <pc:sldMkLst>
          <pc:docMk/>
          <pc:sldMk cId="4216007452" sldId="257"/>
        </pc:sldMkLst>
        <pc:picChg chg="del">
          <ac:chgData name="Ahsan Iqbal" userId="c2e8e5619a5910ab" providerId="LiveId" clId="{9688B845-6EE1-4234-B0ED-C66045A3AD9D}" dt="2022-06-29T14:06:58.832" v="19" actId="478"/>
          <ac:picMkLst>
            <pc:docMk/>
            <pc:sldMk cId="4216007452" sldId="257"/>
            <ac:picMk id="1032" creationId="{77ADB9DD-D90A-12B1-2170-C3912D32B54B}"/>
          </ac:picMkLst>
        </pc:picChg>
      </pc:sldChg>
      <pc:sldChg chg="delSp">
        <pc:chgData name="Ahsan Iqbal" userId="c2e8e5619a5910ab" providerId="LiveId" clId="{9688B845-6EE1-4234-B0ED-C66045A3AD9D}" dt="2022-06-29T14:06:53.379" v="18" actId="478"/>
        <pc:sldMkLst>
          <pc:docMk/>
          <pc:sldMk cId="3963665496" sldId="259"/>
        </pc:sldMkLst>
        <pc:picChg chg="del">
          <ac:chgData name="Ahsan Iqbal" userId="c2e8e5619a5910ab" providerId="LiveId" clId="{9688B845-6EE1-4234-B0ED-C66045A3AD9D}" dt="2022-06-29T14:06:53.379" v="18" actId="478"/>
          <ac:picMkLst>
            <pc:docMk/>
            <pc:sldMk cId="3963665496" sldId="259"/>
            <ac:picMk id="3078" creationId="{565EC3BA-8CED-39A7-4C18-779D1F654B78}"/>
          </ac:picMkLst>
        </pc:picChg>
      </pc:sldChg>
      <pc:sldChg chg="modSp mod">
        <pc:chgData name="Ahsan Iqbal" userId="c2e8e5619a5910ab" providerId="LiveId" clId="{9688B845-6EE1-4234-B0ED-C66045A3AD9D}" dt="2022-06-29T14:04:30.744" v="17" actId="20577"/>
        <pc:sldMkLst>
          <pc:docMk/>
          <pc:sldMk cId="3881840128" sldId="265"/>
        </pc:sldMkLst>
        <pc:spChg chg="mod">
          <ac:chgData name="Ahsan Iqbal" userId="c2e8e5619a5910ab" providerId="LiveId" clId="{9688B845-6EE1-4234-B0ED-C66045A3AD9D}" dt="2022-06-29T14:04:30.744" v="17" actId="20577"/>
          <ac:spMkLst>
            <pc:docMk/>
            <pc:sldMk cId="3881840128" sldId="265"/>
            <ac:spMk id="3" creationId="{0FB8AC9B-247A-DC92-A402-CD872A510F62}"/>
          </ac:spMkLst>
        </pc:spChg>
      </pc:sldChg>
      <pc:sldChg chg="modSp new mod setBg">
        <pc:chgData name="Ahsan Iqbal" userId="c2e8e5619a5910ab" providerId="LiveId" clId="{9688B845-6EE1-4234-B0ED-C66045A3AD9D}" dt="2022-06-27T11:06:19.439" v="13" actId="113"/>
        <pc:sldMkLst>
          <pc:docMk/>
          <pc:sldMk cId="2581416340" sldId="267"/>
        </pc:sldMkLst>
        <pc:spChg chg="mod">
          <ac:chgData name="Ahsan Iqbal" userId="c2e8e5619a5910ab" providerId="LiveId" clId="{9688B845-6EE1-4234-B0ED-C66045A3AD9D}" dt="2022-06-27T11:06:19.439" v="13" actId="113"/>
          <ac:spMkLst>
            <pc:docMk/>
            <pc:sldMk cId="2581416340" sldId="267"/>
            <ac:spMk id="2" creationId="{B4694568-953A-9266-8D5C-009B40320B49}"/>
          </ac:spMkLst>
        </pc:spChg>
        <pc:spChg chg="mod">
          <ac:chgData name="Ahsan Iqbal" userId="c2e8e5619a5910ab" providerId="LiveId" clId="{9688B845-6EE1-4234-B0ED-C66045A3AD9D}" dt="2022-06-27T11:05:55.016" v="10"/>
          <ac:spMkLst>
            <pc:docMk/>
            <pc:sldMk cId="2581416340" sldId="267"/>
            <ac:spMk id="3" creationId="{2A999E29-56B0-9B58-AE10-31F12EFB5E98}"/>
          </ac:spMkLst>
        </pc:spChg>
      </pc:sldChg>
      <pc:sldMasterChg chg="setBg modSldLayout">
        <pc:chgData name="Ahsan Iqbal" userId="c2e8e5619a5910ab" providerId="LiveId" clId="{9688B845-6EE1-4234-B0ED-C66045A3AD9D}" dt="2022-06-27T11:06:09.966" v="12"/>
        <pc:sldMasterMkLst>
          <pc:docMk/>
          <pc:sldMasterMk cId="2469068272" sldId="2147483648"/>
        </pc:sldMasterMkLst>
        <pc:sldLayoutChg chg="setBg">
          <pc:chgData name="Ahsan Iqbal" userId="c2e8e5619a5910ab" providerId="LiveId" clId="{9688B845-6EE1-4234-B0ED-C66045A3AD9D}" dt="2022-06-27T11:06:09.966" v="12"/>
          <pc:sldLayoutMkLst>
            <pc:docMk/>
            <pc:sldMasterMk cId="2469068272" sldId="2147483648"/>
            <pc:sldLayoutMk cId="1246651342" sldId="2147483649"/>
          </pc:sldLayoutMkLst>
        </pc:sldLayoutChg>
        <pc:sldLayoutChg chg="setBg">
          <pc:chgData name="Ahsan Iqbal" userId="c2e8e5619a5910ab" providerId="LiveId" clId="{9688B845-6EE1-4234-B0ED-C66045A3AD9D}" dt="2022-06-27T11:06:09.966" v="12"/>
          <pc:sldLayoutMkLst>
            <pc:docMk/>
            <pc:sldMasterMk cId="2469068272" sldId="2147483648"/>
            <pc:sldLayoutMk cId="4282005964" sldId="2147483650"/>
          </pc:sldLayoutMkLst>
        </pc:sldLayoutChg>
        <pc:sldLayoutChg chg="setBg">
          <pc:chgData name="Ahsan Iqbal" userId="c2e8e5619a5910ab" providerId="LiveId" clId="{9688B845-6EE1-4234-B0ED-C66045A3AD9D}" dt="2022-06-27T11:06:09.966" v="12"/>
          <pc:sldLayoutMkLst>
            <pc:docMk/>
            <pc:sldMasterMk cId="2469068272" sldId="2147483648"/>
            <pc:sldLayoutMk cId="1854324659" sldId="2147483651"/>
          </pc:sldLayoutMkLst>
        </pc:sldLayoutChg>
        <pc:sldLayoutChg chg="setBg">
          <pc:chgData name="Ahsan Iqbal" userId="c2e8e5619a5910ab" providerId="LiveId" clId="{9688B845-6EE1-4234-B0ED-C66045A3AD9D}" dt="2022-06-27T11:06:09.966" v="12"/>
          <pc:sldLayoutMkLst>
            <pc:docMk/>
            <pc:sldMasterMk cId="2469068272" sldId="2147483648"/>
            <pc:sldLayoutMk cId="380925152" sldId="2147483652"/>
          </pc:sldLayoutMkLst>
        </pc:sldLayoutChg>
        <pc:sldLayoutChg chg="setBg">
          <pc:chgData name="Ahsan Iqbal" userId="c2e8e5619a5910ab" providerId="LiveId" clId="{9688B845-6EE1-4234-B0ED-C66045A3AD9D}" dt="2022-06-27T11:06:09.966" v="12"/>
          <pc:sldLayoutMkLst>
            <pc:docMk/>
            <pc:sldMasterMk cId="2469068272" sldId="2147483648"/>
            <pc:sldLayoutMk cId="4134501218" sldId="2147483653"/>
          </pc:sldLayoutMkLst>
        </pc:sldLayoutChg>
        <pc:sldLayoutChg chg="setBg">
          <pc:chgData name="Ahsan Iqbal" userId="c2e8e5619a5910ab" providerId="LiveId" clId="{9688B845-6EE1-4234-B0ED-C66045A3AD9D}" dt="2022-06-27T11:06:09.966" v="12"/>
          <pc:sldLayoutMkLst>
            <pc:docMk/>
            <pc:sldMasterMk cId="2469068272" sldId="2147483648"/>
            <pc:sldLayoutMk cId="513633109" sldId="2147483654"/>
          </pc:sldLayoutMkLst>
        </pc:sldLayoutChg>
        <pc:sldLayoutChg chg="setBg">
          <pc:chgData name="Ahsan Iqbal" userId="c2e8e5619a5910ab" providerId="LiveId" clId="{9688B845-6EE1-4234-B0ED-C66045A3AD9D}" dt="2022-06-27T11:06:09.966" v="12"/>
          <pc:sldLayoutMkLst>
            <pc:docMk/>
            <pc:sldMasterMk cId="2469068272" sldId="2147483648"/>
            <pc:sldLayoutMk cId="1822324805" sldId="2147483655"/>
          </pc:sldLayoutMkLst>
        </pc:sldLayoutChg>
        <pc:sldLayoutChg chg="setBg">
          <pc:chgData name="Ahsan Iqbal" userId="c2e8e5619a5910ab" providerId="LiveId" clId="{9688B845-6EE1-4234-B0ED-C66045A3AD9D}" dt="2022-06-27T11:06:09.966" v="12"/>
          <pc:sldLayoutMkLst>
            <pc:docMk/>
            <pc:sldMasterMk cId="2469068272" sldId="2147483648"/>
            <pc:sldLayoutMk cId="3331591820" sldId="2147483656"/>
          </pc:sldLayoutMkLst>
        </pc:sldLayoutChg>
        <pc:sldLayoutChg chg="setBg">
          <pc:chgData name="Ahsan Iqbal" userId="c2e8e5619a5910ab" providerId="LiveId" clId="{9688B845-6EE1-4234-B0ED-C66045A3AD9D}" dt="2022-06-27T11:06:09.966" v="12"/>
          <pc:sldLayoutMkLst>
            <pc:docMk/>
            <pc:sldMasterMk cId="2469068272" sldId="2147483648"/>
            <pc:sldLayoutMk cId="2631466943" sldId="2147483657"/>
          </pc:sldLayoutMkLst>
        </pc:sldLayoutChg>
        <pc:sldLayoutChg chg="setBg">
          <pc:chgData name="Ahsan Iqbal" userId="c2e8e5619a5910ab" providerId="LiveId" clId="{9688B845-6EE1-4234-B0ED-C66045A3AD9D}" dt="2022-06-27T11:06:09.966" v="12"/>
          <pc:sldLayoutMkLst>
            <pc:docMk/>
            <pc:sldMasterMk cId="2469068272" sldId="2147483648"/>
            <pc:sldLayoutMk cId="912036126" sldId="2147483658"/>
          </pc:sldLayoutMkLst>
        </pc:sldLayoutChg>
        <pc:sldLayoutChg chg="setBg">
          <pc:chgData name="Ahsan Iqbal" userId="c2e8e5619a5910ab" providerId="LiveId" clId="{9688B845-6EE1-4234-B0ED-C66045A3AD9D}" dt="2022-06-27T11:06:09.966" v="12"/>
          <pc:sldLayoutMkLst>
            <pc:docMk/>
            <pc:sldMasterMk cId="2469068272" sldId="2147483648"/>
            <pc:sldLayoutMk cId="162426347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9CE4-202F-540D-B1E9-145678CB6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1C7A09-A809-B73C-56BB-846C87E1B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56759F-EDC0-F8A5-EFA4-945934DE04C9}"/>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8C46ED29-B5E5-EC7D-F7AC-0DBCBC90B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43783-39DD-2F2B-BC44-DDFC3DE4D31E}"/>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124665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8DBE-4493-5EA9-170B-9A3E9ED16B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2DA6C8-EC56-A13C-8D96-454BFD984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586B7-51B8-552B-9DCC-2EA463F8E268}"/>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98995C18-6FC5-6BC3-FC36-5CBF3ACD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9A510-CBF8-EB55-AFE1-0BC83AECFBD1}"/>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91203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86238-2511-905C-2B52-9FCD6DFA61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F5D230-4705-1778-9754-A2D111A27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89931D-7ED7-1F37-377D-464D10906A43}"/>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6E2CA86A-5E87-8ED5-3C9A-8B96EEDD5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9DE5D-1B14-67EF-85BE-476A55ED3312}"/>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16242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9B01-36CA-5304-5EC6-D525A3709B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8FC56D-E0D6-B1FA-A456-589C6D04E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F7D8A0-CBBA-F989-0AD2-F857F2862058}"/>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763E2FF9-971A-AB48-9B8D-26ED42BD8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C00FF-3855-8D84-E770-525B056F8A1E}"/>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428200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409B-8CAE-73B6-EEFF-281A7A530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026575-A246-C790-41BC-F58F30012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DF487A-5D39-8777-B2E0-9969E79A0C7D}"/>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2C7F721A-4A60-A0E3-B6DD-F0CBA7A0E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CBE00-04C7-B979-B89E-99EBC60EE4B4}"/>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185432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445D-4B33-0CB7-D256-78992F633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7D4F10-E90A-79FD-0EBE-E93DF34F08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769D68-534B-1BDA-BAB8-42AB55DF2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11ADAD-B356-0E02-4EFF-7D8B50617170}"/>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6" name="Footer Placeholder 5">
            <a:extLst>
              <a:ext uri="{FF2B5EF4-FFF2-40B4-BE49-F238E27FC236}">
                <a16:creationId xmlns:a16="http://schemas.microsoft.com/office/drawing/2014/main" id="{629F39BD-7552-ED93-7EE0-CEB70C46DC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7BB56D-E5CD-0BFA-DF04-3279035B9A07}"/>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38092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A57D-79BF-AFA1-DDCF-E4D9177013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233E00-C502-F867-206E-5E2835846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37453-0662-6BF5-9BC4-ADBC04D7E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2A97E0-3B25-AD96-281C-613AA5685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E00E7-0E6E-EC70-18E0-8E20A5121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CFE9EB-2F35-DF29-C5D2-7EF509DB831D}"/>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8" name="Footer Placeholder 7">
            <a:extLst>
              <a:ext uri="{FF2B5EF4-FFF2-40B4-BE49-F238E27FC236}">
                <a16:creationId xmlns:a16="http://schemas.microsoft.com/office/drawing/2014/main" id="{14666C87-BE8E-BDEB-BB9E-4BEBD6F353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2ED4EE-56FB-AC08-836F-6BC408F3DB9D}"/>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413450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67F7-6BE1-A056-E3FD-D83E009EA8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74984D-919F-56FB-882E-D37BBAF4ADB3}"/>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4" name="Footer Placeholder 3">
            <a:extLst>
              <a:ext uri="{FF2B5EF4-FFF2-40B4-BE49-F238E27FC236}">
                <a16:creationId xmlns:a16="http://schemas.microsoft.com/office/drawing/2014/main" id="{15109DF8-41F7-2C13-9E61-94C3733010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434247-F29A-F609-9A11-C2A2C7E696EA}"/>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51363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DF815-D15C-3579-03A2-36E74932895C}"/>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3" name="Footer Placeholder 2">
            <a:extLst>
              <a:ext uri="{FF2B5EF4-FFF2-40B4-BE49-F238E27FC236}">
                <a16:creationId xmlns:a16="http://schemas.microsoft.com/office/drawing/2014/main" id="{45C85666-09B4-B4A3-A7F5-1801B01087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1D450F-A5E0-BB49-0758-90BFB8FCA41E}"/>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182232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6036-FC6C-4BED-8031-432024581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AEC0B0-2F63-256C-6E7F-930CAB7F4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87F52C-DCAD-B269-52BB-0433EC18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468C3-9B5C-461C-31D0-4C0C1C4813DB}"/>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6" name="Footer Placeholder 5">
            <a:extLst>
              <a:ext uri="{FF2B5EF4-FFF2-40B4-BE49-F238E27FC236}">
                <a16:creationId xmlns:a16="http://schemas.microsoft.com/office/drawing/2014/main" id="{DD30DECE-2115-A190-5C63-0EAA93EA99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E6A50-E00B-6B78-72BC-D5606D71EBC4}"/>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333159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B9CA-E61B-72A9-BDA8-C98E0F8EA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0B8D37-F2B0-4208-2E89-D097596A9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4F0400-63B3-FC73-FF88-DAB241BE8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9A790-2856-61AB-44CE-507C94B32207}"/>
              </a:ext>
            </a:extLst>
          </p:cNvPr>
          <p:cNvSpPr>
            <a:spLocks noGrp="1"/>
          </p:cNvSpPr>
          <p:nvPr>
            <p:ph type="dt" sz="half" idx="10"/>
          </p:nvPr>
        </p:nvSpPr>
        <p:spPr/>
        <p:txBody>
          <a:bodyPr/>
          <a:lstStyle/>
          <a:p>
            <a:fld id="{8ACE1679-F59D-4ECA-BF33-3A4AA4E99184}" type="datetimeFigureOut">
              <a:rPr lang="en-GB" smtClean="0"/>
              <a:t>29/06/2022</a:t>
            </a:fld>
            <a:endParaRPr lang="en-GB"/>
          </a:p>
        </p:txBody>
      </p:sp>
      <p:sp>
        <p:nvSpPr>
          <p:cNvPr id="6" name="Footer Placeholder 5">
            <a:extLst>
              <a:ext uri="{FF2B5EF4-FFF2-40B4-BE49-F238E27FC236}">
                <a16:creationId xmlns:a16="http://schemas.microsoft.com/office/drawing/2014/main" id="{7ADFFDA0-71C2-66DE-00CA-BB490E95D2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FF1E1F-EB70-DC08-5FC8-A0A83E6B2B49}"/>
              </a:ext>
            </a:extLst>
          </p:cNvPr>
          <p:cNvSpPr>
            <a:spLocks noGrp="1"/>
          </p:cNvSpPr>
          <p:nvPr>
            <p:ph type="sldNum" sz="quarter" idx="12"/>
          </p:nvPr>
        </p:nvSpPr>
        <p:spPr/>
        <p:txBody>
          <a:bodyPr/>
          <a:lstStyle/>
          <a:p>
            <a:fld id="{06DB7DE8-E45E-4DE5-B6AD-68B257D90FE2}" type="slidenum">
              <a:rPr lang="en-GB" smtClean="0"/>
              <a:t>‹#›</a:t>
            </a:fld>
            <a:endParaRPr lang="en-GB"/>
          </a:p>
        </p:txBody>
      </p:sp>
    </p:spTree>
    <p:extLst>
      <p:ext uri="{BB962C8B-B14F-4D97-AF65-F5344CB8AC3E}">
        <p14:creationId xmlns:p14="http://schemas.microsoft.com/office/powerpoint/2010/main" val="263146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D8C3F-763E-3301-A0DA-6585E21AD4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C2CACD-7F27-CBF7-5623-E36CF54F7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8E415-5FF5-D2FD-34C3-FBC17001E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1679-F59D-4ECA-BF33-3A4AA4E99184}" type="datetimeFigureOut">
              <a:rPr lang="en-GB" smtClean="0"/>
              <a:t>29/06/2022</a:t>
            </a:fld>
            <a:endParaRPr lang="en-GB"/>
          </a:p>
        </p:txBody>
      </p:sp>
      <p:sp>
        <p:nvSpPr>
          <p:cNvPr id="5" name="Footer Placeholder 4">
            <a:extLst>
              <a:ext uri="{FF2B5EF4-FFF2-40B4-BE49-F238E27FC236}">
                <a16:creationId xmlns:a16="http://schemas.microsoft.com/office/drawing/2014/main" id="{9BCF0AAA-ED33-89E5-1F3C-6E94D2523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58EC56-953C-3B73-5203-26824353C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B7DE8-E45E-4DE5-B6AD-68B257D90FE2}" type="slidenum">
              <a:rPr lang="en-GB" smtClean="0"/>
              <a:t>‹#›</a:t>
            </a:fld>
            <a:endParaRPr lang="en-GB"/>
          </a:p>
        </p:txBody>
      </p:sp>
    </p:spTree>
    <p:extLst>
      <p:ext uri="{BB962C8B-B14F-4D97-AF65-F5344CB8AC3E}">
        <p14:creationId xmlns:p14="http://schemas.microsoft.com/office/powerpoint/2010/main" val="2469068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ighwaycodetest.co.uk/vehicle-load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4370-9F69-50C1-7C7E-CA6E2AA70DB9}"/>
              </a:ext>
            </a:extLst>
          </p:cNvPr>
          <p:cNvSpPr>
            <a:spLocks noGrp="1"/>
          </p:cNvSpPr>
          <p:nvPr>
            <p:ph type="ctrTitle"/>
          </p:nvPr>
        </p:nvSpPr>
        <p:spPr/>
        <p:txBody>
          <a:bodyPr/>
          <a:lstStyle/>
          <a:p>
            <a:r>
              <a:rPr lang="en-GB" dirty="0"/>
              <a:t>Vehicle Loading</a:t>
            </a:r>
          </a:p>
        </p:txBody>
      </p:sp>
      <p:sp>
        <p:nvSpPr>
          <p:cNvPr id="3" name="Subtitle 2">
            <a:extLst>
              <a:ext uri="{FF2B5EF4-FFF2-40B4-BE49-F238E27FC236}">
                <a16:creationId xmlns:a16="http://schemas.microsoft.com/office/drawing/2014/main" id="{E056671F-6884-7F97-4983-FE48789C7B4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587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E671-1B13-F574-945F-CBA48E54342F}"/>
              </a:ext>
            </a:extLst>
          </p:cNvPr>
          <p:cNvSpPr>
            <a:spLocks noGrp="1"/>
          </p:cNvSpPr>
          <p:nvPr>
            <p:ph type="title"/>
          </p:nvPr>
        </p:nvSpPr>
        <p:spPr/>
        <p:txBody>
          <a:bodyPr/>
          <a:lstStyle/>
          <a:p>
            <a:r>
              <a:rPr lang="en-GB" b="1" dirty="0"/>
              <a:t>How to tow safely</a:t>
            </a:r>
          </a:p>
        </p:txBody>
      </p:sp>
      <p:sp>
        <p:nvSpPr>
          <p:cNvPr id="3" name="Content Placeholder 2">
            <a:extLst>
              <a:ext uri="{FF2B5EF4-FFF2-40B4-BE49-F238E27FC236}">
                <a16:creationId xmlns:a16="http://schemas.microsoft.com/office/drawing/2014/main" id="{0FB8AC9B-247A-DC92-A402-CD872A510F62}"/>
              </a:ext>
            </a:extLst>
          </p:cNvPr>
          <p:cNvSpPr>
            <a:spLocks noGrp="1"/>
          </p:cNvSpPr>
          <p:nvPr>
            <p:ph idx="1"/>
          </p:nvPr>
        </p:nvSpPr>
        <p:spPr>
          <a:xfrm>
            <a:off x="838200" y="1825625"/>
            <a:ext cx="5961845" cy="4351338"/>
          </a:xfrm>
        </p:spPr>
        <p:txBody>
          <a:bodyPr>
            <a:normAutofit fontScale="92500"/>
          </a:bodyPr>
          <a:lstStyle/>
          <a:p>
            <a:r>
              <a:rPr lang="en-GB" dirty="0"/>
              <a:t>You must keep an eye on your trailer or caravan and try to spot any problems before they become dangerous. </a:t>
            </a:r>
          </a:p>
          <a:p>
            <a:pPr lvl="1"/>
            <a:r>
              <a:rPr lang="en-GB" dirty="0"/>
              <a:t>For example, if your trailer is swerving or shaking whilst you are driving, this could mean that your load is about become detached, fall over, or break away from your car.</a:t>
            </a:r>
          </a:p>
          <a:p>
            <a:r>
              <a:rPr lang="en-GB" dirty="0"/>
              <a:t>If you notice this happening, you must ease off of the accelerator pedal and reduce your speed. This will help you regain control. </a:t>
            </a:r>
          </a:p>
        </p:txBody>
      </p:sp>
      <p:pic>
        <p:nvPicPr>
          <p:cNvPr id="9218" name="Picture 2" descr="Caravan law changes: MP slams 'reckless' towing law shake-up saying it will  'risk lives' | Express.co.uk">
            <a:extLst>
              <a:ext uri="{FF2B5EF4-FFF2-40B4-BE49-F238E27FC236}">
                <a16:creationId xmlns:a16="http://schemas.microsoft.com/office/drawing/2014/main" id="{C6F275E1-90BF-A742-3214-37F133A76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126" y="1728362"/>
            <a:ext cx="4967242" cy="294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4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3748-4868-16DC-30F1-76C386360C65}"/>
              </a:ext>
            </a:extLst>
          </p:cNvPr>
          <p:cNvSpPr>
            <a:spLocks noGrp="1"/>
          </p:cNvSpPr>
          <p:nvPr>
            <p:ph type="title"/>
          </p:nvPr>
        </p:nvSpPr>
        <p:spPr>
          <a:xfrm>
            <a:off x="780245" y="-253061"/>
            <a:ext cx="10515600" cy="1325563"/>
          </a:xfrm>
        </p:spPr>
        <p:txBody>
          <a:bodyPr/>
          <a:lstStyle/>
          <a:p>
            <a:r>
              <a:rPr lang="en-GB" b="1" dirty="0"/>
              <a:t>Towing a trailer on a motorway</a:t>
            </a:r>
          </a:p>
        </p:txBody>
      </p:sp>
      <p:sp>
        <p:nvSpPr>
          <p:cNvPr id="3" name="Content Placeholder 2">
            <a:extLst>
              <a:ext uri="{FF2B5EF4-FFF2-40B4-BE49-F238E27FC236}">
                <a16:creationId xmlns:a16="http://schemas.microsoft.com/office/drawing/2014/main" id="{982BE76D-D8D3-4093-319A-9B2A7ACE1372}"/>
              </a:ext>
            </a:extLst>
          </p:cNvPr>
          <p:cNvSpPr>
            <a:spLocks noGrp="1"/>
          </p:cNvSpPr>
          <p:nvPr>
            <p:ph idx="1"/>
          </p:nvPr>
        </p:nvSpPr>
        <p:spPr>
          <a:xfrm>
            <a:off x="342364" y="898480"/>
            <a:ext cx="6322453" cy="5846964"/>
          </a:xfrm>
        </p:spPr>
        <p:txBody>
          <a:bodyPr/>
          <a:lstStyle/>
          <a:p>
            <a:r>
              <a:rPr lang="en-GB" dirty="0"/>
              <a:t>When travelling on a dual carriageway or motorway, the maximum speed limit is 60mph. </a:t>
            </a:r>
          </a:p>
          <a:p>
            <a:pPr lvl="1"/>
            <a:r>
              <a:rPr lang="en-GB" dirty="0"/>
              <a:t>You should also be aware that a vehicle towing a trailer on a motorway that has more than 2 lanes, </a:t>
            </a:r>
            <a:r>
              <a:rPr lang="en-GB" b="1" dirty="0"/>
              <a:t>MUST NOT DRIVE IN THE RIGHT HAND LANE </a:t>
            </a:r>
            <a:r>
              <a:rPr lang="en-GB" dirty="0"/>
              <a:t>unless they are told to by the police or road traffic agencies. </a:t>
            </a:r>
          </a:p>
          <a:p>
            <a:r>
              <a:rPr lang="en-GB" dirty="0"/>
              <a:t>When travelling on a single carriage way, the maximum speed limit is 50mph. </a:t>
            </a:r>
          </a:p>
          <a:p>
            <a:endParaRPr lang="en-GB" dirty="0"/>
          </a:p>
        </p:txBody>
      </p:sp>
      <p:pic>
        <p:nvPicPr>
          <p:cNvPr id="10242" name="Picture 2" descr="What is the speed limit in the UK? The easy way to remember">
            <a:extLst>
              <a:ext uri="{FF2B5EF4-FFF2-40B4-BE49-F238E27FC236}">
                <a16:creationId xmlns:a16="http://schemas.microsoft.com/office/drawing/2014/main" id="{62444B24-CAD7-A18C-AF02-9DE2C3F49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60" y="679229"/>
            <a:ext cx="5325045" cy="309428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otorway Rules in Ireland | How to Drive on Motorways | The AA">
            <a:extLst>
              <a:ext uri="{FF2B5EF4-FFF2-40B4-BE49-F238E27FC236}">
                <a16:creationId xmlns:a16="http://schemas.microsoft.com/office/drawing/2014/main" id="{54E64C24-4128-E35A-611D-CA3E8A59A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585" y="3745990"/>
            <a:ext cx="4048886" cy="303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4568-953A-9266-8D5C-009B40320B49}"/>
              </a:ext>
            </a:extLst>
          </p:cNvPr>
          <p:cNvSpPr>
            <a:spLocks noGrp="1"/>
          </p:cNvSpPr>
          <p:nvPr>
            <p:ph type="title"/>
          </p:nvPr>
        </p:nvSpPr>
        <p:spPr/>
        <p:txBody>
          <a:bodyPr/>
          <a:lstStyle/>
          <a:p>
            <a:r>
              <a:rPr lang="en-GB" b="1" dirty="0"/>
              <a:t>Practice </a:t>
            </a:r>
          </a:p>
        </p:txBody>
      </p:sp>
      <p:sp>
        <p:nvSpPr>
          <p:cNvPr id="3" name="Content Placeholder 2">
            <a:extLst>
              <a:ext uri="{FF2B5EF4-FFF2-40B4-BE49-F238E27FC236}">
                <a16:creationId xmlns:a16="http://schemas.microsoft.com/office/drawing/2014/main" id="{2A999E29-56B0-9B58-AE10-31F12EFB5E98}"/>
              </a:ext>
            </a:extLst>
          </p:cNvPr>
          <p:cNvSpPr>
            <a:spLocks noGrp="1"/>
          </p:cNvSpPr>
          <p:nvPr>
            <p:ph idx="1"/>
          </p:nvPr>
        </p:nvSpPr>
        <p:spPr/>
        <p:txBody>
          <a:bodyPr/>
          <a:lstStyle/>
          <a:p>
            <a:r>
              <a:rPr lang="en-GB" dirty="0">
                <a:hlinkClick r:id="rId2"/>
              </a:rPr>
              <a:t>Vehicle loading test (with hints) - Highway Code Tests</a:t>
            </a:r>
            <a:endParaRPr lang="en-GB" dirty="0"/>
          </a:p>
        </p:txBody>
      </p:sp>
    </p:spTree>
    <p:extLst>
      <p:ext uri="{BB962C8B-B14F-4D97-AF65-F5344CB8AC3E}">
        <p14:creationId xmlns:p14="http://schemas.microsoft.com/office/powerpoint/2010/main" val="258141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46AF-5CF7-04A2-CE74-9D1A78E8B905}"/>
              </a:ext>
            </a:extLst>
          </p:cNvPr>
          <p:cNvSpPr>
            <a:spLocks noGrp="1"/>
          </p:cNvSpPr>
          <p:nvPr>
            <p:ph type="title"/>
          </p:nvPr>
        </p:nvSpPr>
        <p:spPr>
          <a:xfrm>
            <a:off x="748048" y="-282898"/>
            <a:ext cx="10515600" cy="1325563"/>
          </a:xfrm>
        </p:spPr>
        <p:txBody>
          <a:bodyPr/>
          <a:lstStyle/>
          <a:p>
            <a:r>
              <a:rPr lang="en-GB" b="1" dirty="0"/>
              <a:t>Vehicle Loading</a:t>
            </a:r>
          </a:p>
        </p:txBody>
      </p:sp>
      <p:sp>
        <p:nvSpPr>
          <p:cNvPr id="3" name="Content Placeholder 2">
            <a:extLst>
              <a:ext uri="{FF2B5EF4-FFF2-40B4-BE49-F238E27FC236}">
                <a16:creationId xmlns:a16="http://schemas.microsoft.com/office/drawing/2014/main" id="{83C17D76-D5F9-B628-1F72-EC749A7B001C}"/>
              </a:ext>
            </a:extLst>
          </p:cNvPr>
          <p:cNvSpPr>
            <a:spLocks noGrp="1"/>
          </p:cNvSpPr>
          <p:nvPr>
            <p:ph idx="1"/>
          </p:nvPr>
        </p:nvSpPr>
        <p:spPr>
          <a:xfrm>
            <a:off x="748048" y="846831"/>
            <a:ext cx="10515600" cy="4351338"/>
          </a:xfrm>
        </p:spPr>
        <p:txBody>
          <a:bodyPr/>
          <a:lstStyle/>
          <a:p>
            <a:r>
              <a:rPr lang="en-GB" dirty="0"/>
              <a:t>This section of the Driving Theory test focuses on how to safely load your vehicle, towing trailers and caravans, and using roof racks. </a:t>
            </a:r>
          </a:p>
        </p:txBody>
      </p:sp>
      <p:pic>
        <p:nvPicPr>
          <p:cNvPr id="1026" name="Picture 2" descr="How can you safely load a ute or pickup truck?">
            <a:extLst>
              <a:ext uri="{FF2B5EF4-FFF2-40B4-BE49-F238E27FC236}">
                <a16:creationId xmlns:a16="http://schemas.microsoft.com/office/drawing/2014/main" id="{BCC0F216-5A11-3471-E885-23ACA4616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30" y="1754967"/>
            <a:ext cx="3287780" cy="2243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tow a trailer or caravan safely">
            <a:extLst>
              <a:ext uri="{FF2B5EF4-FFF2-40B4-BE49-F238E27FC236}">
                <a16:creationId xmlns:a16="http://schemas.microsoft.com/office/drawing/2014/main" id="{DC74B0D6-3B71-EA1A-1D0C-30123B0DD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381" y="1719772"/>
            <a:ext cx="4204952" cy="2243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uide to caravan towing">
            <a:extLst>
              <a:ext uri="{FF2B5EF4-FFF2-40B4-BE49-F238E27FC236}">
                <a16:creationId xmlns:a16="http://schemas.microsoft.com/office/drawing/2014/main" id="{8DF3A773-165F-1560-4EBA-81DEB80BB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904" y="1719772"/>
            <a:ext cx="4085289" cy="224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0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9935-6250-44F7-8964-D089E576EC9B}"/>
              </a:ext>
            </a:extLst>
          </p:cNvPr>
          <p:cNvSpPr>
            <a:spLocks noGrp="1"/>
          </p:cNvSpPr>
          <p:nvPr>
            <p:ph type="title"/>
          </p:nvPr>
        </p:nvSpPr>
        <p:spPr>
          <a:xfrm>
            <a:off x="838200" y="-291698"/>
            <a:ext cx="10515600" cy="1325563"/>
          </a:xfrm>
        </p:spPr>
        <p:txBody>
          <a:bodyPr/>
          <a:lstStyle/>
          <a:p>
            <a:r>
              <a:rPr lang="en-GB" b="1" dirty="0"/>
              <a:t>Carrying loads safely </a:t>
            </a:r>
          </a:p>
        </p:txBody>
      </p:sp>
      <p:sp>
        <p:nvSpPr>
          <p:cNvPr id="3" name="Content Placeholder 2">
            <a:extLst>
              <a:ext uri="{FF2B5EF4-FFF2-40B4-BE49-F238E27FC236}">
                <a16:creationId xmlns:a16="http://schemas.microsoft.com/office/drawing/2014/main" id="{9C7CA149-A929-CFB7-2B5D-C389FEE5104E}"/>
              </a:ext>
            </a:extLst>
          </p:cNvPr>
          <p:cNvSpPr>
            <a:spLocks noGrp="1"/>
          </p:cNvSpPr>
          <p:nvPr>
            <p:ph idx="1"/>
          </p:nvPr>
        </p:nvSpPr>
        <p:spPr>
          <a:xfrm>
            <a:off x="419636" y="840390"/>
            <a:ext cx="5897451" cy="5740713"/>
          </a:xfrm>
        </p:spPr>
        <p:txBody>
          <a:bodyPr>
            <a:normAutofit/>
          </a:bodyPr>
          <a:lstStyle/>
          <a:p>
            <a:r>
              <a:rPr lang="en-GB" dirty="0"/>
              <a:t>Before loading your vehicle with people or goods, you should make sure you know how to do this safely, and what effect carrying loads may have. </a:t>
            </a:r>
          </a:p>
          <a:p>
            <a:r>
              <a:rPr lang="en-GB" dirty="0"/>
              <a:t>We must be aware that we can ‘overload’ our vehicle. </a:t>
            </a:r>
            <a:r>
              <a:rPr lang="en-GB" b="1" dirty="0"/>
              <a:t>Overloading will affect our vehicle handling or control when steering or braking. </a:t>
            </a:r>
          </a:p>
          <a:p>
            <a:pPr lvl="1"/>
            <a:r>
              <a:rPr lang="en-GB" dirty="0"/>
              <a:t>This makes it harder to drive smoothly and respond to road conditions or hazards in good time. </a:t>
            </a:r>
          </a:p>
        </p:txBody>
      </p:sp>
      <p:pic>
        <p:nvPicPr>
          <p:cNvPr id="2050" name="Picture 2" descr="overloaded car - I Get Ready">
            <a:extLst>
              <a:ext uri="{FF2B5EF4-FFF2-40B4-BE49-F238E27FC236}">
                <a16:creationId xmlns:a16="http://schemas.microsoft.com/office/drawing/2014/main" id="{987AB0DA-C3BD-0AED-4CD7-CC2EB0D01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588" y="3018753"/>
            <a:ext cx="28575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D466-700B-9396-7026-9831316ADDA9}"/>
              </a:ext>
            </a:extLst>
          </p:cNvPr>
          <p:cNvSpPr>
            <a:spLocks noGrp="1"/>
          </p:cNvSpPr>
          <p:nvPr>
            <p:ph type="title"/>
          </p:nvPr>
        </p:nvSpPr>
        <p:spPr>
          <a:xfrm>
            <a:off x="625698" y="-188667"/>
            <a:ext cx="10515600" cy="1325563"/>
          </a:xfrm>
        </p:spPr>
        <p:txBody>
          <a:bodyPr/>
          <a:lstStyle/>
          <a:p>
            <a:r>
              <a:rPr lang="en-GB" b="1" dirty="0"/>
              <a:t>Carrying loads safely</a:t>
            </a:r>
          </a:p>
        </p:txBody>
      </p:sp>
      <p:sp>
        <p:nvSpPr>
          <p:cNvPr id="3" name="Content Placeholder 2">
            <a:extLst>
              <a:ext uri="{FF2B5EF4-FFF2-40B4-BE49-F238E27FC236}">
                <a16:creationId xmlns:a16="http://schemas.microsoft.com/office/drawing/2014/main" id="{D7B049EE-CB41-2CCA-ED6C-E29106769D94}"/>
              </a:ext>
            </a:extLst>
          </p:cNvPr>
          <p:cNvSpPr>
            <a:spLocks noGrp="1"/>
          </p:cNvSpPr>
          <p:nvPr>
            <p:ph idx="1"/>
          </p:nvPr>
        </p:nvSpPr>
        <p:spPr>
          <a:xfrm>
            <a:off x="187816" y="917664"/>
            <a:ext cx="7964511" cy="5895259"/>
          </a:xfrm>
        </p:spPr>
        <p:txBody>
          <a:bodyPr>
            <a:normAutofit/>
          </a:bodyPr>
          <a:lstStyle/>
          <a:p>
            <a:r>
              <a:rPr lang="en-GB" dirty="0"/>
              <a:t>Once you are sure that you have a suitable amount to load into your vehicle without overloading it, you need to make sure that you load your vehicle carefully to help with stability. For example:</a:t>
            </a:r>
          </a:p>
          <a:p>
            <a:pPr lvl="1"/>
            <a:r>
              <a:rPr lang="en-GB" b="1" dirty="0"/>
              <a:t>Spreading the weight evenly </a:t>
            </a:r>
            <a:r>
              <a:rPr lang="en-GB" dirty="0"/>
              <a:t>so one side of your car isn’t heavier than the other. </a:t>
            </a:r>
          </a:p>
          <a:p>
            <a:pPr lvl="1"/>
            <a:r>
              <a:rPr lang="en-GB" dirty="0"/>
              <a:t>Making sure everything is </a:t>
            </a:r>
            <a:r>
              <a:rPr lang="en-GB" b="1" dirty="0"/>
              <a:t>securely fastened with a rope </a:t>
            </a:r>
            <a:r>
              <a:rPr lang="en-GB" dirty="0"/>
              <a:t>so that it won’t move when you are braking or turning a corner. </a:t>
            </a:r>
          </a:p>
          <a:p>
            <a:pPr lvl="1"/>
            <a:r>
              <a:rPr lang="en-GB" b="1" dirty="0"/>
              <a:t>Making sure that the items you are carrying do not get in the way of your view of the road </a:t>
            </a:r>
            <a:r>
              <a:rPr lang="en-GB" dirty="0"/>
              <a:t>when driving, or get in the way of other road users. </a:t>
            </a:r>
          </a:p>
        </p:txBody>
      </p:sp>
      <p:pic>
        <p:nvPicPr>
          <p:cNvPr id="3074" name="Picture 2" descr="10 Reasons Why You Should Not Overload Your Vehicle - AUTOJOSH">
            <a:extLst>
              <a:ext uri="{FF2B5EF4-FFF2-40B4-BE49-F238E27FC236}">
                <a16:creationId xmlns:a16="http://schemas.microsoft.com/office/drawing/2014/main" id="{63F3349F-1286-5489-3D92-2E99898DE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209" y="4720464"/>
            <a:ext cx="3054976" cy="2036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rstanding Weight Transfer - Driver's Uni Video Tutorial #5">
            <a:extLst>
              <a:ext uri="{FF2B5EF4-FFF2-40B4-BE49-F238E27FC236}">
                <a16:creationId xmlns:a16="http://schemas.microsoft.com/office/drawing/2014/main" id="{100B2FBF-79C4-0EBE-868B-2E09D057C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209" y="1527284"/>
            <a:ext cx="3155324" cy="151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6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F59E-E24D-A24F-CEA0-AEE384BBF922}"/>
              </a:ext>
            </a:extLst>
          </p:cNvPr>
          <p:cNvSpPr>
            <a:spLocks noGrp="1"/>
          </p:cNvSpPr>
          <p:nvPr>
            <p:ph type="title"/>
          </p:nvPr>
        </p:nvSpPr>
        <p:spPr>
          <a:xfrm>
            <a:off x="773806" y="-291698"/>
            <a:ext cx="10515600" cy="1325563"/>
          </a:xfrm>
        </p:spPr>
        <p:txBody>
          <a:bodyPr/>
          <a:lstStyle/>
          <a:p>
            <a:r>
              <a:rPr lang="en-GB" b="1" dirty="0"/>
              <a:t>Carrying loads safely</a:t>
            </a:r>
          </a:p>
        </p:txBody>
      </p:sp>
      <p:sp>
        <p:nvSpPr>
          <p:cNvPr id="3" name="Content Placeholder 2">
            <a:extLst>
              <a:ext uri="{FF2B5EF4-FFF2-40B4-BE49-F238E27FC236}">
                <a16:creationId xmlns:a16="http://schemas.microsoft.com/office/drawing/2014/main" id="{F34CA0F6-8FF8-BD9F-4FA6-216B2A79C241}"/>
              </a:ext>
            </a:extLst>
          </p:cNvPr>
          <p:cNvSpPr>
            <a:spLocks noGrp="1"/>
          </p:cNvSpPr>
          <p:nvPr>
            <p:ph idx="1"/>
          </p:nvPr>
        </p:nvSpPr>
        <p:spPr>
          <a:xfrm>
            <a:off x="220014" y="795315"/>
            <a:ext cx="5794419" cy="6139958"/>
          </a:xfrm>
        </p:spPr>
        <p:txBody>
          <a:bodyPr/>
          <a:lstStyle/>
          <a:p>
            <a:r>
              <a:rPr lang="en-GB" dirty="0"/>
              <a:t>When you carrying a heavy load, it might affect how your car’s handling and suspension. </a:t>
            </a:r>
          </a:p>
          <a:p>
            <a:r>
              <a:rPr lang="en-GB" dirty="0"/>
              <a:t>The is because the weight of the items may push your car down. </a:t>
            </a:r>
          </a:p>
          <a:p>
            <a:r>
              <a:rPr lang="en-GB" dirty="0"/>
              <a:t>This means when you are carrying or towing a heavy load, you need to make some changes to your car. </a:t>
            </a:r>
          </a:p>
          <a:p>
            <a:pPr lvl="1"/>
            <a:r>
              <a:rPr lang="en-GB" b="1" dirty="0"/>
              <a:t>Increase the air pressure of the tires so that they are stronger. </a:t>
            </a:r>
          </a:p>
          <a:p>
            <a:pPr lvl="1"/>
            <a:r>
              <a:rPr lang="en-GB" b="1" dirty="0"/>
              <a:t>Change the aim of your headlights. </a:t>
            </a:r>
          </a:p>
        </p:txBody>
      </p:sp>
      <p:pic>
        <p:nvPicPr>
          <p:cNvPr id="4098" name="Picture 2" descr="How can you safely load a ute or pickup truck?">
            <a:extLst>
              <a:ext uri="{FF2B5EF4-FFF2-40B4-BE49-F238E27FC236}">
                <a16:creationId xmlns:a16="http://schemas.microsoft.com/office/drawing/2014/main" id="{AFC003B8-9C56-4577-5D5C-9942077B5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410" y="442177"/>
            <a:ext cx="4260694" cy="327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0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1A0F-D9BC-A982-8101-9C480B4978D4}"/>
              </a:ext>
            </a:extLst>
          </p:cNvPr>
          <p:cNvSpPr>
            <a:spLocks noGrp="1"/>
          </p:cNvSpPr>
          <p:nvPr>
            <p:ph type="title"/>
          </p:nvPr>
        </p:nvSpPr>
        <p:spPr>
          <a:xfrm>
            <a:off x="606380" y="-175787"/>
            <a:ext cx="10515600" cy="1325563"/>
          </a:xfrm>
        </p:spPr>
        <p:txBody>
          <a:bodyPr/>
          <a:lstStyle/>
          <a:p>
            <a:r>
              <a:rPr lang="en-GB" b="1" dirty="0"/>
              <a:t>Carrying passengers safely</a:t>
            </a:r>
          </a:p>
        </p:txBody>
      </p:sp>
      <p:sp>
        <p:nvSpPr>
          <p:cNvPr id="3" name="Content Placeholder 2">
            <a:extLst>
              <a:ext uri="{FF2B5EF4-FFF2-40B4-BE49-F238E27FC236}">
                <a16:creationId xmlns:a16="http://schemas.microsoft.com/office/drawing/2014/main" id="{D76460A6-397C-462F-715C-C0B486275C9E}"/>
              </a:ext>
            </a:extLst>
          </p:cNvPr>
          <p:cNvSpPr>
            <a:spLocks noGrp="1"/>
          </p:cNvSpPr>
          <p:nvPr>
            <p:ph idx="1"/>
          </p:nvPr>
        </p:nvSpPr>
        <p:spPr>
          <a:xfrm>
            <a:off x="361682" y="904786"/>
            <a:ext cx="6618668" cy="5843744"/>
          </a:xfrm>
        </p:spPr>
        <p:txBody>
          <a:bodyPr>
            <a:normAutofit lnSpcReduction="10000"/>
          </a:bodyPr>
          <a:lstStyle/>
          <a:p>
            <a:r>
              <a:rPr lang="en-GB" dirty="0"/>
              <a:t>Making sure all passengers are safe is important. </a:t>
            </a:r>
          </a:p>
          <a:p>
            <a:pPr lvl="1"/>
            <a:r>
              <a:rPr lang="en-GB" dirty="0"/>
              <a:t>All passengers of all ages MUST wear seat belts </a:t>
            </a:r>
          </a:p>
          <a:p>
            <a:pPr lvl="1"/>
            <a:r>
              <a:rPr lang="en-GB" dirty="0"/>
              <a:t>If the passenger is under 14 years old, they must wear a suitable restraint when travelling in your vehicle. </a:t>
            </a:r>
          </a:p>
          <a:p>
            <a:pPr lvl="2"/>
            <a:r>
              <a:rPr lang="en-GB" dirty="0"/>
              <a:t>The type of restraint depends on the age of the child, for example:</a:t>
            </a:r>
          </a:p>
          <a:p>
            <a:pPr lvl="3"/>
            <a:r>
              <a:rPr lang="en-GB" dirty="0"/>
              <a:t>Baby carrier, child seat or booster seat. </a:t>
            </a:r>
          </a:p>
          <a:p>
            <a:pPr lvl="1"/>
            <a:r>
              <a:rPr lang="en-GB" dirty="0"/>
              <a:t>The responsibility for wearing seat belts is YOU, the driver. </a:t>
            </a:r>
          </a:p>
          <a:p>
            <a:endParaRPr lang="en-GB" dirty="0"/>
          </a:p>
          <a:p>
            <a:r>
              <a:rPr lang="en-GB" dirty="0"/>
              <a:t>If you are towing a caravan, remember that passengers ARE NOT ALLOWED TO RIDE IN A CARAVAN THAT IS BEING TOWED. </a:t>
            </a:r>
          </a:p>
        </p:txBody>
      </p:sp>
      <p:pic>
        <p:nvPicPr>
          <p:cNvPr id="5124" name="Picture 4" descr="mountain buggy safe rotate car seat for Sale OFF74%">
            <a:extLst>
              <a:ext uri="{FF2B5EF4-FFF2-40B4-BE49-F238E27FC236}">
                <a16:creationId xmlns:a16="http://schemas.microsoft.com/office/drawing/2014/main" id="{8A94E15E-0292-7E4A-D748-83B2D2DE4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408" y="321546"/>
            <a:ext cx="2381519" cy="23815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fold - compact safety for every adventure">
            <a:extLst>
              <a:ext uri="{FF2B5EF4-FFF2-40B4-BE49-F238E27FC236}">
                <a16:creationId xmlns:a16="http://schemas.microsoft.com/office/drawing/2014/main" id="{DDF8F320-F3AC-76E4-D113-CFC2B726E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408" y="2843011"/>
            <a:ext cx="3214902" cy="21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2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09A2-780F-A0BA-09D4-BE21BAAA538A}"/>
              </a:ext>
            </a:extLst>
          </p:cNvPr>
          <p:cNvSpPr>
            <a:spLocks noGrp="1"/>
          </p:cNvSpPr>
          <p:nvPr>
            <p:ph type="title"/>
          </p:nvPr>
        </p:nvSpPr>
        <p:spPr>
          <a:xfrm>
            <a:off x="271530" y="-66317"/>
            <a:ext cx="10515600" cy="1325563"/>
          </a:xfrm>
        </p:spPr>
        <p:txBody>
          <a:bodyPr/>
          <a:lstStyle/>
          <a:p>
            <a:r>
              <a:rPr lang="en-GB" b="1" dirty="0"/>
              <a:t>Carrying animals safely</a:t>
            </a:r>
          </a:p>
        </p:txBody>
      </p:sp>
      <p:sp>
        <p:nvSpPr>
          <p:cNvPr id="3" name="Content Placeholder 2">
            <a:extLst>
              <a:ext uri="{FF2B5EF4-FFF2-40B4-BE49-F238E27FC236}">
                <a16:creationId xmlns:a16="http://schemas.microsoft.com/office/drawing/2014/main" id="{174A8EAB-ABCE-6C43-9A16-1A7E4324C7B4}"/>
              </a:ext>
            </a:extLst>
          </p:cNvPr>
          <p:cNvSpPr>
            <a:spLocks noGrp="1"/>
          </p:cNvSpPr>
          <p:nvPr>
            <p:ph idx="1"/>
          </p:nvPr>
        </p:nvSpPr>
        <p:spPr>
          <a:xfrm>
            <a:off x="271530" y="1432820"/>
            <a:ext cx="4944414" cy="5425180"/>
          </a:xfrm>
        </p:spPr>
        <p:txBody>
          <a:bodyPr>
            <a:normAutofit/>
          </a:bodyPr>
          <a:lstStyle/>
          <a:p>
            <a:r>
              <a:rPr lang="en-GB" dirty="0"/>
              <a:t>Like children, </a:t>
            </a:r>
            <a:r>
              <a:rPr lang="en-GB" b="1" dirty="0"/>
              <a:t>animals should be safely restrained to make sure that they do not interfere with the driver or obstruct their view. </a:t>
            </a:r>
          </a:p>
          <a:p>
            <a:pPr lvl="1"/>
            <a:r>
              <a:rPr lang="en-GB" dirty="0"/>
              <a:t>This restraint can be a special cage for smaller animals, dog guards, or pet carriers which can be secured with a seat belt. </a:t>
            </a:r>
          </a:p>
          <a:p>
            <a:r>
              <a:rPr lang="en-GB" dirty="0"/>
              <a:t>When travelling with children or animals, it is important to keep your focus on the road. </a:t>
            </a:r>
          </a:p>
        </p:txBody>
      </p:sp>
      <p:pic>
        <p:nvPicPr>
          <p:cNvPr id="6146" name="Picture 2" descr="Safe car travel for pets - PDSA">
            <a:extLst>
              <a:ext uri="{FF2B5EF4-FFF2-40B4-BE49-F238E27FC236}">
                <a16:creationId xmlns:a16="http://schemas.microsoft.com/office/drawing/2014/main" id="{EBF25CFB-C869-D7EA-C8B9-B396D1215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92" r="33249"/>
          <a:stretch/>
        </p:blipFill>
        <p:spPr bwMode="auto">
          <a:xfrm>
            <a:off x="6250546" y="122349"/>
            <a:ext cx="2547622" cy="39501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se Dog Travel Crates Are Ready to Go Wherever You Go">
            <a:extLst>
              <a:ext uri="{FF2B5EF4-FFF2-40B4-BE49-F238E27FC236}">
                <a16:creationId xmlns:a16="http://schemas.microsoft.com/office/drawing/2014/main" id="{29B29012-E7B3-90D4-D964-DCFA18EDE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546" y="4261207"/>
            <a:ext cx="4417454" cy="248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4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4C42-5ABC-A367-D413-D7E7B43B95D0}"/>
              </a:ext>
            </a:extLst>
          </p:cNvPr>
          <p:cNvSpPr>
            <a:spLocks noGrp="1"/>
          </p:cNvSpPr>
          <p:nvPr>
            <p:ph type="title"/>
          </p:nvPr>
        </p:nvSpPr>
        <p:spPr>
          <a:xfrm>
            <a:off x="245772" y="-104953"/>
            <a:ext cx="10515600" cy="1325563"/>
          </a:xfrm>
        </p:spPr>
        <p:txBody>
          <a:bodyPr/>
          <a:lstStyle/>
          <a:p>
            <a:r>
              <a:rPr lang="en-GB" b="1" dirty="0"/>
              <a:t>How to tow safely:</a:t>
            </a:r>
          </a:p>
        </p:txBody>
      </p:sp>
      <p:sp>
        <p:nvSpPr>
          <p:cNvPr id="3" name="Content Placeholder 2">
            <a:extLst>
              <a:ext uri="{FF2B5EF4-FFF2-40B4-BE49-F238E27FC236}">
                <a16:creationId xmlns:a16="http://schemas.microsoft.com/office/drawing/2014/main" id="{CE36BFA7-4036-DF84-30C7-8FF6B535E5C3}"/>
              </a:ext>
            </a:extLst>
          </p:cNvPr>
          <p:cNvSpPr>
            <a:spLocks noGrp="1"/>
          </p:cNvSpPr>
          <p:nvPr>
            <p:ph idx="1"/>
          </p:nvPr>
        </p:nvSpPr>
        <p:spPr>
          <a:xfrm>
            <a:off x="391733" y="1001378"/>
            <a:ext cx="5268532" cy="5766470"/>
          </a:xfrm>
        </p:spPr>
        <p:txBody>
          <a:bodyPr>
            <a:normAutofit/>
          </a:bodyPr>
          <a:lstStyle/>
          <a:p>
            <a:r>
              <a:rPr lang="en-GB" dirty="0"/>
              <a:t>Towing trailers or caravans need to be fitted with a stabiliser fitted to your tow bar. </a:t>
            </a:r>
          </a:p>
          <a:p>
            <a:pPr lvl="1"/>
            <a:r>
              <a:rPr lang="en-GB" dirty="0"/>
              <a:t>This will help the handling of your vehicle, especially if you are driving in areas where there are high side-winds. </a:t>
            </a:r>
          </a:p>
          <a:p>
            <a:pPr lvl="1"/>
            <a:r>
              <a:rPr lang="en-GB" dirty="0"/>
              <a:t>You also need to be aware of the maximum amount of weight that your vehicle can safely tow. </a:t>
            </a:r>
          </a:p>
          <a:p>
            <a:pPr lvl="2"/>
            <a:r>
              <a:rPr lang="en-GB" dirty="0"/>
              <a:t>The maximum weight that can be put on your vehicle’s tow bar can be found in your vehicle handbook. </a:t>
            </a:r>
          </a:p>
          <a:p>
            <a:pPr lvl="2"/>
            <a:endParaRPr lang="en-GB" dirty="0"/>
          </a:p>
          <a:p>
            <a:pPr lvl="2"/>
            <a:endParaRPr lang="en-GB" dirty="0"/>
          </a:p>
        </p:txBody>
      </p:sp>
      <p:pic>
        <p:nvPicPr>
          <p:cNvPr id="7170" name="Picture 2" descr="Caravan stabilisers | The Caravan Club">
            <a:extLst>
              <a:ext uri="{FF2B5EF4-FFF2-40B4-BE49-F238E27FC236}">
                <a16:creationId xmlns:a16="http://schemas.microsoft.com/office/drawing/2014/main" id="{EB49FA15-0312-8AE8-98F4-A17E5EA7C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774" y="2157211"/>
            <a:ext cx="4181066" cy="235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3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1041-4B05-6A7F-B480-397A1D1EAF7D}"/>
              </a:ext>
            </a:extLst>
          </p:cNvPr>
          <p:cNvSpPr>
            <a:spLocks noGrp="1"/>
          </p:cNvSpPr>
          <p:nvPr>
            <p:ph type="title"/>
          </p:nvPr>
        </p:nvSpPr>
        <p:spPr/>
        <p:txBody>
          <a:bodyPr/>
          <a:lstStyle/>
          <a:p>
            <a:r>
              <a:rPr lang="en-GB" b="1" dirty="0"/>
              <a:t>How to tow safely</a:t>
            </a:r>
          </a:p>
        </p:txBody>
      </p:sp>
      <p:sp>
        <p:nvSpPr>
          <p:cNvPr id="3" name="Content Placeholder 2">
            <a:extLst>
              <a:ext uri="{FF2B5EF4-FFF2-40B4-BE49-F238E27FC236}">
                <a16:creationId xmlns:a16="http://schemas.microsoft.com/office/drawing/2014/main" id="{21AAE0D0-7B00-C0AD-8C3B-148AAEDDAD22}"/>
              </a:ext>
            </a:extLst>
          </p:cNvPr>
          <p:cNvSpPr>
            <a:spLocks noGrp="1"/>
          </p:cNvSpPr>
          <p:nvPr>
            <p:ph idx="1"/>
          </p:nvPr>
        </p:nvSpPr>
        <p:spPr>
          <a:xfrm>
            <a:off x="413197" y="1690687"/>
            <a:ext cx="5916769" cy="4999887"/>
          </a:xfrm>
        </p:spPr>
        <p:txBody>
          <a:bodyPr/>
          <a:lstStyle/>
          <a:p>
            <a:r>
              <a:rPr lang="en-GB" dirty="0"/>
              <a:t>Some caravans and trailers are fitted with a braking system. </a:t>
            </a:r>
          </a:p>
          <a:p>
            <a:pPr lvl="1"/>
            <a:r>
              <a:rPr lang="en-GB" dirty="0"/>
              <a:t>If yours has this, then  you need to make sure that you use a ‘</a:t>
            </a:r>
            <a:r>
              <a:rPr lang="en-GB" b="1" dirty="0"/>
              <a:t>breakaway cable</a:t>
            </a:r>
            <a:r>
              <a:rPr lang="en-GB" dirty="0"/>
              <a:t>’. </a:t>
            </a:r>
          </a:p>
          <a:p>
            <a:r>
              <a:rPr lang="en-GB" dirty="0"/>
              <a:t>The breakaway cable will apply the trailer break and stops the trailer before the cable snaps and the trailer separates from the car. </a:t>
            </a:r>
          </a:p>
        </p:txBody>
      </p:sp>
      <p:pic>
        <p:nvPicPr>
          <p:cNvPr id="8194" name="Picture 2" descr="How to attach your breakaway cables | The Caravan Club">
            <a:extLst>
              <a:ext uri="{FF2B5EF4-FFF2-40B4-BE49-F238E27FC236}">
                <a16:creationId xmlns:a16="http://schemas.microsoft.com/office/drawing/2014/main" id="{FE26316B-4835-0688-D8FC-EB95A86B8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033" y="3670479"/>
            <a:ext cx="5474077" cy="3080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nott Avonride Breakaway cable – Warrior Trailers Ltd">
            <a:extLst>
              <a:ext uri="{FF2B5EF4-FFF2-40B4-BE49-F238E27FC236}">
                <a16:creationId xmlns:a16="http://schemas.microsoft.com/office/drawing/2014/main" id="{5352073A-F4E4-C8B0-DD68-53C4198D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488" y="294624"/>
            <a:ext cx="2495166" cy="31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19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Vehicle Loading</vt:lpstr>
      <vt:lpstr>Vehicle Loading</vt:lpstr>
      <vt:lpstr>Carrying loads safely </vt:lpstr>
      <vt:lpstr>Carrying loads safely</vt:lpstr>
      <vt:lpstr>Carrying loads safely</vt:lpstr>
      <vt:lpstr>Carrying passengers safely</vt:lpstr>
      <vt:lpstr>Carrying animals safely</vt:lpstr>
      <vt:lpstr>How to tow safely:</vt:lpstr>
      <vt:lpstr>How to tow safely</vt:lpstr>
      <vt:lpstr>How to tow safely</vt:lpstr>
      <vt:lpstr>Towing a trailer on a motorway</vt:lpstr>
      <vt:lpstr>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Loading</dc:title>
  <dc:creator>Ahsan Iqbal</dc:creator>
  <cp:lastModifiedBy>Ahsan Iqbal</cp:lastModifiedBy>
  <cp:revision>1</cp:revision>
  <dcterms:created xsi:type="dcterms:W3CDTF">2022-06-27T09:12:36Z</dcterms:created>
  <dcterms:modified xsi:type="dcterms:W3CDTF">2022-06-29T14:07:02Z</dcterms:modified>
</cp:coreProperties>
</file>