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60" r:id="rId7"/>
    <p:sldId id="261" r:id="rId8"/>
    <p:sldId id="264" r:id="rId9"/>
    <p:sldId id="265" r:id="rId10"/>
    <p:sldId id="266" r:id="rId11"/>
    <p:sldId id="267" r:id="rId12"/>
    <p:sldId id="268" r:id="rId13"/>
    <p:sldId id="269" r:id="rId14"/>
    <p:sldId id="270" r:id="rId15"/>
    <p:sldId id="271" r:id="rId16"/>
    <p:sldId id="278" r:id="rId17"/>
    <p:sldId id="272" r:id="rId18"/>
    <p:sldId id="273" r:id="rId19"/>
    <p:sldId id="279" r:id="rId20"/>
    <p:sldId id="274" r:id="rId21"/>
    <p:sldId id="275" r:id="rId22"/>
    <p:sldId id="277"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D90751-67F8-4FE3-843F-578552270C56}" v="212" dt="2022-06-21T13:33:00.2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18" autoAdjust="0"/>
    <p:restoredTop sz="94660"/>
  </p:normalViewPr>
  <p:slideViewPr>
    <p:cSldViewPr snapToGrid="0">
      <p:cViewPr>
        <p:scale>
          <a:sx n="93" d="100"/>
          <a:sy n="93" d="100"/>
        </p:scale>
        <p:origin x="33" y="2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hsan Iqbal" userId="c2e8e5619a5910ab" providerId="LiveId" clId="{CFD90751-67F8-4FE3-843F-578552270C56}"/>
    <pc:docChg chg="undo redo custSel addSld delSld modSld sldOrd modMainMaster">
      <pc:chgData name="Ahsan Iqbal" userId="c2e8e5619a5910ab" providerId="LiveId" clId="{CFD90751-67F8-4FE3-843F-578552270C56}" dt="2022-06-21T14:13:59.791" v="8307" actId="20577"/>
      <pc:docMkLst>
        <pc:docMk/>
      </pc:docMkLst>
      <pc:sldChg chg="addSp delSp modSp mod">
        <pc:chgData name="Ahsan Iqbal" userId="c2e8e5619a5910ab" providerId="LiveId" clId="{CFD90751-67F8-4FE3-843F-578552270C56}" dt="2022-06-21T12:33:14.078" v="8051" actId="1076"/>
        <pc:sldMkLst>
          <pc:docMk/>
          <pc:sldMk cId="3446101852" sldId="257"/>
        </pc:sldMkLst>
        <pc:spChg chg="mod">
          <ac:chgData name="Ahsan Iqbal" userId="c2e8e5619a5910ab" providerId="LiveId" clId="{CFD90751-67F8-4FE3-843F-578552270C56}" dt="2022-06-20T15:00:13.586" v="7355" actId="20577"/>
          <ac:spMkLst>
            <pc:docMk/>
            <pc:sldMk cId="3446101852" sldId="257"/>
            <ac:spMk id="2" creationId="{1A1B4722-6CB1-AE2F-05B1-14B3082E2DC3}"/>
          </ac:spMkLst>
        </pc:spChg>
        <pc:spChg chg="mod">
          <ac:chgData name="Ahsan Iqbal" userId="c2e8e5619a5910ab" providerId="LiveId" clId="{CFD90751-67F8-4FE3-843F-578552270C56}" dt="2022-06-21T12:30:37.206" v="7978" actId="14100"/>
          <ac:spMkLst>
            <pc:docMk/>
            <pc:sldMk cId="3446101852" sldId="257"/>
            <ac:spMk id="3" creationId="{26590DB0-9D00-CB6A-5C05-2462B66C5E91}"/>
          </ac:spMkLst>
        </pc:spChg>
        <pc:spChg chg="add mod">
          <ac:chgData name="Ahsan Iqbal" userId="c2e8e5619a5910ab" providerId="LiveId" clId="{CFD90751-67F8-4FE3-843F-578552270C56}" dt="2022-06-21T12:33:14.078" v="8051" actId="1076"/>
          <ac:spMkLst>
            <pc:docMk/>
            <pc:sldMk cId="3446101852" sldId="257"/>
            <ac:spMk id="13" creationId="{B4D99B89-5D45-19CA-A242-26123316DCF5}"/>
          </ac:spMkLst>
        </pc:spChg>
        <pc:grpChg chg="del mod">
          <ac:chgData name="Ahsan Iqbal" userId="c2e8e5619a5910ab" providerId="LiveId" clId="{CFD90751-67F8-4FE3-843F-578552270C56}" dt="2022-06-21T12:31:56.871" v="7998"/>
          <ac:grpSpMkLst>
            <pc:docMk/>
            <pc:sldMk cId="3446101852" sldId="257"/>
            <ac:grpSpMk id="8" creationId="{4DFC4198-4342-5878-3B23-304101B87510}"/>
          </ac:grpSpMkLst>
        </pc:grpChg>
        <pc:grpChg chg="mod">
          <ac:chgData name="Ahsan Iqbal" userId="c2e8e5619a5910ab" providerId="LiveId" clId="{CFD90751-67F8-4FE3-843F-578552270C56}" dt="2022-06-21T12:32:55.663" v="8046" actId="1076"/>
          <ac:grpSpMkLst>
            <pc:docMk/>
            <pc:sldMk cId="3446101852" sldId="257"/>
            <ac:grpSpMk id="12" creationId="{8A7D78FA-E184-684D-741B-D27C40122E39}"/>
          </ac:grpSpMkLst>
        </pc:grpChg>
        <pc:picChg chg="add mod">
          <ac:chgData name="Ahsan Iqbal" userId="c2e8e5619a5910ab" providerId="LiveId" clId="{CFD90751-67F8-4FE3-843F-578552270C56}" dt="2022-06-21T12:31:23.455" v="7989" actId="1076"/>
          <ac:picMkLst>
            <pc:docMk/>
            <pc:sldMk cId="3446101852" sldId="257"/>
            <ac:picMk id="5" creationId="{B864C07F-A60C-7984-297E-5A025DD34112}"/>
          </ac:picMkLst>
        </pc:picChg>
        <pc:picChg chg="add mod">
          <ac:chgData name="Ahsan Iqbal" userId="c2e8e5619a5910ab" providerId="LiveId" clId="{CFD90751-67F8-4FE3-843F-578552270C56}" dt="2022-06-21T12:31:11.504" v="7986" actId="14100"/>
          <ac:picMkLst>
            <pc:docMk/>
            <pc:sldMk cId="3446101852" sldId="257"/>
            <ac:picMk id="10242" creationId="{64A91823-6254-8CB5-A1B1-592CB5082AAF}"/>
          </ac:picMkLst>
        </pc:picChg>
        <pc:inkChg chg="add del">
          <ac:chgData name="Ahsan Iqbal" userId="c2e8e5619a5910ab" providerId="LiveId" clId="{CFD90751-67F8-4FE3-843F-578552270C56}" dt="2022-06-21T12:31:42.133" v="7991" actId="9405"/>
          <ac:inkMkLst>
            <pc:docMk/>
            <pc:sldMk cId="3446101852" sldId="257"/>
            <ac:inkMk id="4" creationId="{49E8CE6A-83D2-2087-6417-1C263FF8C646}"/>
          </ac:inkMkLst>
        </pc:inkChg>
        <pc:inkChg chg="add mod">
          <ac:chgData name="Ahsan Iqbal" userId="c2e8e5619a5910ab" providerId="LiveId" clId="{CFD90751-67F8-4FE3-843F-578552270C56}" dt="2022-06-21T12:31:56.871" v="7998"/>
          <ac:inkMkLst>
            <pc:docMk/>
            <pc:sldMk cId="3446101852" sldId="257"/>
            <ac:inkMk id="6" creationId="{290E2B1F-6114-1974-BAD8-60CA48C7A6C6}"/>
          </ac:inkMkLst>
        </pc:inkChg>
        <pc:inkChg chg="add mod">
          <ac:chgData name="Ahsan Iqbal" userId="c2e8e5619a5910ab" providerId="LiveId" clId="{CFD90751-67F8-4FE3-843F-578552270C56}" dt="2022-06-21T12:31:56.871" v="7998"/>
          <ac:inkMkLst>
            <pc:docMk/>
            <pc:sldMk cId="3446101852" sldId="257"/>
            <ac:inkMk id="7" creationId="{BB2816B0-30D3-4877-8F3F-7DC731508F64}"/>
          </ac:inkMkLst>
        </pc:inkChg>
        <pc:inkChg chg="add mod">
          <ac:chgData name="Ahsan Iqbal" userId="c2e8e5619a5910ab" providerId="LiveId" clId="{CFD90751-67F8-4FE3-843F-578552270C56}" dt="2022-06-21T12:31:56.871" v="7998"/>
          <ac:inkMkLst>
            <pc:docMk/>
            <pc:sldMk cId="3446101852" sldId="257"/>
            <ac:inkMk id="9" creationId="{25FF2E69-1619-EB30-D840-369E25A31D86}"/>
          </ac:inkMkLst>
        </pc:inkChg>
        <pc:inkChg chg="add mod">
          <ac:chgData name="Ahsan Iqbal" userId="c2e8e5619a5910ab" providerId="LiveId" clId="{CFD90751-67F8-4FE3-843F-578552270C56}" dt="2022-06-21T12:31:56.871" v="7998"/>
          <ac:inkMkLst>
            <pc:docMk/>
            <pc:sldMk cId="3446101852" sldId="257"/>
            <ac:inkMk id="10" creationId="{BDE58FB6-7F60-598A-CB1D-878EAE266535}"/>
          </ac:inkMkLst>
        </pc:inkChg>
        <pc:inkChg chg="add mod">
          <ac:chgData name="Ahsan Iqbal" userId="c2e8e5619a5910ab" providerId="LiveId" clId="{CFD90751-67F8-4FE3-843F-578552270C56}" dt="2022-06-21T12:31:56.871" v="7998"/>
          <ac:inkMkLst>
            <pc:docMk/>
            <pc:sldMk cId="3446101852" sldId="257"/>
            <ac:inkMk id="11" creationId="{57F5409D-9736-E088-C6F1-8DC124EBF627}"/>
          </ac:inkMkLst>
        </pc:inkChg>
      </pc:sldChg>
      <pc:sldChg chg="modSp mod">
        <pc:chgData name="Ahsan Iqbal" userId="c2e8e5619a5910ab" providerId="LiveId" clId="{CFD90751-67F8-4FE3-843F-578552270C56}" dt="2022-06-20T12:48:57.159" v="770" actId="20577"/>
        <pc:sldMkLst>
          <pc:docMk/>
          <pc:sldMk cId="266176078" sldId="258"/>
        </pc:sldMkLst>
        <pc:spChg chg="mod">
          <ac:chgData name="Ahsan Iqbal" userId="c2e8e5619a5910ab" providerId="LiveId" clId="{CFD90751-67F8-4FE3-843F-578552270C56}" dt="2022-06-20T12:48:57.159" v="770" actId="20577"/>
          <ac:spMkLst>
            <pc:docMk/>
            <pc:sldMk cId="266176078" sldId="258"/>
            <ac:spMk id="2" creationId="{BBDFC29F-A834-1A31-21AA-D2FBCA15DD6E}"/>
          </ac:spMkLst>
        </pc:spChg>
        <pc:spChg chg="mod">
          <ac:chgData name="Ahsan Iqbal" userId="c2e8e5619a5910ab" providerId="LiveId" clId="{CFD90751-67F8-4FE3-843F-578552270C56}" dt="2022-06-20T12:46:35.705" v="756" actId="20577"/>
          <ac:spMkLst>
            <pc:docMk/>
            <pc:sldMk cId="266176078" sldId="258"/>
            <ac:spMk id="3" creationId="{07872520-C04D-9B6C-0108-81F71CAA2489}"/>
          </ac:spMkLst>
        </pc:spChg>
        <pc:picChg chg="mod">
          <ac:chgData name="Ahsan Iqbal" userId="c2e8e5619a5910ab" providerId="LiveId" clId="{CFD90751-67F8-4FE3-843F-578552270C56}" dt="2022-06-20T12:39:16.184" v="435" actId="14100"/>
          <ac:picMkLst>
            <pc:docMk/>
            <pc:sldMk cId="266176078" sldId="258"/>
            <ac:picMk id="5" creationId="{95586130-E204-5A6B-1D2B-FC8A6EE4B148}"/>
          </ac:picMkLst>
        </pc:picChg>
      </pc:sldChg>
      <pc:sldChg chg="modSp mod">
        <pc:chgData name="Ahsan Iqbal" userId="c2e8e5619a5910ab" providerId="LiveId" clId="{CFD90751-67F8-4FE3-843F-578552270C56}" dt="2022-06-20T12:49:57.772" v="771" actId="1076"/>
        <pc:sldMkLst>
          <pc:docMk/>
          <pc:sldMk cId="3633634520" sldId="259"/>
        </pc:sldMkLst>
        <pc:spChg chg="mod">
          <ac:chgData name="Ahsan Iqbal" userId="c2e8e5619a5910ab" providerId="LiveId" clId="{CFD90751-67F8-4FE3-843F-578552270C56}" dt="2022-06-20T12:49:57.772" v="771" actId="1076"/>
          <ac:spMkLst>
            <pc:docMk/>
            <pc:sldMk cId="3633634520" sldId="259"/>
            <ac:spMk id="3" creationId="{4BC82A33-DB45-417D-8432-32913DE9C870}"/>
          </ac:spMkLst>
        </pc:spChg>
      </pc:sldChg>
      <pc:sldChg chg="modSp mod">
        <pc:chgData name="Ahsan Iqbal" userId="c2e8e5619a5910ab" providerId="LiveId" clId="{CFD90751-67F8-4FE3-843F-578552270C56}" dt="2022-06-20T12:07:48.381" v="134" actId="1076"/>
        <pc:sldMkLst>
          <pc:docMk/>
          <pc:sldMk cId="3070002787" sldId="260"/>
        </pc:sldMkLst>
        <pc:spChg chg="mod">
          <ac:chgData name="Ahsan Iqbal" userId="c2e8e5619a5910ab" providerId="LiveId" clId="{CFD90751-67F8-4FE3-843F-578552270C56}" dt="2022-06-20T12:07:48.381" v="134" actId="1076"/>
          <ac:spMkLst>
            <pc:docMk/>
            <pc:sldMk cId="3070002787" sldId="260"/>
            <ac:spMk id="3" creationId="{E578BDAF-6C10-21B9-C2A4-C3F09A1616EF}"/>
          </ac:spMkLst>
        </pc:spChg>
      </pc:sldChg>
      <pc:sldChg chg="modSp mod">
        <pc:chgData name="Ahsan Iqbal" userId="c2e8e5619a5910ab" providerId="LiveId" clId="{CFD90751-67F8-4FE3-843F-578552270C56}" dt="2022-06-20T12:50:14.097" v="772" actId="1076"/>
        <pc:sldMkLst>
          <pc:docMk/>
          <pc:sldMk cId="2291453975" sldId="261"/>
        </pc:sldMkLst>
        <pc:spChg chg="mod">
          <ac:chgData name="Ahsan Iqbal" userId="c2e8e5619a5910ab" providerId="LiveId" clId="{CFD90751-67F8-4FE3-843F-578552270C56}" dt="2022-06-20T12:50:14.097" v="772" actId="1076"/>
          <ac:spMkLst>
            <pc:docMk/>
            <pc:sldMk cId="2291453975" sldId="261"/>
            <ac:spMk id="2" creationId="{5C825710-8D5B-1E41-791F-5842967E434C}"/>
          </ac:spMkLst>
        </pc:spChg>
        <pc:spChg chg="mod">
          <ac:chgData name="Ahsan Iqbal" userId="c2e8e5619a5910ab" providerId="LiveId" clId="{CFD90751-67F8-4FE3-843F-578552270C56}" dt="2022-06-20T12:09:32.621" v="206" actId="20577"/>
          <ac:spMkLst>
            <pc:docMk/>
            <pc:sldMk cId="2291453975" sldId="261"/>
            <ac:spMk id="3" creationId="{2A67D8B1-CB6D-9AE6-9384-29453ACBD742}"/>
          </ac:spMkLst>
        </pc:spChg>
      </pc:sldChg>
      <pc:sldChg chg="addSp delSp modSp mod ord">
        <pc:chgData name="Ahsan Iqbal" userId="c2e8e5619a5910ab" providerId="LiveId" clId="{CFD90751-67F8-4FE3-843F-578552270C56}" dt="2022-06-21T13:12:21.846" v="8075" actId="9405"/>
        <pc:sldMkLst>
          <pc:docMk/>
          <pc:sldMk cId="444779490" sldId="262"/>
        </pc:sldMkLst>
        <pc:spChg chg="mod">
          <ac:chgData name="Ahsan Iqbal" userId="c2e8e5619a5910ab" providerId="LiveId" clId="{CFD90751-67F8-4FE3-843F-578552270C56}" dt="2022-06-20T12:37:19.162" v="341" actId="20577"/>
          <ac:spMkLst>
            <pc:docMk/>
            <pc:sldMk cId="444779490" sldId="262"/>
            <ac:spMk id="2" creationId="{CB5C11EF-7403-C7FC-416B-D5BD277C2DDA}"/>
          </ac:spMkLst>
        </pc:spChg>
        <pc:spChg chg="mod">
          <ac:chgData name="Ahsan Iqbal" userId="c2e8e5619a5910ab" providerId="LiveId" clId="{CFD90751-67F8-4FE3-843F-578552270C56}" dt="2022-06-20T12:45:48.510" v="604" actId="20577"/>
          <ac:spMkLst>
            <pc:docMk/>
            <pc:sldMk cId="444779490" sldId="262"/>
            <ac:spMk id="3" creationId="{A2C17FAF-5A8E-EB2D-E33A-92283C51C387}"/>
          </ac:spMkLst>
        </pc:spChg>
        <pc:spChg chg="add del">
          <ac:chgData name="Ahsan Iqbal" userId="c2e8e5619a5910ab" providerId="LiveId" clId="{CFD90751-67F8-4FE3-843F-578552270C56}" dt="2022-06-20T12:21:16.166" v="210"/>
          <ac:spMkLst>
            <pc:docMk/>
            <pc:sldMk cId="444779490" sldId="262"/>
            <ac:spMk id="4" creationId="{3C8B4455-DC7B-F85C-B38A-AE95DD966138}"/>
          </ac:spMkLst>
        </pc:spChg>
        <pc:spChg chg="add del">
          <ac:chgData name="Ahsan Iqbal" userId="c2e8e5619a5910ab" providerId="LiveId" clId="{CFD90751-67F8-4FE3-843F-578552270C56}" dt="2022-06-20T12:21:37.919" v="217"/>
          <ac:spMkLst>
            <pc:docMk/>
            <pc:sldMk cId="444779490" sldId="262"/>
            <ac:spMk id="6" creationId="{C4D87792-A3DE-48E9-3EC9-7A098075C774}"/>
          </ac:spMkLst>
        </pc:spChg>
        <pc:grpChg chg="add del mod">
          <ac:chgData name="Ahsan Iqbal" userId="c2e8e5619a5910ab" providerId="LiveId" clId="{CFD90751-67F8-4FE3-843F-578552270C56}" dt="2022-06-21T13:12:20.342" v="8072"/>
          <ac:grpSpMkLst>
            <pc:docMk/>
            <pc:sldMk cId="444779490" sldId="262"/>
            <ac:grpSpMk id="8" creationId="{171AADB1-1222-6FCE-B311-5E6477B381C8}"/>
          </ac:grpSpMkLst>
        </pc:grpChg>
        <pc:grpChg chg="mod">
          <ac:chgData name="Ahsan Iqbal" userId="c2e8e5619a5910ab" providerId="LiveId" clId="{CFD90751-67F8-4FE3-843F-578552270C56}" dt="2022-06-21T13:12:19.415" v="8069"/>
          <ac:grpSpMkLst>
            <pc:docMk/>
            <pc:sldMk cId="444779490" sldId="262"/>
            <ac:grpSpMk id="12" creationId="{E522AD51-AB02-FDB4-3E31-D252803A1F50}"/>
          </ac:grpSpMkLst>
        </pc:grpChg>
        <pc:picChg chg="add del mod">
          <ac:chgData name="Ahsan Iqbal" userId="c2e8e5619a5910ab" providerId="LiveId" clId="{CFD90751-67F8-4FE3-843F-578552270C56}" dt="2022-06-20T12:21:35.118" v="215" actId="478"/>
          <ac:picMkLst>
            <pc:docMk/>
            <pc:sldMk cId="444779490" sldId="262"/>
            <ac:picMk id="5" creationId="{744A1F94-53D9-EBA7-8CF5-57FEEE6D4662}"/>
          </ac:picMkLst>
        </pc:picChg>
        <pc:picChg chg="add del">
          <ac:chgData name="Ahsan Iqbal" userId="c2e8e5619a5910ab" providerId="LiveId" clId="{CFD90751-67F8-4FE3-843F-578552270C56}" dt="2022-06-20T12:21:39.890" v="219" actId="478"/>
          <ac:picMkLst>
            <pc:docMk/>
            <pc:sldMk cId="444779490" sldId="262"/>
            <ac:picMk id="7" creationId="{2EBDDE2D-0535-AA8C-F5A7-86D1686ABBB9}"/>
          </ac:picMkLst>
        </pc:picChg>
        <pc:picChg chg="add mod modCrop">
          <ac:chgData name="Ahsan Iqbal" userId="c2e8e5619a5910ab" providerId="LiveId" clId="{CFD90751-67F8-4FE3-843F-578552270C56}" dt="2022-06-20T12:45:31.295" v="591" actId="1076"/>
          <ac:picMkLst>
            <pc:docMk/>
            <pc:sldMk cId="444779490" sldId="262"/>
            <ac:picMk id="9" creationId="{4667A8B1-3345-E7D5-BA8F-92F4659F37AE}"/>
          </ac:picMkLst>
        </pc:picChg>
        <pc:inkChg chg="add del">
          <ac:chgData name="Ahsan Iqbal" userId="c2e8e5619a5910ab" providerId="LiveId" clId="{CFD90751-67F8-4FE3-843F-578552270C56}" dt="2022-06-21T13:12:21.846" v="8075" actId="9405"/>
          <ac:inkMkLst>
            <pc:docMk/>
            <pc:sldMk cId="444779490" sldId="262"/>
            <ac:inkMk id="4" creationId="{FB09C26D-BB6E-1D60-E6B0-B55DF76E269F}"/>
          </ac:inkMkLst>
        </pc:inkChg>
        <pc:inkChg chg="add del mod">
          <ac:chgData name="Ahsan Iqbal" userId="c2e8e5619a5910ab" providerId="LiveId" clId="{CFD90751-67F8-4FE3-843F-578552270C56}" dt="2022-06-21T13:12:21.345" v="8074" actId="9405"/>
          <ac:inkMkLst>
            <pc:docMk/>
            <pc:sldMk cId="444779490" sldId="262"/>
            <ac:inkMk id="5" creationId="{BD12FE2A-91E7-F0FA-1A6D-242D3DDC4FCA}"/>
          </ac:inkMkLst>
        </pc:inkChg>
        <pc:inkChg chg="add del mod">
          <ac:chgData name="Ahsan Iqbal" userId="c2e8e5619a5910ab" providerId="LiveId" clId="{CFD90751-67F8-4FE3-843F-578552270C56}" dt="2022-06-21T13:12:20.839" v="8073" actId="9405"/>
          <ac:inkMkLst>
            <pc:docMk/>
            <pc:sldMk cId="444779490" sldId="262"/>
            <ac:inkMk id="6" creationId="{5AC21133-59B5-31A0-533C-D9C9756E0A71}"/>
          </ac:inkMkLst>
        </pc:inkChg>
        <pc:inkChg chg="add del mod">
          <ac:chgData name="Ahsan Iqbal" userId="c2e8e5619a5910ab" providerId="LiveId" clId="{CFD90751-67F8-4FE3-843F-578552270C56}" dt="2022-06-21T13:12:20.342" v="8072"/>
          <ac:inkMkLst>
            <pc:docMk/>
            <pc:sldMk cId="444779490" sldId="262"/>
            <ac:inkMk id="7" creationId="{0EDD6788-7CF1-6860-5574-5E9116B2DC86}"/>
          </ac:inkMkLst>
        </pc:inkChg>
        <pc:inkChg chg="add del mod">
          <ac:chgData name="Ahsan Iqbal" userId="c2e8e5619a5910ab" providerId="LiveId" clId="{CFD90751-67F8-4FE3-843F-578552270C56}" dt="2022-06-21T13:12:19.862" v="8070" actId="9405"/>
          <ac:inkMkLst>
            <pc:docMk/>
            <pc:sldMk cId="444779490" sldId="262"/>
            <ac:inkMk id="10" creationId="{596D51EE-9C4C-58B7-E44F-C7B80C7A48B8}"/>
          </ac:inkMkLst>
        </pc:inkChg>
        <pc:inkChg chg="add del mod">
          <ac:chgData name="Ahsan Iqbal" userId="c2e8e5619a5910ab" providerId="LiveId" clId="{CFD90751-67F8-4FE3-843F-578552270C56}" dt="2022-06-21T13:12:19.415" v="8069"/>
          <ac:inkMkLst>
            <pc:docMk/>
            <pc:sldMk cId="444779490" sldId="262"/>
            <ac:inkMk id="11" creationId="{2095946A-B080-3A6A-7E1E-44E626902097}"/>
          </ac:inkMkLst>
        </pc:inkChg>
      </pc:sldChg>
      <pc:sldChg chg="del">
        <pc:chgData name="Ahsan Iqbal" userId="c2e8e5619a5910ab" providerId="LiveId" clId="{CFD90751-67F8-4FE3-843F-578552270C56}" dt="2022-06-20T12:50:23.262" v="773" actId="47"/>
        <pc:sldMkLst>
          <pc:docMk/>
          <pc:sldMk cId="2451816553" sldId="263"/>
        </pc:sldMkLst>
      </pc:sldChg>
      <pc:sldChg chg="addSp delSp modSp mod">
        <pc:chgData name="Ahsan Iqbal" userId="c2e8e5619a5910ab" providerId="LiveId" clId="{CFD90751-67F8-4FE3-843F-578552270C56}" dt="2022-06-20T13:07:19.665" v="795" actId="1076"/>
        <pc:sldMkLst>
          <pc:docMk/>
          <pc:sldMk cId="1572188954" sldId="264"/>
        </pc:sldMkLst>
        <pc:spChg chg="mod">
          <ac:chgData name="Ahsan Iqbal" userId="c2e8e5619a5910ab" providerId="LiveId" clId="{CFD90751-67F8-4FE3-843F-578552270C56}" dt="2022-06-20T13:04:32.456" v="783" actId="20577"/>
          <ac:spMkLst>
            <pc:docMk/>
            <pc:sldMk cId="1572188954" sldId="264"/>
            <ac:spMk id="3" creationId="{08834620-835E-3EAE-533B-3FBED7CEAFBC}"/>
          </ac:spMkLst>
        </pc:spChg>
        <pc:spChg chg="add del">
          <ac:chgData name="Ahsan Iqbal" userId="c2e8e5619a5910ab" providerId="LiveId" clId="{CFD90751-67F8-4FE3-843F-578552270C56}" dt="2022-06-20T13:07:03.419" v="789"/>
          <ac:spMkLst>
            <pc:docMk/>
            <pc:sldMk cId="1572188954" sldId="264"/>
            <ac:spMk id="4" creationId="{8EFCC755-F798-1E0D-CFCD-5AB783162C76}"/>
          </ac:spMkLst>
        </pc:spChg>
        <pc:picChg chg="add mod">
          <ac:chgData name="Ahsan Iqbal" userId="c2e8e5619a5910ab" providerId="LiveId" clId="{CFD90751-67F8-4FE3-843F-578552270C56}" dt="2022-06-20T13:07:16.849" v="794" actId="1076"/>
          <ac:picMkLst>
            <pc:docMk/>
            <pc:sldMk cId="1572188954" sldId="264"/>
            <ac:picMk id="5" creationId="{5C25C375-36E5-5C51-249F-F2CEAF6254B3}"/>
          </ac:picMkLst>
        </pc:picChg>
        <pc:picChg chg="add mod">
          <ac:chgData name="Ahsan Iqbal" userId="c2e8e5619a5910ab" providerId="LiveId" clId="{CFD90751-67F8-4FE3-843F-578552270C56}" dt="2022-06-20T13:07:19.665" v="795" actId="1076"/>
          <ac:picMkLst>
            <pc:docMk/>
            <pc:sldMk cId="1572188954" sldId="264"/>
            <ac:picMk id="2050" creationId="{FC1A0C6A-0ADE-E135-5F6E-C4243E477E0F}"/>
          </ac:picMkLst>
        </pc:picChg>
      </pc:sldChg>
      <pc:sldChg chg="addSp delSp modSp mod">
        <pc:chgData name="Ahsan Iqbal" userId="c2e8e5619a5910ab" providerId="LiveId" clId="{CFD90751-67F8-4FE3-843F-578552270C56}" dt="2022-06-21T13:23:56.078" v="8091" actId="9405"/>
        <pc:sldMkLst>
          <pc:docMk/>
          <pc:sldMk cId="223271032" sldId="265"/>
        </pc:sldMkLst>
        <pc:spChg chg="mod">
          <ac:chgData name="Ahsan Iqbal" userId="c2e8e5619a5910ab" providerId="LiveId" clId="{CFD90751-67F8-4FE3-843F-578552270C56}" dt="2022-06-20T13:14:24.338" v="1271" actId="20577"/>
          <ac:spMkLst>
            <pc:docMk/>
            <pc:sldMk cId="223271032" sldId="265"/>
            <ac:spMk id="2" creationId="{86452FDD-0E0C-8986-59F0-47F7522354A9}"/>
          </ac:spMkLst>
        </pc:spChg>
        <pc:spChg chg="mod">
          <ac:chgData name="Ahsan Iqbal" userId="c2e8e5619a5910ab" providerId="LiveId" clId="{CFD90751-67F8-4FE3-843F-578552270C56}" dt="2022-06-20T13:13:33.526" v="1246" actId="1076"/>
          <ac:spMkLst>
            <pc:docMk/>
            <pc:sldMk cId="223271032" sldId="265"/>
            <ac:spMk id="3" creationId="{C2393DC2-34C8-150F-E709-23281381B96D}"/>
          </ac:spMkLst>
        </pc:spChg>
        <pc:grpChg chg="mod">
          <ac:chgData name="Ahsan Iqbal" userId="c2e8e5619a5910ab" providerId="LiveId" clId="{CFD90751-67F8-4FE3-843F-578552270C56}" dt="2022-06-21T13:23:34.432" v="8081"/>
          <ac:grpSpMkLst>
            <pc:docMk/>
            <pc:sldMk cId="223271032" sldId="265"/>
            <ac:grpSpMk id="7" creationId="{D4D54DDB-8FD5-2B11-7DEC-9553F443E383}"/>
          </ac:grpSpMkLst>
        </pc:grpChg>
        <pc:grpChg chg="mod">
          <ac:chgData name="Ahsan Iqbal" userId="c2e8e5619a5910ab" providerId="LiveId" clId="{CFD90751-67F8-4FE3-843F-578552270C56}" dt="2022-06-21T13:23:54.938" v="8089"/>
          <ac:grpSpMkLst>
            <pc:docMk/>
            <pc:sldMk cId="223271032" sldId="265"/>
            <ac:grpSpMk id="11" creationId="{DE5A5A82-6801-39AB-05E0-E4D6E5120B73}"/>
          </ac:grpSpMkLst>
        </pc:grpChg>
        <pc:picChg chg="add del mod">
          <ac:chgData name="Ahsan Iqbal" userId="c2e8e5619a5910ab" providerId="LiveId" clId="{CFD90751-67F8-4FE3-843F-578552270C56}" dt="2022-06-20T13:14:54.777" v="1275" actId="1076"/>
          <ac:picMkLst>
            <pc:docMk/>
            <pc:sldMk cId="223271032" sldId="265"/>
            <ac:picMk id="3074" creationId="{7F2C18E3-EE40-CC15-F660-BC61245FC604}"/>
          </ac:picMkLst>
        </pc:picChg>
        <pc:picChg chg="add mod">
          <ac:chgData name="Ahsan Iqbal" userId="c2e8e5619a5910ab" providerId="LiveId" clId="{CFD90751-67F8-4FE3-843F-578552270C56}" dt="2022-06-20T13:14:56.513" v="1276" actId="1076"/>
          <ac:picMkLst>
            <pc:docMk/>
            <pc:sldMk cId="223271032" sldId="265"/>
            <ac:picMk id="3076" creationId="{99CB960D-6159-FEF6-B482-15108E1B03CE}"/>
          </ac:picMkLst>
        </pc:picChg>
        <pc:inkChg chg="add del">
          <ac:chgData name="Ahsan Iqbal" userId="c2e8e5619a5910ab" providerId="LiveId" clId="{CFD90751-67F8-4FE3-843F-578552270C56}" dt="2022-06-21T13:23:35.443" v="8083" actId="9405"/>
          <ac:inkMkLst>
            <pc:docMk/>
            <pc:sldMk cId="223271032" sldId="265"/>
            <ac:inkMk id="4" creationId="{EFD247E9-603A-EB95-D802-57D74E9EEAC9}"/>
          </ac:inkMkLst>
        </pc:inkChg>
        <pc:inkChg chg="add del mod">
          <ac:chgData name="Ahsan Iqbal" userId="c2e8e5619a5910ab" providerId="LiveId" clId="{CFD90751-67F8-4FE3-843F-578552270C56}" dt="2022-06-21T13:23:34.880" v="8082" actId="9405"/>
          <ac:inkMkLst>
            <pc:docMk/>
            <pc:sldMk cId="223271032" sldId="265"/>
            <ac:inkMk id="5" creationId="{79DC1658-775E-3034-F0DB-212563E29D0A}"/>
          </ac:inkMkLst>
        </pc:inkChg>
        <pc:inkChg chg="add del mod">
          <ac:chgData name="Ahsan Iqbal" userId="c2e8e5619a5910ab" providerId="LiveId" clId="{CFD90751-67F8-4FE3-843F-578552270C56}" dt="2022-06-21T13:23:34.432" v="8081"/>
          <ac:inkMkLst>
            <pc:docMk/>
            <pc:sldMk cId="223271032" sldId="265"/>
            <ac:inkMk id="6" creationId="{C96F7096-3D28-F196-A70C-272EED166A53}"/>
          </ac:inkMkLst>
        </pc:inkChg>
        <pc:inkChg chg="add del mod">
          <ac:chgData name="Ahsan Iqbal" userId="c2e8e5619a5910ab" providerId="LiveId" clId="{CFD90751-67F8-4FE3-843F-578552270C56}" dt="2022-06-21T13:23:56.078" v="8091" actId="9405"/>
          <ac:inkMkLst>
            <pc:docMk/>
            <pc:sldMk cId="223271032" sldId="265"/>
            <ac:inkMk id="8" creationId="{AF338C69-1587-5DB7-9C04-E6121C1BD003}"/>
          </ac:inkMkLst>
        </pc:inkChg>
        <pc:inkChg chg="add del mod">
          <ac:chgData name="Ahsan Iqbal" userId="c2e8e5619a5910ab" providerId="LiveId" clId="{CFD90751-67F8-4FE3-843F-578552270C56}" dt="2022-06-21T13:23:55.503" v="8090" actId="9405"/>
          <ac:inkMkLst>
            <pc:docMk/>
            <pc:sldMk cId="223271032" sldId="265"/>
            <ac:inkMk id="9" creationId="{50318614-75D2-C072-B86A-9D727452BD3B}"/>
          </ac:inkMkLst>
        </pc:inkChg>
        <pc:inkChg chg="add del mod">
          <ac:chgData name="Ahsan Iqbal" userId="c2e8e5619a5910ab" providerId="LiveId" clId="{CFD90751-67F8-4FE3-843F-578552270C56}" dt="2022-06-21T13:23:54.938" v="8089"/>
          <ac:inkMkLst>
            <pc:docMk/>
            <pc:sldMk cId="223271032" sldId="265"/>
            <ac:inkMk id="10" creationId="{D2EE95A4-986F-5027-D5D7-190275369582}"/>
          </ac:inkMkLst>
        </pc:inkChg>
      </pc:sldChg>
      <pc:sldChg chg="addSp delSp modSp mod">
        <pc:chgData name="Ahsan Iqbal" userId="c2e8e5619a5910ab" providerId="LiveId" clId="{CFD90751-67F8-4FE3-843F-578552270C56}" dt="2022-06-21T13:27:41.303" v="8131" actId="9405"/>
        <pc:sldMkLst>
          <pc:docMk/>
          <pc:sldMk cId="1553387203" sldId="266"/>
        </pc:sldMkLst>
        <pc:spChg chg="mod">
          <ac:chgData name="Ahsan Iqbal" userId="c2e8e5619a5910ab" providerId="LiveId" clId="{CFD90751-67F8-4FE3-843F-578552270C56}" dt="2022-06-20T13:16:23.643" v="1323" actId="20577"/>
          <ac:spMkLst>
            <pc:docMk/>
            <pc:sldMk cId="1553387203" sldId="266"/>
            <ac:spMk id="2" creationId="{1A6F8332-41F3-52C3-220F-F23BCB80FD0C}"/>
          </ac:spMkLst>
        </pc:spChg>
        <pc:spChg chg="mod">
          <ac:chgData name="Ahsan Iqbal" userId="c2e8e5619a5910ab" providerId="LiveId" clId="{CFD90751-67F8-4FE3-843F-578552270C56}" dt="2022-06-20T13:25:27.598" v="1910" actId="27636"/>
          <ac:spMkLst>
            <pc:docMk/>
            <pc:sldMk cId="1553387203" sldId="266"/>
            <ac:spMk id="3" creationId="{97D606C3-52E4-8E47-AB3A-BEE6A41385B5}"/>
          </ac:spMkLst>
        </pc:spChg>
        <pc:spChg chg="add mod">
          <ac:chgData name="Ahsan Iqbal" userId="c2e8e5619a5910ab" providerId="LiveId" clId="{CFD90751-67F8-4FE3-843F-578552270C56}" dt="2022-06-20T13:23:07" v="1779" actId="1076"/>
          <ac:spMkLst>
            <pc:docMk/>
            <pc:sldMk cId="1553387203" sldId="266"/>
            <ac:spMk id="4" creationId="{9E70D0E6-B39B-13BD-454E-3C524A79C8D3}"/>
          </ac:spMkLst>
        </pc:spChg>
        <pc:spChg chg="add mod">
          <ac:chgData name="Ahsan Iqbal" userId="c2e8e5619a5910ab" providerId="LiveId" clId="{CFD90751-67F8-4FE3-843F-578552270C56}" dt="2022-06-20T13:23:28.292" v="1849" actId="20577"/>
          <ac:spMkLst>
            <pc:docMk/>
            <pc:sldMk cId="1553387203" sldId="266"/>
            <ac:spMk id="6" creationId="{FDDA221C-9599-9CC5-9040-58211505C72C}"/>
          </ac:spMkLst>
        </pc:spChg>
        <pc:grpChg chg="del mod">
          <ac:chgData name="Ahsan Iqbal" userId="c2e8e5619a5910ab" providerId="LiveId" clId="{CFD90751-67F8-4FE3-843F-578552270C56}" dt="2022-06-20T13:24:31.592" v="1868"/>
          <ac:grpSpMkLst>
            <pc:docMk/>
            <pc:sldMk cId="1553387203" sldId="266"/>
            <ac:grpSpMk id="11" creationId="{1330DDA1-20C2-DD3B-8608-E79387953522}"/>
          </ac:grpSpMkLst>
        </pc:grpChg>
        <pc:grpChg chg="del mod">
          <ac:chgData name="Ahsan Iqbal" userId="c2e8e5619a5910ab" providerId="LiveId" clId="{CFD90751-67F8-4FE3-843F-578552270C56}" dt="2022-06-20T13:24:27.120" v="1866"/>
          <ac:grpSpMkLst>
            <pc:docMk/>
            <pc:sldMk cId="1553387203" sldId="266"/>
            <ac:grpSpMk id="17" creationId="{FF63A83E-FAEE-AC39-9303-2808C52C8BBD}"/>
          </ac:grpSpMkLst>
        </pc:grpChg>
        <pc:grpChg chg="del mod">
          <ac:chgData name="Ahsan Iqbal" userId="c2e8e5619a5910ab" providerId="LiveId" clId="{CFD90751-67F8-4FE3-843F-578552270C56}" dt="2022-06-20T13:24:35.283" v="1870"/>
          <ac:grpSpMkLst>
            <pc:docMk/>
            <pc:sldMk cId="1553387203" sldId="266"/>
            <ac:grpSpMk id="20" creationId="{4CD18B10-8CCF-42B2-CEE5-A9BECBDE42F3}"/>
          </ac:grpSpMkLst>
        </pc:grpChg>
        <pc:grpChg chg="mod">
          <ac:chgData name="Ahsan Iqbal" userId="c2e8e5619a5910ab" providerId="LiveId" clId="{CFD90751-67F8-4FE3-843F-578552270C56}" dt="2022-06-20T13:24:31.592" v="1868"/>
          <ac:grpSpMkLst>
            <pc:docMk/>
            <pc:sldMk cId="1553387203" sldId="266"/>
            <ac:grpSpMk id="22" creationId="{2152632B-980A-817F-0F7E-84B16A8E657F}"/>
          </ac:grpSpMkLst>
        </pc:grpChg>
        <pc:grpChg chg="mod">
          <ac:chgData name="Ahsan Iqbal" userId="c2e8e5619a5910ab" providerId="LiveId" clId="{CFD90751-67F8-4FE3-843F-578552270C56}" dt="2022-06-20T13:24:35.283" v="1870"/>
          <ac:grpSpMkLst>
            <pc:docMk/>
            <pc:sldMk cId="1553387203" sldId="266"/>
            <ac:grpSpMk id="24" creationId="{C935D3C3-1C0A-B885-BD18-C238AC0AE9D8}"/>
          </ac:grpSpMkLst>
        </pc:grpChg>
        <pc:grpChg chg="add del mod">
          <ac:chgData name="Ahsan Iqbal" userId="c2e8e5619a5910ab" providerId="LiveId" clId="{CFD90751-67F8-4FE3-843F-578552270C56}" dt="2022-06-21T13:27:38.793" v="8128"/>
          <ac:grpSpMkLst>
            <pc:docMk/>
            <pc:sldMk cId="1553387203" sldId="266"/>
            <ac:grpSpMk id="25" creationId="{3F43AECF-BACC-2F22-F57D-04C95CC90A3D}"/>
          </ac:grpSpMkLst>
        </pc:grpChg>
        <pc:grpChg chg="add del mod">
          <ac:chgData name="Ahsan Iqbal" userId="c2e8e5619a5910ab" providerId="LiveId" clId="{CFD90751-67F8-4FE3-843F-578552270C56}" dt="2022-06-21T13:27:38.140" v="8126"/>
          <ac:grpSpMkLst>
            <pc:docMk/>
            <pc:sldMk cId="1553387203" sldId="266"/>
            <ac:grpSpMk id="27" creationId="{736A8EDD-1C8E-DA42-9F06-BD8C3FA82476}"/>
          </ac:grpSpMkLst>
        </pc:grpChg>
        <pc:grpChg chg="add del mod">
          <ac:chgData name="Ahsan Iqbal" userId="c2e8e5619a5910ab" providerId="LiveId" clId="{CFD90751-67F8-4FE3-843F-578552270C56}" dt="2022-06-21T13:27:37.653" v="8122"/>
          <ac:grpSpMkLst>
            <pc:docMk/>
            <pc:sldMk cId="1553387203" sldId="266"/>
            <ac:grpSpMk id="31" creationId="{A373E0E3-112D-E0E1-E7E2-3A8D28310F05}"/>
          </ac:grpSpMkLst>
        </pc:grpChg>
        <pc:grpChg chg="add del mod">
          <ac:chgData name="Ahsan Iqbal" userId="c2e8e5619a5910ab" providerId="LiveId" clId="{CFD90751-67F8-4FE3-843F-578552270C56}" dt="2022-06-21T13:27:37.322" v="8119"/>
          <ac:grpSpMkLst>
            <pc:docMk/>
            <pc:sldMk cId="1553387203" sldId="266"/>
            <ac:grpSpMk id="34" creationId="{D18F6892-1F1E-6437-2C24-9F85790B8883}"/>
          </ac:grpSpMkLst>
        </pc:grpChg>
        <pc:grpChg chg="add del mod">
          <ac:chgData name="Ahsan Iqbal" userId="c2e8e5619a5910ab" providerId="LiveId" clId="{CFD90751-67F8-4FE3-843F-578552270C56}" dt="2022-06-21T13:27:37.157" v="8117"/>
          <ac:grpSpMkLst>
            <pc:docMk/>
            <pc:sldMk cId="1553387203" sldId="266"/>
            <ac:grpSpMk id="36" creationId="{EB1D5BCB-0353-2FE4-CB27-9187A1D2C536}"/>
          </ac:grpSpMkLst>
        </pc:grpChg>
        <pc:grpChg chg="mod">
          <ac:chgData name="Ahsan Iqbal" userId="c2e8e5619a5910ab" providerId="LiveId" clId="{CFD90751-67F8-4FE3-843F-578552270C56}" dt="2022-06-21T13:27:36.876" v="8114"/>
          <ac:grpSpMkLst>
            <pc:docMk/>
            <pc:sldMk cId="1553387203" sldId="266"/>
            <ac:grpSpMk id="39" creationId="{C52BC775-5477-D56B-1F34-6815048F1690}"/>
          </ac:grpSpMkLst>
        </pc:grpChg>
        <pc:picChg chg="add mod">
          <ac:chgData name="Ahsan Iqbal" userId="c2e8e5619a5910ab" providerId="LiveId" clId="{CFD90751-67F8-4FE3-843F-578552270C56}" dt="2022-06-20T13:22:38.176" v="1731" actId="1076"/>
          <ac:picMkLst>
            <pc:docMk/>
            <pc:sldMk cId="1553387203" sldId="266"/>
            <ac:picMk id="4098" creationId="{3B55B4D4-E430-20DC-A52B-30E64025BD5D}"/>
          </ac:picMkLst>
        </pc:picChg>
        <pc:inkChg chg="add del">
          <ac:chgData name="Ahsan Iqbal" userId="c2e8e5619a5910ab" providerId="LiveId" clId="{CFD90751-67F8-4FE3-843F-578552270C56}" dt="2022-06-20T13:23:49.365" v="1851" actId="9405"/>
          <ac:inkMkLst>
            <pc:docMk/>
            <pc:sldMk cId="1553387203" sldId="266"/>
            <ac:inkMk id="5" creationId="{052BCC69-A888-B199-49C0-36527EA8870C}"/>
          </ac:inkMkLst>
        </pc:inkChg>
        <pc:inkChg chg="add del">
          <ac:chgData name="Ahsan Iqbal" userId="c2e8e5619a5910ab" providerId="LiveId" clId="{CFD90751-67F8-4FE3-843F-578552270C56}" dt="2022-06-21T13:24:51.648" v="8093" actId="9405"/>
          <ac:inkMkLst>
            <pc:docMk/>
            <pc:sldMk cId="1553387203" sldId="266"/>
            <ac:inkMk id="5" creationId="{78DD82B7-E9AE-7863-8D8D-CC71EAB9E4C4}"/>
          </ac:inkMkLst>
        </pc:inkChg>
        <pc:inkChg chg="add del">
          <ac:chgData name="Ahsan Iqbal" userId="c2e8e5619a5910ab" providerId="LiveId" clId="{CFD90751-67F8-4FE3-843F-578552270C56}" dt="2022-06-21T13:27:41.303" v="8131" actId="9405"/>
          <ac:inkMkLst>
            <pc:docMk/>
            <pc:sldMk cId="1553387203" sldId="266"/>
            <ac:inkMk id="7" creationId="{3379B342-386F-79C0-2C58-3EBDC6BD5192}"/>
          </ac:inkMkLst>
        </pc:inkChg>
        <pc:inkChg chg="add del">
          <ac:chgData name="Ahsan Iqbal" userId="c2e8e5619a5910ab" providerId="LiveId" clId="{CFD90751-67F8-4FE3-843F-578552270C56}" dt="2022-06-20T13:24:00.682" v="1853" actId="9405"/>
          <ac:inkMkLst>
            <pc:docMk/>
            <pc:sldMk cId="1553387203" sldId="266"/>
            <ac:inkMk id="7" creationId="{E1E07282-E65E-7629-00CE-EB7DAD51F71A}"/>
          </ac:inkMkLst>
        </pc:inkChg>
        <pc:inkChg chg="add mod">
          <ac:chgData name="Ahsan Iqbal" userId="c2e8e5619a5910ab" providerId="LiveId" clId="{CFD90751-67F8-4FE3-843F-578552270C56}" dt="2022-06-20T13:24:31.592" v="1868"/>
          <ac:inkMkLst>
            <pc:docMk/>
            <pc:sldMk cId="1553387203" sldId="266"/>
            <ac:inkMk id="8" creationId="{79CCC478-D7C7-D459-50EA-63BD0E35C13C}"/>
          </ac:inkMkLst>
        </pc:inkChg>
        <pc:inkChg chg="add mod">
          <ac:chgData name="Ahsan Iqbal" userId="c2e8e5619a5910ab" providerId="LiveId" clId="{CFD90751-67F8-4FE3-843F-578552270C56}" dt="2022-06-20T13:24:31.592" v="1868"/>
          <ac:inkMkLst>
            <pc:docMk/>
            <pc:sldMk cId="1553387203" sldId="266"/>
            <ac:inkMk id="9" creationId="{38975539-C4B8-B4C6-5C74-687849F4E6EB}"/>
          </ac:inkMkLst>
        </pc:inkChg>
        <pc:inkChg chg="add mod">
          <ac:chgData name="Ahsan Iqbal" userId="c2e8e5619a5910ab" providerId="LiveId" clId="{CFD90751-67F8-4FE3-843F-578552270C56}" dt="2022-06-20T13:24:31.592" v="1868"/>
          <ac:inkMkLst>
            <pc:docMk/>
            <pc:sldMk cId="1553387203" sldId="266"/>
            <ac:inkMk id="10" creationId="{316C1CA9-2411-C0DE-D69D-DFA4A2E10932}"/>
          </ac:inkMkLst>
        </pc:inkChg>
        <pc:inkChg chg="add del">
          <ac:chgData name="Ahsan Iqbal" userId="c2e8e5619a5910ab" providerId="LiveId" clId="{CFD90751-67F8-4FE3-843F-578552270C56}" dt="2022-06-21T13:27:40.262" v="8130" actId="9405"/>
          <ac:inkMkLst>
            <pc:docMk/>
            <pc:sldMk cId="1553387203" sldId="266"/>
            <ac:inkMk id="11" creationId="{04E72602-0B10-C00F-3CCD-FE510DE9B725}"/>
          </ac:inkMkLst>
        </pc:inkChg>
        <pc:inkChg chg="add mod">
          <ac:chgData name="Ahsan Iqbal" userId="c2e8e5619a5910ab" providerId="LiveId" clId="{CFD90751-67F8-4FE3-843F-578552270C56}" dt="2022-06-20T13:24:35.283" v="1870"/>
          <ac:inkMkLst>
            <pc:docMk/>
            <pc:sldMk cId="1553387203" sldId="266"/>
            <ac:inkMk id="12" creationId="{CD740632-2D55-DD63-E5FD-695C4F9FEFFD}"/>
          </ac:inkMkLst>
        </pc:inkChg>
        <pc:inkChg chg="add mod">
          <ac:chgData name="Ahsan Iqbal" userId="c2e8e5619a5910ab" providerId="LiveId" clId="{CFD90751-67F8-4FE3-843F-578552270C56}" dt="2022-06-20T13:24:35.283" v="1870"/>
          <ac:inkMkLst>
            <pc:docMk/>
            <pc:sldMk cId="1553387203" sldId="266"/>
            <ac:inkMk id="13" creationId="{F1E15574-942F-4C83-C047-45D9CB1FA182}"/>
          </ac:inkMkLst>
        </pc:inkChg>
        <pc:inkChg chg="add mod">
          <ac:chgData name="Ahsan Iqbal" userId="c2e8e5619a5910ab" providerId="LiveId" clId="{CFD90751-67F8-4FE3-843F-578552270C56}" dt="2022-06-20T13:24:35.283" v="1870"/>
          <ac:inkMkLst>
            <pc:docMk/>
            <pc:sldMk cId="1553387203" sldId="266"/>
            <ac:inkMk id="14" creationId="{25E4818B-DDB6-7780-6809-8939F295D60C}"/>
          </ac:inkMkLst>
        </pc:inkChg>
        <pc:inkChg chg="add mod">
          <ac:chgData name="Ahsan Iqbal" userId="c2e8e5619a5910ab" providerId="LiveId" clId="{CFD90751-67F8-4FE3-843F-578552270C56}" dt="2022-06-20T13:24:35.283" v="1870"/>
          <ac:inkMkLst>
            <pc:docMk/>
            <pc:sldMk cId="1553387203" sldId="266"/>
            <ac:inkMk id="15" creationId="{D2563BE4-4329-809E-3523-6E35C0E915F5}"/>
          </ac:inkMkLst>
        </pc:inkChg>
        <pc:inkChg chg="add mod">
          <ac:chgData name="Ahsan Iqbal" userId="c2e8e5619a5910ab" providerId="LiveId" clId="{CFD90751-67F8-4FE3-843F-578552270C56}" dt="2022-06-20T13:24:35.283" v="1870"/>
          <ac:inkMkLst>
            <pc:docMk/>
            <pc:sldMk cId="1553387203" sldId="266"/>
            <ac:inkMk id="16" creationId="{D45B9F01-A682-DDE3-912F-28B3F30939CD}"/>
          </ac:inkMkLst>
        </pc:inkChg>
        <pc:inkChg chg="add del mod">
          <ac:chgData name="Ahsan Iqbal" userId="c2e8e5619a5910ab" providerId="LiveId" clId="{CFD90751-67F8-4FE3-843F-578552270C56}" dt="2022-06-21T13:27:39.439" v="8129" actId="9405"/>
          <ac:inkMkLst>
            <pc:docMk/>
            <pc:sldMk cId="1553387203" sldId="266"/>
            <ac:inkMk id="17" creationId="{9DA8E855-C336-B9C6-C77B-FB36E9F1D73C}"/>
          </ac:inkMkLst>
        </pc:inkChg>
        <pc:inkChg chg="add mod">
          <ac:chgData name="Ahsan Iqbal" userId="c2e8e5619a5910ab" providerId="LiveId" clId="{CFD90751-67F8-4FE3-843F-578552270C56}" dt="2022-06-20T13:24:35.283" v="1870"/>
          <ac:inkMkLst>
            <pc:docMk/>
            <pc:sldMk cId="1553387203" sldId="266"/>
            <ac:inkMk id="18" creationId="{39FA9012-8FB7-E4F8-54C9-24D8C01D707F}"/>
          </ac:inkMkLst>
        </pc:inkChg>
        <pc:inkChg chg="add mod">
          <ac:chgData name="Ahsan Iqbal" userId="c2e8e5619a5910ab" providerId="LiveId" clId="{CFD90751-67F8-4FE3-843F-578552270C56}" dt="2022-06-20T13:24:35.283" v="1870"/>
          <ac:inkMkLst>
            <pc:docMk/>
            <pc:sldMk cId="1553387203" sldId="266"/>
            <ac:inkMk id="19" creationId="{5F39BDDF-D420-16BB-3CC9-DB39E9E30361}"/>
          </ac:inkMkLst>
        </pc:inkChg>
        <pc:inkChg chg="add del mod">
          <ac:chgData name="Ahsan Iqbal" userId="c2e8e5619a5910ab" providerId="LiveId" clId="{CFD90751-67F8-4FE3-843F-578552270C56}" dt="2022-06-21T13:27:38.793" v="8128"/>
          <ac:inkMkLst>
            <pc:docMk/>
            <pc:sldMk cId="1553387203" sldId="266"/>
            <ac:inkMk id="20" creationId="{4D2AC482-E4FB-D131-9E31-205024D10C27}"/>
          </ac:inkMkLst>
        </pc:inkChg>
        <pc:inkChg chg="add mod">
          <ac:chgData name="Ahsan Iqbal" userId="c2e8e5619a5910ab" providerId="LiveId" clId="{CFD90751-67F8-4FE3-843F-578552270C56}" dt="2022-06-20T13:24:31.592" v="1868"/>
          <ac:inkMkLst>
            <pc:docMk/>
            <pc:sldMk cId="1553387203" sldId="266"/>
            <ac:inkMk id="21" creationId="{DC753C2A-6FF6-4B04-01B7-44D8E670DF3D}"/>
          </ac:inkMkLst>
        </pc:inkChg>
        <pc:inkChg chg="add mod">
          <ac:chgData name="Ahsan Iqbal" userId="c2e8e5619a5910ab" providerId="LiveId" clId="{CFD90751-67F8-4FE3-843F-578552270C56}" dt="2022-06-20T13:24:35.283" v="1870"/>
          <ac:inkMkLst>
            <pc:docMk/>
            <pc:sldMk cId="1553387203" sldId="266"/>
            <ac:inkMk id="23" creationId="{95A1F226-75BB-1F20-8136-625E21814BE9}"/>
          </ac:inkMkLst>
        </pc:inkChg>
        <pc:inkChg chg="add del mod">
          <ac:chgData name="Ahsan Iqbal" userId="c2e8e5619a5910ab" providerId="LiveId" clId="{CFD90751-67F8-4FE3-843F-578552270C56}" dt="2022-06-21T13:27:38.140" v="8126"/>
          <ac:inkMkLst>
            <pc:docMk/>
            <pc:sldMk cId="1553387203" sldId="266"/>
            <ac:inkMk id="26" creationId="{EA5BF9C6-DB87-4343-38DA-0BA519466B38}"/>
          </ac:inkMkLst>
        </pc:inkChg>
        <pc:inkChg chg="add del mod">
          <ac:chgData name="Ahsan Iqbal" userId="c2e8e5619a5910ab" providerId="LiveId" clId="{CFD90751-67F8-4FE3-843F-578552270C56}" dt="2022-06-21T13:27:37.984" v="8124" actId="9405"/>
          <ac:inkMkLst>
            <pc:docMk/>
            <pc:sldMk cId="1553387203" sldId="266"/>
            <ac:inkMk id="28" creationId="{2406D1FB-0BA8-5CAB-098D-F0AD252FC059}"/>
          </ac:inkMkLst>
        </pc:inkChg>
        <pc:inkChg chg="add del mod">
          <ac:chgData name="Ahsan Iqbal" userId="c2e8e5619a5910ab" providerId="LiveId" clId="{CFD90751-67F8-4FE3-843F-578552270C56}" dt="2022-06-21T13:27:37.836" v="8123" actId="9405"/>
          <ac:inkMkLst>
            <pc:docMk/>
            <pc:sldMk cId="1553387203" sldId="266"/>
            <ac:inkMk id="29" creationId="{23546BAC-D995-1BE3-0A34-10DA07753495}"/>
          </ac:inkMkLst>
        </pc:inkChg>
        <pc:inkChg chg="add del mod">
          <ac:chgData name="Ahsan Iqbal" userId="c2e8e5619a5910ab" providerId="LiveId" clId="{CFD90751-67F8-4FE3-843F-578552270C56}" dt="2022-06-21T13:27:37.653" v="8122"/>
          <ac:inkMkLst>
            <pc:docMk/>
            <pc:sldMk cId="1553387203" sldId="266"/>
            <ac:inkMk id="30" creationId="{51208A51-E23D-D415-0F1E-5663921C843C}"/>
          </ac:inkMkLst>
        </pc:inkChg>
        <pc:inkChg chg="add del mod">
          <ac:chgData name="Ahsan Iqbal" userId="c2e8e5619a5910ab" providerId="LiveId" clId="{CFD90751-67F8-4FE3-843F-578552270C56}" dt="2022-06-21T13:27:37.458" v="8120" actId="9405"/>
          <ac:inkMkLst>
            <pc:docMk/>
            <pc:sldMk cId="1553387203" sldId="266"/>
            <ac:inkMk id="32" creationId="{EEF5B465-F241-1A15-BEC7-F3C946C3B96E}"/>
          </ac:inkMkLst>
        </pc:inkChg>
        <pc:inkChg chg="add del mod">
          <ac:chgData name="Ahsan Iqbal" userId="c2e8e5619a5910ab" providerId="LiveId" clId="{CFD90751-67F8-4FE3-843F-578552270C56}" dt="2022-06-21T13:27:37.322" v="8119"/>
          <ac:inkMkLst>
            <pc:docMk/>
            <pc:sldMk cId="1553387203" sldId="266"/>
            <ac:inkMk id="33" creationId="{11BDFCD7-3AFA-2312-77F8-D4495039419E}"/>
          </ac:inkMkLst>
        </pc:inkChg>
        <pc:inkChg chg="add del mod">
          <ac:chgData name="Ahsan Iqbal" userId="c2e8e5619a5910ab" providerId="LiveId" clId="{CFD90751-67F8-4FE3-843F-578552270C56}" dt="2022-06-21T13:27:37.157" v="8117"/>
          <ac:inkMkLst>
            <pc:docMk/>
            <pc:sldMk cId="1553387203" sldId="266"/>
            <ac:inkMk id="35" creationId="{017475D8-D0A6-0177-FA90-A787665567DC}"/>
          </ac:inkMkLst>
        </pc:inkChg>
        <pc:inkChg chg="add del mod">
          <ac:chgData name="Ahsan Iqbal" userId="c2e8e5619a5910ab" providerId="LiveId" clId="{CFD90751-67F8-4FE3-843F-578552270C56}" dt="2022-06-21T13:27:37.038" v="8115" actId="9405"/>
          <ac:inkMkLst>
            <pc:docMk/>
            <pc:sldMk cId="1553387203" sldId="266"/>
            <ac:inkMk id="37" creationId="{7FE1F19B-CC31-BC5B-59EF-7AF4E322A4F8}"/>
          </ac:inkMkLst>
        </pc:inkChg>
        <pc:inkChg chg="add del mod">
          <ac:chgData name="Ahsan Iqbal" userId="c2e8e5619a5910ab" providerId="LiveId" clId="{CFD90751-67F8-4FE3-843F-578552270C56}" dt="2022-06-21T13:27:36.876" v="8114"/>
          <ac:inkMkLst>
            <pc:docMk/>
            <pc:sldMk cId="1553387203" sldId="266"/>
            <ac:inkMk id="38" creationId="{EB6019DE-B34A-21AB-DA9E-010186A3D991}"/>
          </ac:inkMkLst>
        </pc:inkChg>
      </pc:sldChg>
      <pc:sldChg chg="addSp modSp mod">
        <pc:chgData name="Ahsan Iqbal" userId="c2e8e5619a5910ab" providerId="LiveId" clId="{CFD90751-67F8-4FE3-843F-578552270C56}" dt="2022-06-20T13:31:21.071" v="2044" actId="20577"/>
        <pc:sldMkLst>
          <pc:docMk/>
          <pc:sldMk cId="1223030350" sldId="267"/>
        </pc:sldMkLst>
        <pc:spChg chg="mod">
          <ac:chgData name="Ahsan Iqbal" userId="c2e8e5619a5910ab" providerId="LiveId" clId="{CFD90751-67F8-4FE3-843F-578552270C56}" dt="2022-06-20T13:30:57.558" v="2015" actId="1076"/>
          <ac:spMkLst>
            <pc:docMk/>
            <pc:sldMk cId="1223030350" sldId="267"/>
            <ac:spMk id="2" creationId="{52FCCFCE-C2C7-8C21-B2F3-14AB3F9ECEAF}"/>
          </ac:spMkLst>
        </pc:spChg>
        <pc:spChg chg="mod">
          <ac:chgData name="Ahsan Iqbal" userId="c2e8e5619a5910ab" providerId="LiveId" clId="{CFD90751-67F8-4FE3-843F-578552270C56}" dt="2022-06-20T13:31:21.071" v="2044" actId="20577"/>
          <ac:spMkLst>
            <pc:docMk/>
            <pc:sldMk cId="1223030350" sldId="267"/>
            <ac:spMk id="3" creationId="{69C3EC67-6A77-D802-E0E0-CD07CF1326B7}"/>
          </ac:spMkLst>
        </pc:spChg>
        <pc:picChg chg="add mod">
          <ac:chgData name="Ahsan Iqbal" userId="c2e8e5619a5910ab" providerId="LiveId" clId="{CFD90751-67F8-4FE3-843F-578552270C56}" dt="2022-06-20T13:30:16.181" v="1915" actId="1076"/>
          <ac:picMkLst>
            <pc:docMk/>
            <pc:sldMk cId="1223030350" sldId="267"/>
            <ac:picMk id="5122" creationId="{29A9FFA6-703C-3855-CE1F-F8B2A210371A}"/>
          </ac:picMkLst>
        </pc:picChg>
      </pc:sldChg>
      <pc:sldChg chg="addSp delSp modSp mod">
        <pc:chgData name="Ahsan Iqbal" userId="c2e8e5619a5910ab" providerId="LiveId" clId="{CFD90751-67F8-4FE3-843F-578552270C56}" dt="2022-06-21T13:33:01.085" v="8175" actId="9405"/>
        <pc:sldMkLst>
          <pc:docMk/>
          <pc:sldMk cId="1479113622" sldId="268"/>
        </pc:sldMkLst>
        <pc:spChg chg="mod">
          <ac:chgData name="Ahsan Iqbal" userId="c2e8e5619a5910ab" providerId="LiveId" clId="{CFD90751-67F8-4FE3-843F-578552270C56}" dt="2022-06-20T13:34:02.675" v="2135" actId="1076"/>
          <ac:spMkLst>
            <pc:docMk/>
            <pc:sldMk cId="1479113622" sldId="268"/>
            <ac:spMk id="2" creationId="{6D5D78DC-F5AE-8614-7F41-50ECD48B6DD6}"/>
          </ac:spMkLst>
        </pc:spChg>
        <pc:spChg chg="mod">
          <ac:chgData name="Ahsan Iqbal" userId="c2e8e5619a5910ab" providerId="LiveId" clId="{CFD90751-67F8-4FE3-843F-578552270C56}" dt="2022-06-21T13:29:34.497" v="8163" actId="27636"/>
          <ac:spMkLst>
            <pc:docMk/>
            <pc:sldMk cId="1479113622" sldId="268"/>
            <ac:spMk id="3" creationId="{A1F8D1FF-7A30-E46B-646B-80EA9250395F}"/>
          </ac:spMkLst>
        </pc:spChg>
        <pc:grpChg chg="mod">
          <ac:chgData name="Ahsan Iqbal" userId="c2e8e5619a5910ab" providerId="LiveId" clId="{CFD90751-67F8-4FE3-843F-578552270C56}" dt="2022-06-21T13:33:00.235" v="8174"/>
          <ac:grpSpMkLst>
            <pc:docMk/>
            <pc:sldMk cId="1479113622" sldId="268"/>
            <ac:grpSpMk id="6" creationId="{C4352D11-1326-0C7C-7CFA-79DCF4C6C7FA}"/>
          </ac:grpSpMkLst>
        </pc:grpChg>
        <pc:picChg chg="add mod">
          <ac:chgData name="Ahsan Iqbal" userId="c2e8e5619a5910ab" providerId="LiveId" clId="{CFD90751-67F8-4FE3-843F-578552270C56}" dt="2022-06-20T13:40:51.621" v="2686" actId="1076"/>
          <ac:picMkLst>
            <pc:docMk/>
            <pc:sldMk cId="1479113622" sldId="268"/>
            <ac:picMk id="6146" creationId="{A03063A7-5536-A42A-A1EF-DD3683121AA6}"/>
          </ac:picMkLst>
        </pc:picChg>
        <pc:picChg chg="add mod">
          <ac:chgData name="Ahsan Iqbal" userId="c2e8e5619a5910ab" providerId="LiveId" clId="{CFD90751-67F8-4FE3-843F-578552270C56}" dt="2022-06-20T13:40:39.561" v="2684" actId="1076"/>
          <ac:picMkLst>
            <pc:docMk/>
            <pc:sldMk cId="1479113622" sldId="268"/>
            <ac:picMk id="6148" creationId="{580E6E07-27B8-C4F7-9EA7-DFDBB330321E}"/>
          </ac:picMkLst>
        </pc:picChg>
        <pc:inkChg chg="add del mod">
          <ac:chgData name="Ahsan Iqbal" userId="c2e8e5619a5910ab" providerId="LiveId" clId="{CFD90751-67F8-4FE3-843F-578552270C56}" dt="2022-06-21T13:33:01.085" v="8175" actId="9405"/>
          <ac:inkMkLst>
            <pc:docMk/>
            <pc:sldMk cId="1479113622" sldId="268"/>
            <ac:inkMk id="4" creationId="{806E63EF-FF80-5A20-B7C2-6974352B994B}"/>
          </ac:inkMkLst>
        </pc:inkChg>
        <pc:inkChg chg="add del mod">
          <ac:chgData name="Ahsan Iqbal" userId="c2e8e5619a5910ab" providerId="LiveId" clId="{CFD90751-67F8-4FE3-843F-578552270C56}" dt="2022-06-21T13:33:00.235" v="8174"/>
          <ac:inkMkLst>
            <pc:docMk/>
            <pc:sldMk cId="1479113622" sldId="268"/>
            <ac:inkMk id="5" creationId="{FD7E03CF-7FC5-6273-5B0B-40A3D82524A1}"/>
          </ac:inkMkLst>
        </pc:inkChg>
        <pc:inkChg chg="add del">
          <ac:chgData name="Ahsan Iqbal" userId="c2e8e5619a5910ab" providerId="LiveId" clId="{CFD90751-67F8-4FE3-843F-578552270C56}" dt="2022-06-21T13:32:59.427" v="8172" actId="9405"/>
          <ac:inkMkLst>
            <pc:docMk/>
            <pc:sldMk cId="1479113622" sldId="268"/>
            <ac:inkMk id="7" creationId="{5213253D-8D51-DACF-9723-4DB8901B0E70}"/>
          </ac:inkMkLst>
        </pc:inkChg>
        <pc:inkChg chg="add del">
          <ac:chgData name="Ahsan Iqbal" userId="c2e8e5619a5910ab" providerId="LiveId" clId="{CFD90751-67F8-4FE3-843F-578552270C56}" dt="2022-06-21T13:32:58.983" v="8171" actId="9405"/>
          <ac:inkMkLst>
            <pc:docMk/>
            <pc:sldMk cId="1479113622" sldId="268"/>
            <ac:inkMk id="8" creationId="{FF41D764-A2DB-FEAD-4009-955119B0A6CB}"/>
          </ac:inkMkLst>
        </pc:inkChg>
        <pc:inkChg chg="add del">
          <ac:chgData name="Ahsan Iqbal" userId="c2e8e5619a5910ab" providerId="LiveId" clId="{CFD90751-67F8-4FE3-843F-578552270C56}" dt="2022-06-21T13:32:58.595" v="8170" actId="9405"/>
          <ac:inkMkLst>
            <pc:docMk/>
            <pc:sldMk cId="1479113622" sldId="268"/>
            <ac:inkMk id="9" creationId="{1C41308A-175A-8D23-6B96-FC614E4CB88A}"/>
          </ac:inkMkLst>
        </pc:inkChg>
      </pc:sldChg>
      <pc:sldChg chg="addSp modSp mod">
        <pc:chgData name="Ahsan Iqbal" userId="c2e8e5619a5910ab" providerId="LiveId" clId="{CFD90751-67F8-4FE3-843F-578552270C56}" dt="2022-06-21T13:33:37.057" v="8208" actId="20577"/>
        <pc:sldMkLst>
          <pc:docMk/>
          <pc:sldMk cId="1539030576" sldId="269"/>
        </pc:sldMkLst>
        <pc:spChg chg="mod">
          <ac:chgData name="Ahsan Iqbal" userId="c2e8e5619a5910ab" providerId="LiveId" clId="{CFD90751-67F8-4FE3-843F-578552270C56}" dt="2022-06-21T13:33:37.057" v="8208" actId="20577"/>
          <ac:spMkLst>
            <pc:docMk/>
            <pc:sldMk cId="1539030576" sldId="269"/>
            <ac:spMk id="3" creationId="{601F9122-2049-6C45-D8F5-59A1E5FA1788}"/>
          </ac:spMkLst>
        </pc:spChg>
        <pc:picChg chg="add mod">
          <ac:chgData name="Ahsan Iqbal" userId="c2e8e5619a5910ab" providerId="LiveId" clId="{CFD90751-67F8-4FE3-843F-578552270C56}" dt="2022-06-20T13:43:36.720" v="2751" actId="1076"/>
          <ac:picMkLst>
            <pc:docMk/>
            <pc:sldMk cId="1539030576" sldId="269"/>
            <ac:picMk id="7170" creationId="{DC972E70-C255-2FF0-3936-88BB8BC67C12}"/>
          </ac:picMkLst>
        </pc:picChg>
      </pc:sldChg>
      <pc:sldChg chg="addSp modSp mod">
        <pc:chgData name="Ahsan Iqbal" userId="c2e8e5619a5910ab" providerId="LiveId" clId="{CFD90751-67F8-4FE3-843F-578552270C56}" dt="2022-06-21T12:35:10.939" v="8059" actId="20577"/>
        <pc:sldMkLst>
          <pc:docMk/>
          <pc:sldMk cId="395399851" sldId="270"/>
        </pc:sldMkLst>
        <pc:spChg chg="mod">
          <ac:chgData name="Ahsan Iqbal" userId="c2e8e5619a5910ab" providerId="LiveId" clId="{CFD90751-67F8-4FE3-843F-578552270C56}" dt="2022-06-20T13:53:38.180" v="3491" actId="1076"/>
          <ac:spMkLst>
            <pc:docMk/>
            <pc:sldMk cId="395399851" sldId="270"/>
            <ac:spMk id="2" creationId="{0C8F4839-8B93-B72A-8E3A-AA23567EF0E5}"/>
          </ac:spMkLst>
        </pc:spChg>
        <pc:spChg chg="mod">
          <ac:chgData name="Ahsan Iqbal" userId="c2e8e5619a5910ab" providerId="LiveId" clId="{CFD90751-67F8-4FE3-843F-578552270C56}" dt="2022-06-21T12:35:10.939" v="8059" actId="20577"/>
          <ac:spMkLst>
            <pc:docMk/>
            <pc:sldMk cId="395399851" sldId="270"/>
            <ac:spMk id="3" creationId="{F2F71508-1A2E-1F2B-D53E-6D2C12806F93}"/>
          </ac:spMkLst>
        </pc:spChg>
        <pc:picChg chg="add mod">
          <ac:chgData name="Ahsan Iqbal" userId="c2e8e5619a5910ab" providerId="LiveId" clId="{CFD90751-67F8-4FE3-843F-578552270C56}" dt="2022-06-20T15:16:57.373" v="7942" actId="1076"/>
          <ac:picMkLst>
            <pc:docMk/>
            <pc:sldMk cId="395399851" sldId="270"/>
            <ac:picMk id="1026" creationId="{1EDCEA1B-4366-7B33-C310-2AE11E424427}"/>
          </ac:picMkLst>
        </pc:picChg>
        <pc:picChg chg="add mod">
          <ac:chgData name="Ahsan Iqbal" userId="c2e8e5619a5910ab" providerId="LiveId" clId="{CFD90751-67F8-4FE3-843F-578552270C56}" dt="2022-06-20T15:17:00.603" v="7943" actId="1076"/>
          <ac:picMkLst>
            <pc:docMk/>
            <pc:sldMk cId="395399851" sldId="270"/>
            <ac:picMk id="1028" creationId="{6C20E829-8EDB-E3D2-2CBC-DE4A90F20784}"/>
          </ac:picMkLst>
        </pc:picChg>
      </pc:sldChg>
      <pc:sldChg chg="addSp modSp mod">
        <pc:chgData name="Ahsan Iqbal" userId="c2e8e5619a5910ab" providerId="LiveId" clId="{CFD90751-67F8-4FE3-843F-578552270C56}" dt="2022-06-20T14:10:57.407" v="4289" actId="113"/>
        <pc:sldMkLst>
          <pc:docMk/>
          <pc:sldMk cId="4099473310" sldId="271"/>
        </pc:sldMkLst>
        <pc:spChg chg="mod">
          <ac:chgData name="Ahsan Iqbal" userId="c2e8e5619a5910ab" providerId="LiveId" clId="{CFD90751-67F8-4FE3-843F-578552270C56}" dt="2022-06-20T13:57:20.502" v="3593" actId="1076"/>
          <ac:spMkLst>
            <pc:docMk/>
            <pc:sldMk cId="4099473310" sldId="271"/>
            <ac:spMk id="2" creationId="{40123C5D-4462-F8D5-3AFC-F90C8CF9BF48}"/>
          </ac:spMkLst>
        </pc:spChg>
        <pc:spChg chg="mod">
          <ac:chgData name="Ahsan Iqbal" userId="c2e8e5619a5910ab" providerId="LiveId" clId="{CFD90751-67F8-4FE3-843F-578552270C56}" dt="2022-06-20T14:05:56.903" v="4257" actId="20577"/>
          <ac:spMkLst>
            <pc:docMk/>
            <pc:sldMk cId="4099473310" sldId="271"/>
            <ac:spMk id="3" creationId="{5A646348-484A-CCB5-8410-88B9F3BDF627}"/>
          </ac:spMkLst>
        </pc:spChg>
        <pc:spChg chg="add mod">
          <ac:chgData name="Ahsan Iqbal" userId="c2e8e5619a5910ab" providerId="LiveId" clId="{CFD90751-67F8-4FE3-843F-578552270C56}" dt="2022-06-20T14:10:57.407" v="4289" actId="113"/>
          <ac:spMkLst>
            <pc:docMk/>
            <pc:sldMk cId="4099473310" sldId="271"/>
            <ac:spMk id="4" creationId="{E2D35A08-D65B-D4AE-0165-AF02871B9EEE}"/>
          </ac:spMkLst>
        </pc:spChg>
        <pc:picChg chg="add mod">
          <ac:chgData name="Ahsan Iqbal" userId="c2e8e5619a5910ab" providerId="LiveId" clId="{CFD90751-67F8-4FE3-843F-578552270C56}" dt="2022-06-20T14:09:09.221" v="4267" actId="1076"/>
          <ac:picMkLst>
            <pc:docMk/>
            <pc:sldMk cId="4099473310" sldId="271"/>
            <ac:picMk id="2050" creationId="{D9CFD4F1-3CD6-C95D-60C1-7E7F0D4591B0}"/>
          </ac:picMkLst>
        </pc:picChg>
        <pc:picChg chg="add mod">
          <ac:chgData name="Ahsan Iqbal" userId="c2e8e5619a5910ab" providerId="LiveId" clId="{CFD90751-67F8-4FE3-843F-578552270C56}" dt="2022-06-20T14:03:57.757" v="4189" actId="1076"/>
          <ac:picMkLst>
            <pc:docMk/>
            <pc:sldMk cId="4099473310" sldId="271"/>
            <ac:picMk id="2052" creationId="{EE3AB19E-E0D5-2D7D-57D3-36237743D4D6}"/>
          </ac:picMkLst>
        </pc:picChg>
        <pc:picChg chg="add mod">
          <ac:chgData name="Ahsan Iqbal" userId="c2e8e5619a5910ab" providerId="LiveId" clId="{CFD90751-67F8-4FE3-843F-578552270C56}" dt="2022-06-20T14:08:12.631" v="4266" actId="1076"/>
          <ac:picMkLst>
            <pc:docMk/>
            <pc:sldMk cId="4099473310" sldId="271"/>
            <ac:picMk id="2054" creationId="{CB2BDDA0-8482-95A8-6287-54E5EB74642C}"/>
          </ac:picMkLst>
        </pc:picChg>
        <pc:picChg chg="add mod">
          <ac:chgData name="Ahsan Iqbal" userId="c2e8e5619a5910ab" providerId="LiveId" clId="{CFD90751-67F8-4FE3-843F-578552270C56}" dt="2022-06-20T14:10:27.137" v="4272" actId="1076"/>
          <ac:picMkLst>
            <pc:docMk/>
            <pc:sldMk cId="4099473310" sldId="271"/>
            <ac:picMk id="2056" creationId="{4856746E-8F44-14DA-A42D-455F5795D3F2}"/>
          </ac:picMkLst>
        </pc:picChg>
      </pc:sldChg>
      <pc:sldChg chg="addSp modSp mod">
        <pc:chgData name="Ahsan Iqbal" userId="c2e8e5619a5910ab" providerId="LiveId" clId="{CFD90751-67F8-4FE3-843F-578552270C56}" dt="2022-06-21T13:42:20.595" v="8216" actId="20577"/>
        <pc:sldMkLst>
          <pc:docMk/>
          <pc:sldMk cId="880319480" sldId="272"/>
        </pc:sldMkLst>
        <pc:spChg chg="mod">
          <ac:chgData name="Ahsan Iqbal" userId="c2e8e5619a5910ab" providerId="LiveId" clId="{CFD90751-67F8-4FE3-843F-578552270C56}" dt="2022-06-20T14:16:20.968" v="4675" actId="1076"/>
          <ac:spMkLst>
            <pc:docMk/>
            <pc:sldMk cId="880319480" sldId="272"/>
            <ac:spMk id="2" creationId="{1125EBF0-D5F7-0568-E988-608A70E875C9}"/>
          </ac:spMkLst>
        </pc:spChg>
        <pc:spChg chg="mod">
          <ac:chgData name="Ahsan Iqbal" userId="c2e8e5619a5910ab" providerId="LiveId" clId="{CFD90751-67F8-4FE3-843F-578552270C56}" dt="2022-06-21T13:42:20.595" v="8216" actId="20577"/>
          <ac:spMkLst>
            <pc:docMk/>
            <pc:sldMk cId="880319480" sldId="272"/>
            <ac:spMk id="3" creationId="{02B1D13D-3F3F-7668-AE75-A9E90A71FBA3}"/>
          </ac:spMkLst>
        </pc:spChg>
        <pc:picChg chg="add mod">
          <ac:chgData name="Ahsan Iqbal" userId="c2e8e5619a5910ab" providerId="LiveId" clId="{CFD90751-67F8-4FE3-843F-578552270C56}" dt="2022-06-20T14:16:14.576" v="4673" actId="14100"/>
          <ac:picMkLst>
            <pc:docMk/>
            <pc:sldMk cId="880319480" sldId="272"/>
            <ac:picMk id="3074" creationId="{A5D58742-B9B8-ED65-15EF-6134CF3A0C7E}"/>
          </ac:picMkLst>
        </pc:picChg>
      </pc:sldChg>
      <pc:sldChg chg="addSp delSp modSp mod">
        <pc:chgData name="Ahsan Iqbal" userId="c2e8e5619a5910ab" providerId="LiveId" clId="{CFD90751-67F8-4FE3-843F-578552270C56}" dt="2022-06-21T13:44:21.109" v="8225" actId="20577"/>
        <pc:sldMkLst>
          <pc:docMk/>
          <pc:sldMk cId="932977544" sldId="273"/>
        </pc:sldMkLst>
        <pc:spChg chg="mod">
          <ac:chgData name="Ahsan Iqbal" userId="c2e8e5619a5910ab" providerId="LiveId" clId="{CFD90751-67F8-4FE3-843F-578552270C56}" dt="2022-06-20T14:28:25.417" v="6037" actId="1076"/>
          <ac:spMkLst>
            <pc:docMk/>
            <pc:sldMk cId="932977544" sldId="273"/>
            <ac:spMk id="2" creationId="{35CC10CE-267B-21FE-8397-12A00D6EA80B}"/>
          </ac:spMkLst>
        </pc:spChg>
        <pc:spChg chg="mod">
          <ac:chgData name="Ahsan Iqbal" userId="c2e8e5619a5910ab" providerId="LiveId" clId="{CFD90751-67F8-4FE3-843F-578552270C56}" dt="2022-06-21T13:44:21.109" v="8225" actId="20577"/>
          <ac:spMkLst>
            <pc:docMk/>
            <pc:sldMk cId="932977544" sldId="273"/>
            <ac:spMk id="3" creationId="{33AE1941-3CF0-6722-DA8E-B122A62507B8}"/>
          </ac:spMkLst>
        </pc:spChg>
        <pc:spChg chg="add mod">
          <ac:chgData name="Ahsan Iqbal" userId="c2e8e5619a5910ab" providerId="LiveId" clId="{CFD90751-67F8-4FE3-843F-578552270C56}" dt="2022-06-20T15:19:49.313" v="7977" actId="122"/>
          <ac:spMkLst>
            <pc:docMk/>
            <pc:sldMk cId="932977544" sldId="273"/>
            <ac:spMk id="4" creationId="{585C7F21-430D-04FA-D4D0-DAFABD30153A}"/>
          </ac:spMkLst>
        </pc:spChg>
        <pc:picChg chg="add mod">
          <ac:chgData name="Ahsan Iqbal" userId="c2e8e5619a5910ab" providerId="LiveId" clId="{CFD90751-67F8-4FE3-843F-578552270C56}" dt="2022-06-20T14:57:32.824" v="7301" actId="1076"/>
          <ac:picMkLst>
            <pc:docMk/>
            <pc:sldMk cId="932977544" sldId="273"/>
            <ac:picMk id="7170" creationId="{7A9E4BAA-F485-470C-D4C5-79271BDB8AAE}"/>
          </ac:picMkLst>
        </pc:picChg>
        <pc:picChg chg="add del mod">
          <ac:chgData name="Ahsan Iqbal" userId="c2e8e5619a5910ab" providerId="LiveId" clId="{CFD90751-67F8-4FE3-843F-578552270C56}" dt="2022-06-20T15:16:43.525" v="7937" actId="478"/>
          <ac:picMkLst>
            <pc:docMk/>
            <pc:sldMk cId="932977544" sldId="273"/>
            <ac:picMk id="7172" creationId="{59767862-20E0-396D-DF99-243869AB3425}"/>
          </ac:picMkLst>
        </pc:picChg>
        <pc:picChg chg="add mod">
          <ac:chgData name="Ahsan Iqbal" userId="c2e8e5619a5910ab" providerId="LiveId" clId="{CFD90751-67F8-4FE3-843F-578552270C56}" dt="2022-06-20T15:18:50.594" v="7948" actId="1076"/>
          <ac:picMkLst>
            <pc:docMk/>
            <pc:sldMk cId="932977544" sldId="273"/>
            <ac:picMk id="7174" creationId="{4A8E3558-E959-4B2C-C30C-C5416388220F}"/>
          </ac:picMkLst>
        </pc:picChg>
      </pc:sldChg>
      <pc:sldChg chg="addSp modSp mod">
        <pc:chgData name="Ahsan Iqbal" userId="c2e8e5619a5910ab" providerId="LiveId" clId="{CFD90751-67F8-4FE3-843F-578552270C56}" dt="2022-06-21T14:13:59.791" v="8307" actId="20577"/>
        <pc:sldMkLst>
          <pc:docMk/>
          <pc:sldMk cId="2092806044" sldId="274"/>
        </pc:sldMkLst>
        <pc:spChg chg="mod">
          <ac:chgData name="Ahsan Iqbal" userId="c2e8e5619a5910ab" providerId="LiveId" clId="{CFD90751-67F8-4FE3-843F-578552270C56}" dt="2022-06-20T15:12:52.813" v="7761" actId="113"/>
          <ac:spMkLst>
            <pc:docMk/>
            <pc:sldMk cId="2092806044" sldId="274"/>
            <ac:spMk id="2" creationId="{6C2FF643-0CDB-9AD2-61DC-107375369523}"/>
          </ac:spMkLst>
        </pc:spChg>
        <pc:spChg chg="mod">
          <ac:chgData name="Ahsan Iqbal" userId="c2e8e5619a5910ab" providerId="LiveId" clId="{CFD90751-67F8-4FE3-843F-578552270C56}" dt="2022-06-21T14:13:59.791" v="8307" actId="20577"/>
          <ac:spMkLst>
            <pc:docMk/>
            <pc:sldMk cId="2092806044" sldId="274"/>
            <ac:spMk id="3" creationId="{3B56E10E-7CC1-8A77-BB26-03E8E5A44353}"/>
          </ac:spMkLst>
        </pc:spChg>
        <pc:spChg chg="add mod">
          <ac:chgData name="Ahsan Iqbal" userId="c2e8e5619a5910ab" providerId="LiveId" clId="{CFD90751-67F8-4FE3-843F-578552270C56}" dt="2022-06-20T14:52:29.753" v="7110" actId="20577"/>
          <ac:spMkLst>
            <pc:docMk/>
            <pc:sldMk cId="2092806044" sldId="274"/>
            <ac:spMk id="4" creationId="{0E8C5E96-C2B3-125A-4B3E-F66F85462A9A}"/>
          </ac:spMkLst>
        </pc:spChg>
        <pc:picChg chg="add mod">
          <ac:chgData name="Ahsan Iqbal" userId="c2e8e5619a5910ab" providerId="LiveId" clId="{CFD90751-67F8-4FE3-843F-578552270C56}" dt="2022-06-20T14:36:59.621" v="6079" actId="1076"/>
          <ac:picMkLst>
            <pc:docMk/>
            <pc:sldMk cId="2092806044" sldId="274"/>
            <ac:picMk id="5122" creationId="{D8C73171-B809-15DF-98DE-412A34FD2367}"/>
          </ac:picMkLst>
        </pc:picChg>
      </pc:sldChg>
      <pc:sldChg chg="addSp delSp modSp mod">
        <pc:chgData name="Ahsan Iqbal" userId="c2e8e5619a5910ab" providerId="LiveId" clId="{CFD90751-67F8-4FE3-843F-578552270C56}" dt="2022-06-21T13:51:26.758" v="8239" actId="20577"/>
        <pc:sldMkLst>
          <pc:docMk/>
          <pc:sldMk cId="1795439320" sldId="275"/>
        </pc:sldMkLst>
        <pc:spChg chg="mod">
          <ac:chgData name="Ahsan Iqbal" userId="c2e8e5619a5910ab" providerId="LiveId" clId="{CFD90751-67F8-4FE3-843F-578552270C56}" dt="2022-06-20T15:10:44.260" v="7702" actId="113"/>
          <ac:spMkLst>
            <pc:docMk/>
            <pc:sldMk cId="1795439320" sldId="275"/>
            <ac:spMk id="2" creationId="{5166C613-8BC3-AE27-0350-2AE160E06896}"/>
          </ac:spMkLst>
        </pc:spChg>
        <pc:spChg chg="mod">
          <ac:chgData name="Ahsan Iqbal" userId="c2e8e5619a5910ab" providerId="LiveId" clId="{CFD90751-67F8-4FE3-843F-578552270C56}" dt="2022-06-21T13:51:26.758" v="8239" actId="20577"/>
          <ac:spMkLst>
            <pc:docMk/>
            <pc:sldMk cId="1795439320" sldId="275"/>
            <ac:spMk id="3" creationId="{8D82C602-78C7-DD0D-4F9E-93240265C9DE}"/>
          </ac:spMkLst>
        </pc:spChg>
        <pc:spChg chg="add mod">
          <ac:chgData name="Ahsan Iqbal" userId="c2e8e5619a5910ab" providerId="LiveId" clId="{CFD90751-67F8-4FE3-843F-578552270C56}" dt="2022-06-20T14:50:36.720" v="7050" actId="1076"/>
          <ac:spMkLst>
            <pc:docMk/>
            <pc:sldMk cId="1795439320" sldId="275"/>
            <ac:spMk id="4" creationId="{45A2F9DA-59AA-6986-411B-F9DF01FC8F78}"/>
          </ac:spMkLst>
        </pc:spChg>
        <pc:picChg chg="add mod">
          <ac:chgData name="Ahsan Iqbal" userId="c2e8e5619a5910ab" providerId="LiveId" clId="{CFD90751-67F8-4FE3-843F-578552270C56}" dt="2022-06-20T14:47:30.118" v="6795" actId="1076"/>
          <ac:picMkLst>
            <pc:docMk/>
            <pc:sldMk cId="1795439320" sldId="275"/>
            <ac:picMk id="6146" creationId="{86C0C01A-85C2-45E3-003D-2284D4BEC016}"/>
          </ac:picMkLst>
        </pc:picChg>
        <pc:picChg chg="add mod">
          <ac:chgData name="Ahsan Iqbal" userId="c2e8e5619a5910ab" providerId="LiveId" clId="{CFD90751-67F8-4FE3-843F-578552270C56}" dt="2022-06-20T14:48:32.005" v="6869" actId="1076"/>
          <ac:picMkLst>
            <pc:docMk/>
            <pc:sldMk cId="1795439320" sldId="275"/>
            <ac:picMk id="6148" creationId="{3E2E8A41-EFDA-76F5-71A7-3922679D0D45}"/>
          </ac:picMkLst>
        </pc:picChg>
        <pc:inkChg chg="add">
          <ac:chgData name="Ahsan Iqbal" userId="c2e8e5619a5910ab" providerId="LiveId" clId="{CFD90751-67F8-4FE3-843F-578552270C56}" dt="2022-06-20T14:59:08.480" v="7303" actId="9405"/>
          <ac:inkMkLst>
            <pc:docMk/>
            <pc:sldMk cId="1795439320" sldId="275"/>
            <ac:inkMk id="5" creationId="{083CF239-9339-20EE-B1A6-89A6D2C36F54}"/>
          </ac:inkMkLst>
        </pc:inkChg>
        <pc:inkChg chg="add">
          <ac:chgData name="Ahsan Iqbal" userId="c2e8e5619a5910ab" providerId="LiveId" clId="{CFD90751-67F8-4FE3-843F-578552270C56}" dt="2022-06-20T14:59:18.734" v="7304" actId="9405"/>
          <ac:inkMkLst>
            <pc:docMk/>
            <pc:sldMk cId="1795439320" sldId="275"/>
            <ac:inkMk id="6" creationId="{1C15B79E-FC7E-4D31-0181-518CC3992F8F}"/>
          </ac:inkMkLst>
        </pc:inkChg>
        <pc:inkChg chg="add del">
          <ac:chgData name="Ahsan Iqbal" userId="c2e8e5619a5910ab" providerId="LiveId" clId="{CFD90751-67F8-4FE3-843F-578552270C56}" dt="2022-06-20T14:59:29.005" v="7306" actId="9405"/>
          <ac:inkMkLst>
            <pc:docMk/>
            <pc:sldMk cId="1795439320" sldId="275"/>
            <ac:inkMk id="7" creationId="{06AED790-5B88-1321-6104-57C84561B242}"/>
          </ac:inkMkLst>
        </pc:inkChg>
        <pc:inkChg chg="add">
          <ac:chgData name="Ahsan Iqbal" userId="c2e8e5619a5910ab" providerId="LiveId" clId="{CFD90751-67F8-4FE3-843F-578552270C56}" dt="2022-06-20T14:59:36.713" v="7307" actId="9405"/>
          <ac:inkMkLst>
            <pc:docMk/>
            <pc:sldMk cId="1795439320" sldId="275"/>
            <ac:inkMk id="8" creationId="{D1466485-1D88-B86E-97AF-0233D9AA43E4}"/>
          </ac:inkMkLst>
        </pc:inkChg>
      </pc:sldChg>
      <pc:sldChg chg="del">
        <pc:chgData name="Ahsan Iqbal" userId="c2e8e5619a5910ab" providerId="LiveId" clId="{CFD90751-67F8-4FE3-843F-578552270C56}" dt="2022-06-20T14:52:57.086" v="7111" actId="47"/>
        <pc:sldMkLst>
          <pc:docMk/>
          <pc:sldMk cId="1168612250" sldId="276"/>
        </pc:sldMkLst>
      </pc:sldChg>
      <pc:sldChg chg="addSp delSp modSp mod setBg">
        <pc:chgData name="Ahsan Iqbal" userId="c2e8e5619a5910ab" providerId="LiveId" clId="{CFD90751-67F8-4FE3-843F-578552270C56}" dt="2022-06-21T13:54:25.496" v="8244" actId="20577"/>
        <pc:sldMkLst>
          <pc:docMk/>
          <pc:sldMk cId="4001439952" sldId="277"/>
        </pc:sldMkLst>
        <pc:spChg chg="mod">
          <ac:chgData name="Ahsan Iqbal" userId="c2e8e5619a5910ab" providerId="LiveId" clId="{CFD90751-67F8-4FE3-843F-578552270C56}" dt="2022-06-20T15:10:41.492" v="7701" actId="113"/>
          <ac:spMkLst>
            <pc:docMk/>
            <pc:sldMk cId="4001439952" sldId="277"/>
            <ac:spMk id="2" creationId="{49DB687C-DDF1-9396-4BA3-22686FB8E4FE}"/>
          </ac:spMkLst>
        </pc:spChg>
        <pc:spChg chg="mod">
          <ac:chgData name="Ahsan Iqbal" userId="c2e8e5619a5910ab" providerId="LiveId" clId="{CFD90751-67F8-4FE3-843F-578552270C56}" dt="2022-06-21T13:54:25.496" v="8244" actId="20577"/>
          <ac:spMkLst>
            <pc:docMk/>
            <pc:sldMk cId="4001439952" sldId="277"/>
            <ac:spMk id="3" creationId="{FBCEE68D-FBE7-2773-A34F-794F1B62602D}"/>
          </ac:spMkLst>
        </pc:spChg>
        <pc:spChg chg="add del">
          <ac:chgData name="Ahsan Iqbal" userId="c2e8e5619a5910ab" providerId="LiveId" clId="{CFD90751-67F8-4FE3-843F-578552270C56}" dt="2022-06-20T15:09:00.801" v="7686" actId="26606"/>
          <ac:spMkLst>
            <pc:docMk/>
            <pc:sldMk cId="4001439952" sldId="277"/>
            <ac:spMk id="9223" creationId="{04812C46-200A-4DEB-A05E-3ED6C68C2387}"/>
          </ac:spMkLst>
        </pc:spChg>
        <pc:spChg chg="add del">
          <ac:chgData name="Ahsan Iqbal" userId="c2e8e5619a5910ab" providerId="LiveId" clId="{CFD90751-67F8-4FE3-843F-578552270C56}" dt="2022-06-20T15:09:00.801" v="7686" actId="26606"/>
          <ac:spMkLst>
            <pc:docMk/>
            <pc:sldMk cId="4001439952" sldId="277"/>
            <ac:spMk id="9225" creationId="{D1EA859B-E555-4109-94F3-6700E046E008}"/>
          </ac:spMkLst>
        </pc:spChg>
        <pc:grpChg chg="mod">
          <ac:chgData name="Ahsan Iqbal" userId="c2e8e5619a5910ab" providerId="LiveId" clId="{CFD90751-67F8-4FE3-843F-578552270C56}" dt="2022-06-20T15:10:02.485" v="7694"/>
          <ac:grpSpMkLst>
            <pc:docMk/>
            <pc:sldMk cId="4001439952" sldId="277"/>
            <ac:grpSpMk id="7" creationId="{A6715900-C5C4-79A8-4E54-DAADAC1DED07}"/>
          </ac:grpSpMkLst>
        </pc:grpChg>
        <pc:grpChg chg="add mod">
          <ac:chgData name="Ahsan Iqbal" userId="c2e8e5619a5910ab" providerId="LiveId" clId="{CFD90751-67F8-4FE3-843F-578552270C56}" dt="2022-06-20T15:10:17.128" v="7696" actId="1076"/>
          <ac:grpSpMkLst>
            <pc:docMk/>
            <pc:sldMk cId="4001439952" sldId="277"/>
            <ac:grpSpMk id="11" creationId="{A2E12B7D-C47D-7FA0-F83B-9B57A558EEFE}"/>
          </ac:grpSpMkLst>
        </pc:grpChg>
        <pc:grpChg chg="add mod">
          <ac:chgData name="Ahsan Iqbal" userId="c2e8e5619a5910ab" providerId="LiveId" clId="{CFD90751-67F8-4FE3-843F-578552270C56}" dt="2022-06-20T15:10:26.873" v="7700" actId="1076"/>
          <ac:grpSpMkLst>
            <pc:docMk/>
            <pc:sldMk cId="4001439952" sldId="277"/>
            <ac:grpSpMk id="15" creationId="{A3B2E8DE-3D11-984C-BC6C-50D5C202A55B}"/>
          </ac:grpSpMkLst>
        </pc:grpChg>
        <pc:picChg chg="add mod ord">
          <ac:chgData name="Ahsan Iqbal" userId="c2e8e5619a5910ab" providerId="LiveId" clId="{CFD90751-67F8-4FE3-843F-578552270C56}" dt="2022-06-20T15:09:22.577" v="7690" actId="14100"/>
          <ac:picMkLst>
            <pc:docMk/>
            <pc:sldMk cId="4001439952" sldId="277"/>
            <ac:picMk id="9218" creationId="{1D4647B0-F2D2-1950-A9EA-65BABDC2927E}"/>
          </ac:picMkLst>
        </pc:picChg>
        <pc:inkChg chg="add mod">
          <ac:chgData name="Ahsan Iqbal" userId="c2e8e5619a5910ab" providerId="LiveId" clId="{CFD90751-67F8-4FE3-843F-578552270C56}" dt="2022-06-20T15:10:02.485" v="7694"/>
          <ac:inkMkLst>
            <pc:docMk/>
            <pc:sldMk cId="4001439952" sldId="277"/>
            <ac:inkMk id="4" creationId="{18F96DDF-3187-C77F-9A25-6F3A01665600}"/>
          </ac:inkMkLst>
        </pc:inkChg>
        <pc:inkChg chg="add mod">
          <ac:chgData name="Ahsan Iqbal" userId="c2e8e5619a5910ab" providerId="LiveId" clId="{CFD90751-67F8-4FE3-843F-578552270C56}" dt="2022-06-20T15:10:02.485" v="7694"/>
          <ac:inkMkLst>
            <pc:docMk/>
            <pc:sldMk cId="4001439952" sldId="277"/>
            <ac:inkMk id="5" creationId="{24F35BE8-D38D-75D4-BC61-A8E0B023B827}"/>
          </ac:inkMkLst>
        </pc:inkChg>
        <pc:inkChg chg="add mod">
          <ac:chgData name="Ahsan Iqbal" userId="c2e8e5619a5910ab" providerId="LiveId" clId="{CFD90751-67F8-4FE3-843F-578552270C56}" dt="2022-06-20T15:10:02.485" v="7694"/>
          <ac:inkMkLst>
            <pc:docMk/>
            <pc:sldMk cId="4001439952" sldId="277"/>
            <ac:inkMk id="6" creationId="{EF7D49A8-3405-88E9-7A15-986A0C731B8E}"/>
          </ac:inkMkLst>
        </pc:inkChg>
        <pc:inkChg chg="mod">
          <ac:chgData name="Ahsan Iqbal" userId="c2e8e5619a5910ab" providerId="LiveId" clId="{CFD90751-67F8-4FE3-843F-578552270C56}" dt="2022-06-20T15:10:14.482" v="7695"/>
          <ac:inkMkLst>
            <pc:docMk/>
            <pc:sldMk cId="4001439952" sldId="277"/>
            <ac:inkMk id="12" creationId="{64E09FC1-A015-B05C-5781-40ABA1189732}"/>
          </ac:inkMkLst>
        </pc:inkChg>
        <pc:inkChg chg="mod">
          <ac:chgData name="Ahsan Iqbal" userId="c2e8e5619a5910ab" providerId="LiveId" clId="{CFD90751-67F8-4FE3-843F-578552270C56}" dt="2022-06-20T15:10:14.482" v="7695"/>
          <ac:inkMkLst>
            <pc:docMk/>
            <pc:sldMk cId="4001439952" sldId="277"/>
            <ac:inkMk id="13" creationId="{BB54A84E-F2FE-E57C-7C50-1CD33A06DC7E}"/>
          </ac:inkMkLst>
        </pc:inkChg>
        <pc:inkChg chg="mod">
          <ac:chgData name="Ahsan Iqbal" userId="c2e8e5619a5910ab" providerId="LiveId" clId="{CFD90751-67F8-4FE3-843F-578552270C56}" dt="2022-06-20T15:10:14.482" v="7695"/>
          <ac:inkMkLst>
            <pc:docMk/>
            <pc:sldMk cId="4001439952" sldId="277"/>
            <ac:inkMk id="14" creationId="{394038A4-FE3B-EEFA-5A06-0B990E3703A2}"/>
          </ac:inkMkLst>
        </pc:inkChg>
        <pc:inkChg chg="mod">
          <ac:chgData name="Ahsan Iqbal" userId="c2e8e5619a5910ab" providerId="LiveId" clId="{CFD90751-67F8-4FE3-843F-578552270C56}" dt="2022-06-20T15:10:18.125" v="7697"/>
          <ac:inkMkLst>
            <pc:docMk/>
            <pc:sldMk cId="4001439952" sldId="277"/>
            <ac:inkMk id="16" creationId="{3A6A8442-9267-24F4-AABC-F55141BA0556}"/>
          </ac:inkMkLst>
        </pc:inkChg>
        <pc:inkChg chg="mod">
          <ac:chgData name="Ahsan Iqbal" userId="c2e8e5619a5910ab" providerId="LiveId" clId="{CFD90751-67F8-4FE3-843F-578552270C56}" dt="2022-06-20T15:10:18.125" v="7697"/>
          <ac:inkMkLst>
            <pc:docMk/>
            <pc:sldMk cId="4001439952" sldId="277"/>
            <ac:inkMk id="17" creationId="{0B8361A4-CD8B-A5FE-1959-E4DA53C2698D}"/>
          </ac:inkMkLst>
        </pc:inkChg>
        <pc:inkChg chg="mod">
          <ac:chgData name="Ahsan Iqbal" userId="c2e8e5619a5910ab" providerId="LiveId" clId="{CFD90751-67F8-4FE3-843F-578552270C56}" dt="2022-06-20T15:10:18.125" v="7697"/>
          <ac:inkMkLst>
            <pc:docMk/>
            <pc:sldMk cId="4001439952" sldId="277"/>
            <ac:inkMk id="18" creationId="{5AC9B5FE-44B5-6B34-8E17-289BECDCB962}"/>
          </ac:inkMkLst>
        </pc:inkChg>
      </pc:sldChg>
      <pc:sldChg chg="addSp delSp modSp new mod">
        <pc:chgData name="Ahsan Iqbal" userId="c2e8e5619a5910ab" providerId="LiveId" clId="{CFD90751-67F8-4FE3-843F-578552270C56}" dt="2022-06-21T13:41:39.117" v="8210" actId="9405"/>
        <pc:sldMkLst>
          <pc:docMk/>
          <pc:sldMk cId="2766984292" sldId="278"/>
        </pc:sldMkLst>
        <pc:spChg chg="mod">
          <ac:chgData name="Ahsan Iqbal" userId="c2e8e5619a5910ab" providerId="LiveId" clId="{CFD90751-67F8-4FE3-843F-578552270C56}" dt="2022-06-20T15:08:19.546" v="7676" actId="113"/>
          <ac:spMkLst>
            <pc:docMk/>
            <pc:sldMk cId="2766984292" sldId="278"/>
            <ac:spMk id="2" creationId="{9B842604-6E02-1F1A-6434-69E585CD547A}"/>
          </ac:spMkLst>
        </pc:spChg>
        <pc:spChg chg="add mod">
          <ac:chgData name="Ahsan Iqbal" userId="c2e8e5619a5910ab" providerId="LiveId" clId="{CFD90751-67F8-4FE3-843F-578552270C56}" dt="2022-06-20T15:07:15.814" v="7609" actId="1076"/>
          <ac:spMkLst>
            <pc:docMk/>
            <pc:sldMk cId="2766984292" sldId="278"/>
            <ac:spMk id="19" creationId="{4BF4E0FC-116E-7409-57B7-23FF6CBA1AED}"/>
          </ac:spMkLst>
        </pc:spChg>
        <pc:spChg chg="add mod">
          <ac:chgData name="Ahsan Iqbal" userId="c2e8e5619a5910ab" providerId="LiveId" clId="{CFD90751-67F8-4FE3-843F-578552270C56}" dt="2022-06-20T15:04:59.149" v="7426" actId="1076"/>
          <ac:spMkLst>
            <pc:docMk/>
            <pc:sldMk cId="2766984292" sldId="278"/>
            <ac:spMk id="23" creationId="{FCD610E3-0E78-CC85-0A55-D7C60A07776E}"/>
          </ac:spMkLst>
        </pc:spChg>
        <pc:spChg chg="add mod">
          <ac:chgData name="Ahsan Iqbal" userId="c2e8e5619a5910ab" providerId="LiveId" clId="{CFD90751-67F8-4FE3-843F-578552270C56}" dt="2022-06-20T15:08:14.071" v="7675" actId="20577"/>
          <ac:spMkLst>
            <pc:docMk/>
            <pc:sldMk cId="2766984292" sldId="278"/>
            <ac:spMk id="26" creationId="{2F09A46D-B2BC-1834-657E-F206ED411368}"/>
          </ac:spMkLst>
        </pc:spChg>
        <pc:picChg chg="add mod">
          <ac:chgData name="Ahsan Iqbal" userId="c2e8e5619a5910ab" providerId="LiveId" clId="{CFD90751-67F8-4FE3-843F-578552270C56}" dt="2022-06-20T15:01:51.437" v="7393" actId="1076"/>
          <ac:picMkLst>
            <pc:docMk/>
            <pc:sldMk cId="2766984292" sldId="278"/>
            <ac:picMk id="7" creationId="{7BAD0B8E-C5B1-7D1D-DF66-7A568DE59FAB}"/>
          </ac:picMkLst>
        </pc:picChg>
        <pc:picChg chg="add mod">
          <ac:chgData name="Ahsan Iqbal" userId="c2e8e5619a5910ab" providerId="LiveId" clId="{CFD90751-67F8-4FE3-843F-578552270C56}" dt="2022-06-20T15:04:23.562" v="7415" actId="1076"/>
          <ac:picMkLst>
            <pc:docMk/>
            <pc:sldMk cId="2766984292" sldId="278"/>
            <ac:picMk id="21" creationId="{985CA6A3-545C-D85E-8FA7-B93E6A75120C}"/>
          </ac:picMkLst>
        </pc:picChg>
        <pc:picChg chg="add mod">
          <ac:chgData name="Ahsan Iqbal" userId="c2e8e5619a5910ab" providerId="LiveId" clId="{CFD90751-67F8-4FE3-843F-578552270C56}" dt="2022-06-20T15:04:47.939" v="7421" actId="1076"/>
          <ac:picMkLst>
            <pc:docMk/>
            <pc:sldMk cId="2766984292" sldId="278"/>
            <ac:picMk id="22" creationId="{48B4D335-3660-FCE8-3176-3782DF497FE3}"/>
          </ac:picMkLst>
        </pc:picChg>
        <pc:picChg chg="add del mod">
          <ac:chgData name="Ahsan Iqbal" userId="c2e8e5619a5910ab" providerId="LiveId" clId="{CFD90751-67F8-4FE3-843F-578552270C56}" dt="2022-06-20T15:01:42.489" v="7390" actId="478"/>
          <ac:picMkLst>
            <pc:docMk/>
            <pc:sldMk cId="2766984292" sldId="278"/>
            <ac:picMk id="8194" creationId="{44CC688F-4BBE-68C0-7BD4-B8F4F24F2E33}"/>
          </ac:picMkLst>
        </pc:picChg>
        <pc:picChg chg="add del">
          <ac:chgData name="Ahsan Iqbal" userId="c2e8e5619a5910ab" providerId="LiveId" clId="{CFD90751-67F8-4FE3-843F-578552270C56}" dt="2022-06-20T15:01:36.261" v="7387"/>
          <ac:picMkLst>
            <pc:docMk/>
            <pc:sldMk cId="2766984292" sldId="278"/>
            <ac:picMk id="8196" creationId="{059FB217-B69F-51A4-FA5D-D9185BBA8390}"/>
          </ac:picMkLst>
        </pc:picChg>
        <pc:picChg chg="add del">
          <ac:chgData name="Ahsan Iqbal" userId="c2e8e5619a5910ab" providerId="LiveId" clId="{CFD90751-67F8-4FE3-843F-578552270C56}" dt="2022-06-20T15:01:44.477" v="7391"/>
          <ac:picMkLst>
            <pc:docMk/>
            <pc:sldMk cId="2766984292" sldId="278"/>
            <ac:picMk id="8198" creationId="{528523F5-7FF9-E45F-30E7-A9B828B64F45}"/>
          </ac:picMkLst>
        </pc:picChg>
        <pc:inkChg chg="add">
          <ac:chgData name="Ahsan Iqbal" userId="c2e8e5619a5910ab" providerId="LiveId" clId="{CFD90751-67F8-4FE3-843F-578552270C56}" dt="2022-06-20T15:02:02.547" v="7394" actId="9405"/>
          <ac:inkMkLst>
            <pc:docMk/>
            <pc:sldMk cId="2766984292" sldId="278"/>
            <ac:inkMk id="4" creationId="{AD6C1EA8-D9A7-2D94-D59F-0D1A50286275}"/>
          </ac:inkMkLst>
        </pc:inkChg>
        <pc:inkChg chg="add del">
          <ac:chgData name="Ahsan Iqbal" userId="c2e8e5619a5910ab" providerId="LiveId" clId="{CFD90751-67F8-4FE3-843F-578552270C56}" dt="2022-06-20T15:02:15.604" v="7396" actId="9405"/>
          <ac:inkMkLst>
            <pc:docMk/>
            <pc:sldMk cId="2766984292" sldId="278"/>
            <ac:inkMk id="5" creationId="{1EDDFB82-5A01-E619-30A8-4CB11A1B32E4}"/>
          </ac:inkMkLst>
        </pc:inkChg>
        <pc:inkChg chg="add">
          <ac:chgData name="Ahsan Iqbal" userId="c2e8e5619a5910ab" providerId="LiveId" clId="{CFD90751-67F8-4FE3-843F-578552270C56}" dt="2022-06-20T15:02:38.083" v="7397" actId="9405"/>
          <ac:inkMkLst>
            <pc:docMk/>
            <pc:sldMk cId="2766984292" sldId="278"/>
            <ac:inkMk id="6" creationId="{1796B3D2-4944-1141-F122-E116CB1C83EB}"/>
          </ac:inkMkLst>
        </pc:inkChg>
        <pc:inkChg chg="add">
          <ac:chgData name="Ahsan Iqbal" userId="c2e8e5619a5910ab" providerId="LiveId" clId="{CFD90751-67F8-4FE3-843F-578552270C56}" dt="2022-06-20T15:02:46.715" v="7398" actId="9405"/>
          <ac:inkMkLst>
            <pc:docMk/>
            <pc:sldMk cId="2766984292" sldId="278"/>
            <ac:inkMk id="8" creationId="{1DEC4C4A-FB62-EEF2-7D24-2343C12FF182}"/>
          </ac:inkMkLst>
        </pc:inkChg>
        <pc:inkChg chg="add del">
          <ac:chgData name="Ahsan Iqbal" userId="c2e8e5619a5910ab" providerId="LiveId" clId="{CFD90751-67F8-4FE3-843F-578552270C56}" dt="2022-06-20T15:02:58.525" v="7400" actId="9405"/>
          <ac:inkMkLst>
            <pc:docMk/>
            <pc:sldMk cId="2766984292" sldId="278"/>
            <ac:inkMk id="9" creationId="{18D49844-070D-B69C-0226-8CC3B35C3FDC}"/>
          </ac:inkMkLst>
        </pc:inkChg>
        <pc:inkChg chg="add del">
          <ac:chgData name="Ahsan Iqbal" userId="c2e8e5619a5910ab" providerId="LiveId" clId="{CFD90751-67F8-4FE3-843F-578552270C56}" dt="2022-06-20T15:03:44.214" v="7406" actId="9405"/>
          <ac:inkMkLst>
            <pc:docMk/>
            <pc:sldMk cId="2766984292" sldId="278"/>
            <ac:inkMk id="10" creationId="{D6A7FE08-7B27-17F3-CE84-0EC06E4F1B81}"/>
          </ac:inkMkLst>
        </pc:inkChg>
        <pc:inkChg chg="add del">
          <ac:chgData name="Ahsan Iqbal" userId="c2e8e5619a5910ab" providerId="LiveId" clId="{CFD90751-67F8-4FE3-843F-578552270C56}" dt="2022-06-20T15:03:43.573" v="7405" actId="9405"/>
          <ac:inkMkLst>
            <pc:docMk/>
            <pc:sldMk cId="2766984292" sldId="278"/>
            <ac:inkMk id="11" creationId="{063AFCA1-0D47-2EA5-C2A4-2E783638183D}"/>
          </ac:inkMkLst>
        </pc:inkChg>
        <pc:inkChg chg="add del">
          <ac:chgData name="Ahsan Iqbal" userId="c2e8e5619a5910ab" providerId="LiveId" clId="{CFD90751-67F8-4FE3-843F-578552270C56}" dt="2022-06-20T15:03:43.024" v="7404" actId="9405"/>
          <ac:inkMkLst>
            <pc:docMk/>
            <pc:sldMk cId="2766984292" sldId="278"/>
            <ac:inkMk id="12" creationId="{1A9908CF-1D73-3300-B492-089291B2FABB}"/>
          </ac:inkMkLst>
        </pc:inkChg>
        <pc:inkChg chg="add">
          <ac:chgData name="Ahsan Iqbal" userId="c2e8e5619a5910ab" providerId="LiveId" clId="{CFD90751-67F8-4FE3-843F-578552270C56}" dt="2022-06-20T15:03:47.325" v="7407" actId="9405"/>
          <ac:inkMkLst>
            <pc:docMk/>
            <pc:sldMk cId="2766984292" sldId="278"/>
            <ac:inkMk id="13" creationId="{080F32BD-391D-7308-7D99-0B34AECD57C4}"/>
          </ac:inkMkLst>
        </pc:inkChg>
        <pc:inkChg chg="add">
          <ac:chgData name="Ahsan Iqbal" userId="c2e8e5619a5910ab" providerId="LiveId" clId="{CFD90751-67F8-4FE3-843F-578552270C56}" dt="2022-06-20T15:03:49.279" v="7408" actId="9405"/>
          <ac:inkMkLst>
            <pc:docMk/>
            <pc:sldMk cId="2766984292" sldId="278"/>
            <ac:inkMk id="14" creationId="{816777C8-49D7-CD8A-E459-1C7AF57C948B}"/>
          </ac:inkMkLst>
        </pc:inkChg>
        <pc:inkChg chg="add">
          <ac:chgData name="Ahsan Iqbal" userId="c2e8e5619a5910ab" providerId="LiveId" clId="{CFD90751-67F8-4FE3-843F-578552270C56}" dt="2022-06-20T15:03:52.665" v="7409" actId="9405"/>
          <ac:inkMkLst>
            <pc:docMk/>
            <pc:sldMk cId="2766984292" sldId="278"/>
            <ac:inkMk id="15" creationId="{389471F2-2159-0602-350E-3D5BDC82E0E8}"/>
          </ac:inkMkLst>
        </pc:inkChg>
        <pc:inkChg chg="add">
          <ac:chgData name="Ahsan Iqbal" userId="c2e8e5619a5910ab" providerId="LiveId" clId="{CFD90751-67F8-4FE3-843F-578552270C56}" dt="2022-06-20T15:03:56.558" v="7410" actId="9405"/>
          <ac:inkMkLst>
            <pc:docMk/>
            <pc:sldMk cId="2766984292" sldId="278"/>
            <ac:inkMk id="16" creationId="{AA2882B8-8150-A5CE-EF8A-897D7DFEB1A4}"/>
          </ac:inkMkLst>
        </pc:inkChg>
        <pc:inkChg chg="add">
          <ac:chgData name="Ahsan Iqbal" userId="c2e8e5619a5910ab" providerId="LiveId" clId="{CFD90751-67F8-4FE3-843F-578552270C56}" dt="2022-06-20T15:04:03.063" v="7411" actId="9405"/>
          <ac:inkMkLst>
            <pc:docMk/>
            <pc:sldMk cId="2766984292" sldId="278"/>
            <ac:inkMk id="17" creationId="{DA683115-E8EA-DDE6-6E84-8542D6948548}"/>
          </ac:inkMkLst>
        </pc:inkChg>
        <pc:inkChg chg="add">
          <ac:chgData name="Ahsan Iqbal" userId="c2e8e5619a5910ab" providerId="LiveId" clId="{CFD90751-67F8-4FE3-843F-578552270C56}" dt="2022-06-20T15:05:25.247" v="7444" actId="9405"/>
          <ac:inkMkLst>
            <pc:docMk/>
            <pc:sldMk cId="2766984292" sldId="278"/>
            <ac:inkMk id="18" creationId="{39BC2C75-5C2B-9222-8F83-BCE073D38E4D}"/>
          </ac:inkMkLst>
        </pc:inkChg>
        <pc:inkChg chg="add del">
          <ac:chgData name="Ahsan Iqbal" userId="c2e8e5619a5910ab" providerId="LiveId" clId="{CFD90751-67F8-4FE3-843F-578552270C56}" dt="2022-06-21T13:41:39.117" v="8210" actId="9405"/>
          <ac:inkMkLst>
            <pc:docMk/>
            <pc:sldMk cId="2766984292" sldId="278"/>
            <ac:inkMk id="20" creationId="{F031CA4B-33AE-93E3-275B-6C68C9E70C4B}"/>
          </ac:inkMkLst>
        </pc:inkChg>
      </pc:sldChg>
      <pc:sldChg chg="addSp modSp add mod">
        <pc:chgData name="Ahsan Iqbal" userId="c2e8e5619a5910ab" providerId="LiveId" clId="{CFD90751-67F8-4FE3-843F-578552270C56}" dt="2022-06-20T15:13:44.843" v="7806" actId="1076"/>
        <pc:sldMkLst>
          <pc:docMk/>
          <pc:sldMk cId="3797248218" sldId="279"/>
        </pc:sldMkLst>
        <pc:spChg chg="mod">
          <ac:chgData name="Ahsan Iqbal" userId="c2e8e5619a5910ab" providerId="LiveId" clId="{CFD90751-67F8-4FE3-843F-578552270C56}" dt="2022-06-20T15:12:55.637" v="7762" actId="113"/>
          <ac:spMkLst>
            <pc:docMk/>
            <pc:sldMk cId="3797248218" sldId="279"/>
            <ac:spMk id="2" creationId="{35CC10CE-267B-21FE-8397-12A00D6EA80B}"/>
          </ac:spMkLst>
        </pc:spChg>
        <pc:spChg chg="mod">
          <ac:chgData name="Ahsan Iqbal" userId="c2e8e5619a5910ab" providerId="LiveId" clId="{CFD90751-67F8-4FE3-843F-578552270C56}" dt="2022-06-20T15:13:44.843" v="7806" actId="1076"/>
          <ac:spMkLst>
            <pc:docMk/>
            <pc:sldMk cId="3797248218" sldId="279"/>
            <ac:spMk id="3" creationId="{33AE1941-3CF0-6722-DA8E-B122A62507B8}"/>
          </ac:spMkLst>
        </pc:spChg>
        <pc:picChg chg="add mod">
          <ac:chgData name="Ahsan Iqbal" userId="c2e8e5619a5910ab" providerId="LiveId" clId="{CFD90751-67F8-4FE3-843F-578552270C56}" dt="2022-06-20T14:29:37.015" v="6052" actId="1076"/>
          <ac:picMkLst>
            <pc:docMk/>
            <pc:sldMk cId="3797248218" sldId="279"/>
            <ac:picMk id="4098" creationId="{8821E95E-2EFC-B523-2102-3C2E68C66D83}"/>
          </ac:picMkLst>
        </pc:picChg>
        <pc:inkChg chg="add mod">
          <ac:chgData name="Ahsan Iqbal" userId="c2e8e5619a5910ab" providerId="LiveId" clId="{CFD90751-67F8-4FE3-843F-578552270C56}" dt="2022-06-20T14:32:47.513" v="6065" actId="1076"/>
          <ac:inkMkLst>
            <pc:docMk/>
            <pc:sldMk cId="3797248218" sldId="279"/>
            <ac:inkMk id="4" creationId="{36C117E4-0A31-0645-8567-2BBA4A896E6D}"/>
          </ac:inkMkLst>
        </pc:inkChg>
        <pc:inkChg chg="add mod">
          <ac:chgData name="Ahsan Iqbal" userId="c2e8e5619a5910ab" providerId="LiveId" clId="{CFD90751-67F8-4FE3-843F-578552270C56}" dt="2022-06-20T14:32:47.513" v="6065" actId="1076"/>
          <ac:inkMkLst>
            <pc:docMk/>
            <pc:sldMk cId="3797248218" sldId="279"/>
            <ac:inkMk id="5" creationId="{11535EBE-35DE-797A-7C88-B92C1C93DF24}"/>
          </ac:inkMkLst>
        </pc:inkChg>
      </pc:sldChg>
      <pc:sldChg chg="modSp new mod setBg">
        <pc:chgData name="Ahsan Iqbal" userId="c2e8e5619a5910ab" providerId="LiveId" clId="{CFD90751-67F8-4FE3-843F-578552270C56}" dt="2022-06-20T15:08:24.790" v="7677" actId="113"/>
        <pc:sldMkLst>
          <pc:docMk/>
          <pc:sldMk cId="796533347" sldId="280"/>
        </pc:sldMkLst>
        <pc:spChg chg="mod">
          <ac:chgData name="Ahsan Iqbal" userId="c2e8e5619a5910ab" providerId="LiveId" clId="{CFD90751-67F8-4FE3-843F-578552270C56}" dt="2022-06-20T15:08:24.790" v="7677" actId="113"/>
          <ac:spMkLst>
            <pc:docMk/>
            <pc:sldMk cId="796533347" sldId="280"/>
            <ac:spMk id="2" creationId="{8E51F743-1396-9DCF-E6DB-45C63BDBFB5E}"/>
          </ac:spMkLst>
        </pc:spChg>
        <pc:spChg chg="mod">
          <ac:chgData name="Ahsan Iqbal" userId="c2e8e5619a5910ab" providerId="LiveId" clId="{CFD90751-67F8-4FE3-843F-578552270C56}" dt="2022-06-20T14:56:17.024" v="7295"/>
          <ac:spMkLst>
            <pc:docMk/>
            <pc:sldMk cId="796533347" sldId="280"/>
            <ac:spMk id="3" creationId="{F9AF2922-EC96-EE97-4B8D-DD252946F241}"/>
          </ac:spMkLst>
        </pc:spChg>
      </pc:sldChg>
      <pc:sldMasterChg chg="setBg modSldLayout">
        <pc:chgData name="Ahsan Iqbal" userId="c2e8e5619a5910ab" providerId="LiveId" clId="{CFD90751-67F8-4FE3-843F-578552270C56}" dt="2022-06-20T14:56:39.196" v="7297"/>
        <pc:sldMasterMkLst>
          <pc:docMk/>
          <pc:sldMasterMk cId="2366606758" sldId="2147483648"/>
        </pc:sldMasterMkLst>
        <pc:sldLayoutChg chg="setBg">
          <pc:chgData name="Ahsan Iqbal" userId="c2e8e5619a5910ab" providerId="LiveId" clId="{CFD90751-67F8-4FE3-843F-578552270C56}" dt="2022-06-20T14:56:39.196" v="7297"/>
          <pc:sldLayoutMkLst>
            <pc:docMk/>
            <pc:sldMasterMk cId="2366606758" sldId="2147483648"/>
            <pc:sldLayoutMk cId="2276488419" sldId="2147483649"/>
          </pc:sldLayoutMkLst>
        </pc:sldLayoutChg>
        <pc:sldLayoutChg chg="setBg">
          <pc:chgData name="Ahsan Iqbal" userId="c2e8e5619a5910ab" providerId="LiveId" clId="{CFD90751-67F8-4FE3-843F-578552270C56}" dt="2022-06-20T14:56:39.196" v="7297"/>
          <pc:sldLayoutMkLst>
            <pc:docMk/>
            <pc:sldMasterMk cId="2366606758" sldId="2147483648"/>
            <pc:sldLayoutMk cId="2363028716" sldId="2147483650"/>
          </pc:sldLayoutMkLst>
        </pc:sldLayoutChg>
        <pc:sldLayoutChg chg="setBg">
          <pc:chgData name="Ahsan Iqbal" userId="c2e8e5619a5910ab" providerId="LiveId" clId="{CFD90751-67F8-4FE3-843F-578552270C56}" dt="2022-06-20T14:56:39.196" v="7297"/>
          <pc:sldLayoutMkLst>
            <pc:docMk/>
            <pc:sldMasterMk cId="2366606758" sldId="2147483648"/>
            <pc:sldLayoutMk cId="2814577951" sldId="2147483651"/>
          </pc:sldLayoutMkLst>
        </pc:sldLayoutChg>
        <pc:sldLayoutChg chg="setBg">
          <pc:chgData name="Ahsan Iqbal" userId="c2e8e5619a5910ab" providerId="LiveId" clId="{CFD90751-67F8-4FE3-843F-578552270C56}" dt="2022-06-20T14:56:39.196" v="7297"/>
          <pc:sldLayoutMkLst>
            <pc:docMk/>
            <pc:sldMasterMk cId="2366606758" sldId="2147483648"/>
            <pc:sldLayoutMk cId="1322153602" sldId="2147483652"/>
          </pc:sldLayoutMkLst>
        </pc:sldLayoutChg>
        <pc:sldLayoutChg chg="setBg">
          <pc:chgData name="Ahsan Iqbal" userId="c2e8e5619a5910ab" providerId="LiveId" clId="{CFD90751-67F8-4FE3-843F-578552270C56}" dt="2022-06-20T14:56:39.196" v="7297"/>
          <pc:sldLayoutMkLst>
            <pc:docMk/>
            <pc:sldMasterMk cId="2366606758" sldId="2147483648"/>
            <pc:sldLayoutMk cId="2326163958" sldId="2147483653"/>
          </pc:sldLayoutMkLst>
        </pc:sldLayoutChg>
        <pc:sldLayoutChg chg="setBg">
          <pc:chgData name="Ahsan Iqbal" userId="c2e8e5619a5910ab" providerId="LiveId" clId="{CFD90751-67F8-4FE3-843F-578552270C56}" dt="2022-06-20T14:56:39.196" v="7297"/>
          <pc:sldLayoutMkLst>
            <pc:docMk/>
            <pc:sldMasterMk cId="2366606758" sldId="2147483648"/>
            <pc:sldLayoutMk cId="3611643235" sldId="2147483654"/>
          </pc:sldLayoutMkLst>
        </pc:sldLayoutChg>
        <pc:sldLayoutChg chg="setBg">
          <pc:chgData name="Ahsan Iqbal" userId="c2e8e5619a5910ab" providerId="LiveId" clId="{CFD90751-67F8-4FE3-843F-578552270C56}" dt="2022-06-20T14:56:39.196" v="7297"/>
          <pc:sldLayoutMkLst>
            <pc:docMk/>
            <pc:sldMasterMk cId="2366606758" sldId="2147483648"/>
            <pc:sldLayoutMk cId="1251069681" sldId="2147483655"/>
          </pc:sldLayoutMkLst>
        </pc:sldLayoutChg>
        <pc:sldLayoutChg chg="setBg">
          <pc:chgData name="Ahsan Iqbal" userId="c2e8e5619a5910ab" providerId="LiveId" clId="{CFD90751-67F8-4FE3-843F-578552270C56}" dt="2022-06-20T14:56:39.196" v="7297"/>
          <pc:sldLayoutMkLst>
            <pc:docMk/>
            <pc:sldMasterMk cId="2366606758" sldId="2147483648"/>
            <pc:sldLayoutMk cId="21579246" sldId="2147483656"/>
          </pc:sldLayoutMkLst>
        </pc:sldLayoutChg>
        <pc:sldLayoutChg chg="setBg">
          <pc:chgData name="Ahsan Iqbal" userId="c2e8e5619a5910ab" providerId="LiveId" clId="{CFD90751-67F8-4FE3-843F-578552270C56}" dt="2022-06-20T14:56:39.196" v="7297"/>
          <pc:sldLayoutMkLst>
            <pc:docMk/>
            <pc:sldMasterMk cId="2366606758" sldId="2147483648"/>
            <pc:sldLayoutMk cId="1873959872" sldId="2147483657"/>
          </pc:sldLayoutMkLst>
        </pc:sldLayoutChg>
        <pc:sldLayoutChg chg="setBg">
          <pc:chgData name="Ahsan Iqbal" userId="c2e8e5619a5910ab" providerId="LiveId" clId="{CFD90751-67F8-4FE3-843F-578552270C56}" dt="2022-06-20T14:56:39.196" v="7297"/>
          <pc:sldLayoutMkLst>
            <pc:docMk/>
            <pc:sldMasterMk cId="2366606758" sldId="2147483648"/>
            <pc:sldLayoutMk cId="2076835703" sldId="2147483658"/>
          </pc:sldLayoutMkLst>
        </pc:sldLayoutChg>
        <pc:sldLayoutChg chg="setBg">
          <pc:chgData name="Ahsan Iqbal" userId="c2e8e5619a5910ab" providerId="LiveId" clId="{CFD90751-67F8-4FE3-843F-578552270C56}" dt="2022-06-20T14:56:39.196" v="7297"/>
          <pc:sldLayoutMkLst>
            <pc:docMk/>
            <pc:sldMasterMk cId="2366606758" sldId="2147483648"/>
            <pc:sldLayoutMk cId="3639107242" sldId="2147483659"/>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1T12:31:48.945"/>
    </inkml:context>
    <inkml:brush xml:id="br0">
      <inkml:brushProperty name="width" value="0.2" units="cm"/>
      <inkml:brushProperty name="height" value="0.2" units="cm"/>
      <inkml:brushProperty name="color" value="#E71224"/>
    </inkml:brush>
  </inkml:definitions>
  <inkml:trace contextRef="#ctx0" brushRef="#br0">1 1 2592 0 0,'0'0'248'0'0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3:24:14.930"/>
    </inkml:context>
    <inkml:brush xml:id="br0">
      <inkml:brushProperty name="width" value="0.1" units="cm"/>
      <inkml:brushProperty name="height" value="0.1" units="cm"/>
    </inkml:brush>
  </inkml:definitions>
  <inkml:trace contextRef="#ctx0" brushRef="#br0">1 26 3136 0 0,'8'11'141'0'0,"-7"-11"-136"0"0,-1 0-1 0 0,0 0 0 0 0,1 1 1 0 0,-1-1-1 0 0,0 0 1 0 0,1 0-1 0 0,-1 0 0 0 0,0 1 1 0 0,1-1-1 0 0,-1 0 1 0 0,1 0-1 0 0,-1 0 0 0 0,0 0 1 0 0,1 0-1 0 0,-1 0 1 0 0,1 0-1 0 0,-1 0 0 0 0,1 0 1 0 0,-1 0-1 0 0,0 0 1 0 0,1 0-1 0 0,-1 0 0 0 0,1-1 1 0 0,-1 1-1 0 0,0 0 1 0 0,1 0-1 0 0,-1 0 0 0 0,0 0 1 0 0,1-1-1 0 0,-1 1 1 0 0,0 0-1 0 0,1 0 0 0 0,-1-1 1 0 0,0 1-1 0 0,1 0 1 0 0,-1-1-1 0 0,30-7 1236 0 0,-30 7-960 0 0,26-3 2847 0 0,-23 3-3034 0 0,0 0-1 0 0,0 0 1 0 0,0 0-1 0 0,0 1 1 0 0,1 0-1 0 0,-1-1 1 0 0,0 1-1 0 0,4 1 1 0 0,0-1 92 0 0,-1 0-1 0 0,0 0 1 0 0,10-2 0 0 0,7 0 252 0 0,-19 1-335 0 0,0 1 0 0 0,0-1 1 0 0,0 0-1 0 0,-1 0 0 0 0,6-2 1 0 0,4-1 108 0 0,-2 3-121 0 0,0 0 1 0 0,0 0-1 0 0,-1 1 1 0 0,17 2-1 0 0,2 0 33 0 0,-20-1-151 0 0,-1 0 1 0 0,0 1-1 0 0,0 0 0 0 0,15 6 1 0 0,5 2-18 0 0,-18-8 466 0 0,-1 1-402 0 0,-1-1 1 0 0,1-1-1 0 0,0 1 1 0 0,8-1 0 0 0,10 5 326 0 0,-22-6-327 0 0,1 1 0 0 0,-1 0-1 0 0,0 0 1 0 0,0 1 0 0 0,0-1-1 0 0,8 5 1 0 0,-12-6-19 0 0,21 1 425 0 0,-16 0-356 0 0,0 0-1 0 0,0 0 0 0 0,0-1 0 0 0,1 0 1 0 0,-1 0-1 0 0,0-1 0 0 0,10-1 1 0 0,-7 1-38 0 0,11-3 21 0 0,-12 3-12 0 0,0-1-1 0 0,0 1 1 0 0,10 0-1 0 0,-11 1-7 0 0,32 3 64 0 0,-13-3 18 0 0,-21 0-41 0 0,-1 1 0 0 0,1-1 1 0 0,-1 0-1 0 0,1-1 1 0 0,4 0-1 0 0,24-1 323 0 0,87-5 52 0 0,-75 3-102 0 0,-39 4-303 0 0,-2 1-18 0 0,1 0 140 0 0,0 0-1 0 0,0 0 1 0 0,0 0-1 0 0,-1-1 1 0 0,1 0-1 0 0,9-1 1 0 0,-2 1 76 0 0,-10-1-174 0 0,-2 1-66 0 0,1 0 0 0 0,-1-1 0 0 0,0 1-1 0 0,1 0 1 0 0,-1 0 0 0 0,1-1 0 0 0,-1 1-1 0 0,0 0 1 0 0,1 0 0 0 0,-1 0 0 0 0,1 0 0 0 0,-1 0-1 0 0,1-1 1 0 0,-1 1 0 0 0,1 0 0 0 0,-1 0 0 0 0,0 0-1 0 0,1 0 1 0 0,-1 0 0 0 0,2 1 0 0 0,6-1 65 0 0,23-5 184 0 0,-29 4-203 0 0,14 1 238 0 0,8-5-107 0 0,-19 4-293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3:24:15.851"/>
    </inkml:context>
    <inkml:brush xml:id="br0">
      <inkml:brushProperty name="width" value="0.1" units="cm"/>
      <inkml:brushProperty name="height" value="0.1" units="cm"/>
    </inkml:brush>
  </inkml:definitions>
  <inkml:trace contextRef="#ctx0" brushRef="#br0">0 1 1376 0 0,'0'0'10990'0'0,"10"18"-9812"0"0,-8-15-1148 0 0,0 1 0 0 0,1-1 0 0 0,-1 0 1 0 0,1-1-1 0 0,4 5 0 0 0,8 8 145 0 0,7 9 394 0 0,-16-19-488 0 0,0 1 1 0 0,-1 0 0 0 0,0 0-1 0 0,6 11 1 0 0,-6-9-70 0 0,0-1 1 0 0,0 1-1 0 0,1-1 0 0 0,8 8 1 0 0,-12-13 0 0 0,2 1 14 0 0,-1 0 1 0 0,1 0 0 0 0,0 0-1 0 0,8 4 1 0 0,-11-7 31 0 0,-1 0-50 0 0,0 1 1 0 0,0-1 0 0 0,0 0-1 0 0,1 1 1 0 0,-1-1 0 0 0,0 0-1 0 0,1 0 1 0 0,-1 1-1 0 0,0-1 1 0 0,1 0 0 0 0,-1 0-1 0 0,0 1 1 0 0,1-1 0 0 0,-1 0-1 0 0,0 0 1 0 0,1 0-1 0 0,-1 0 1 0 0,1 1 0 0 0,-1-1-1 0 0,0 0 1 0 0,1 0 0 0 0,-1 0-1 0 0,1 0 1 0 0,9 3 1018 0 0,10 10-101 0 0,-20-12-1043 0 0,1-1-101 0 0,4 3 194 0 0,4 4 74 0 0,-8-6-44 0 0,-1 0 2 0 0,6 3 67 0 0,-5-4-113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3:24:16.696"/>
    </inkml:context>
    <inkml:brush xml:id="br0">
      <inkml:brushProperty name="width" value="0.1" units="cm"/>
      <inkml:brushProperty name="height" value="0.1" units="cm"/>
    </inkml:brush>
  </inkml:definitions>
  <inkml:trace contextRef="#ctx0" brushRef="#br0">196 0 920 0 0,'0'0'10413'0'0,"-18"11"-8342"0"0,11-5-1903 0 0,1 1 1 0 0,0 0-1 0 0,1 1 1 0 0,-1 0 0 0 0,-7 15-1 0 0,8-13 173 0 0,-30 49 703 0 0,30-49-887 0 0,-1 0 0 0 0,-13 16 1 0 0,1-1 393 0 0,4-13 73 0 0,-8 6-409 0 0,22-18-155 0 0,-3 2-351 0 0,0-2 307 0 0,-2 2 198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3:24:17.665"/>
    </inkml:context>
    <inkml:brush xml:id="br0">
      <inkml:brushProperty name="width" value="0.1" units="cm"/>
      <inkml:brushProperty name="height" value="0.1" units="cm"/>
    </inkml:brush>
  </inkml:definitions>
  <inkml:trace contextRef="#ctx0" brushRef="#br0">1 301 1376 0 0,'1'-5'7789'0'0,"4"-7"-6001"0"0,13-14-1513 0 0,-18 25-185 0 0,7-9-75 0 0,-6 9 24 0 0,0-1-1 0 0,1 1 1 0 0,-1 0 0 0 0,0-1-1 0 0,1 1 1 0 0,-1 0-1 0 0,1 0 1 0 0,-1 0 0 0 0,1 0-1 0 0,0 0 1 0 0,1-1 0 0 0,11-7 421 0 0,0-5-42 0 0,-1 0-1 0 0,20-27 1 0 0,-9 10-112 0 0,-11 11-286 0 0,-11 16-15 0 0,1 0 1 0 0,-1 0-1 0 0,1 0 1 0 0,0 0-1 0 0,0 1 1 0 0,0-1-1 0 0,5-3 1 0 0,23-15-6 0 0,-15 9 0 0 0,25-20 74 0 0,-41 33-51 0 0,-10 6-1340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3:24:18.743"/>
    </inkml:context>
    <inkml:brush xml:id="br0">
      <inkml:brushProperty name="width" value="0.1" units="cm"/>
      <inkml:brushProperty name="height" value="0.1" units="cm"/>
    </inkml:brush>
  </inkml:definitions>
  <inkml:trace contextRef="#ctx0" brushRef="#br0">23 40 6448 0 0,'0'0'585'0'0,"-14"-6"28"0"0,14 6-472 0 0,-1-1-1 0 0,1 1 0 0 0,-1 0 0 0 0,1-1 0 0 0,-1 1 0 0 0,1 0 0 0 0,-1-1 0 0 0,1 1 0 0 0,-1-1 0 0 0,1 1 0 0 0,0-1 0 0 0,-1 1 0 0 0,1-1 1 0 0,0 0-1 0 0,-1 1 0 0 0,1-1 0 0 0,0 1 0 0 0,0-1 0 0 0,-1 0 0 0 0,1 1 0 0 0,0-1 0 0 0,0 0 0 0 0,0 1 0 0 0,0-1 0 0 0,0 1 1 0 0,0-1-1 0 0,0 0 0 0 0,0 1 0 0 0,0-1 0 0 0,0 0 0 0 0,1 0 0 0 0,0-10 819 0 0,35 7 158 0 0,-30 4-999 0 0,-4 0-67 0 0,-1 0 0 0 0,1 0-1 0 0,0 0 1 0 0,-1 0 0 0 0,1 0 0 0 0,-1 1-1 0 0,1-1 1 0 0,0 0 0 0 0,-1 1 0 0 0,1 0-1 0 0,-1-1 1 0 0,1 1 0 0 0,-1 0 0 0 0,0 0-1 0 0,1-1 1 0 0,-1 1 0 0 0,0 0 0 0 0,2 2 0 0 0,14 8-51 0 0,19 13 218 0 0,-27-17-90 0 0,1-1-1 0 0,0 0 1 0 0,15 7 0 0 0,-14-8 219 0 0,1 0 0 0 0,21 4 0 0 0,-29-8-341 0 0,1 1 0 0 0,-1-1-1 0 0,0 1 1 0 0,1 0 0 0 0,-1 0-1 0 0,0 1 1 0 0,0-1 0 0 0,4 5-1 0 0,12 7 61 0 0,-17-13-60 0 0,-2-1 10 0 0,0 1-1 0 0,-1-1 1 0 0,1 1-1 0 0,0 0 1 0 0,0-1-1 0 0,0 1 1 0 0,0 0 0 0 0,-1-1-1 0 0,1 1 1 0 0,0 0-1 0 0,-1 0 1 0 0,2 1-1 0 0,1-1 9 0 0,-6-1 536 0 0,-5-1-547 0 0,0 1 1 0 0,0-1-1 0 0,1-1 0 0 0,-1 0 0 0 0,1 0 0 0 0,-1 0 0 0 0,1-1 0 0 0,-12-6 0 0 0,9 4-5 0 0,2 2-8 0 0,1-1 1 0 0,1 0-1 0 0,-1 0 1 0 0,-11-9-1 0 0,11 8 0 0 0,1 0 0 0 0,-2 1 0 0 0,1 0 0 0 0,-1 0 0 0 0,1 0 0 0 0,-1 1 0 0 0,-11-4 0 0 0,-15-6 0 0 0,25 10 0 0 0,5 2 0 0 0,1-1 0 0 0,0 1 0 0 0,0-1 0 0 0,0 0 0 0 0,-1 1 0 0 0,2-2 0 0 0,-5-2 0 0 0,-9-6 145 0 0,15 11-246 0 0,0-1 0 0 0,1 1-1 0 0,-1-1 1 0 0,0 1 0 0 0,0-1-1 0 0,1 1 1 0 0,-1-1 0 0 0,0 1 0 0 0,0 0-1 0 0,1-1 1 0 0,-1 1 0 0 0,0 0-1 0 0,0 0 1 0 0,0 0 0 0 0,0 0-1 0 0,0 0 1 0 0,1 0 0 0 0,-1 0-1 0 0,0 0 1 0 0,-1 0 0 0 0,0 3 54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3:24:24.684"/>
    </inkml:context>
    <inkml:brush xml:id="br0">
      <inkml:brushProperty name="width" value="0.1" units="cm"/>
      <inkml:brushProperty name="height" value="0.1" units="cm"/>
    </inkml:brush>
  </inkml:definitions>
  <inkml:trace contextRef="#ctx0" brushRef="#br0">7 3 920 0 0,'-4'-2'80'0'0,"2"2"-80"0"0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3:24:26.322"/>
    </inkml:context>
    <inkml:brush xml:id="br0">
      <inkml:brushProperty name="width" value="0.1" units="cm"/>
      <inkml:brushProperty name="height" value="0.1" units="cm"/>
    </inkml:brush>
  </inkml:definitions>
  <inkml:trace contextRef="#ctx0" brushRef="#br0">9 59 5984 0 0,'-9'-6'2913'0'0,"10"5"-3245"0"0,-1 1 355 0 0,0 0 1 0 0,0 0 0 0 0,0 0 0 0 0,0 0-1 0 0,0 0 1 0 0,0 0 0 0 0,0 0 0 0 0,0 0-1 0 0,0 0 1 0 0,0 0 0 0 0,0-1 0 0 0,0 1-1 0 0,0 0 1 0 0,0 0 0 0 0,0 0 0 0 0,0 0-1 0 0,0 0 1 0 0,0 0 0 0 0,0 0 0 0 0,0 0-1 0 0,0 0 1 0 0,0-1 0 0 0,0 1 0 0 0,0 0-1 0 0,0 0 1 0 0,0 0 0 0 0,0 0 0 0 0,0 0-1 0 0,0 0 1 0 0,0 0 0 0 0,0 0 0 0 0,0 0-1 0 0,0 0 1 0 0,-1 0 0 0 0,36-8 3568 0 0,-32 6-3176 0 0,-3 2-403 0 0,0 0 0 0 0,0 0 0 0 0,0 0 0 0 0,0-1 0 0 0,1 1 0 0 0,-1 0 0 0 0,0 0 1 0 0,0 0-1 0 0,0 0 0 0 0,1-1 0 0 0,-1 1 0 0 0,0 0 0 0 0,0 0 0 0 0,1 0 0 0 0,-1 0 0 0 0,0 0 0 0 0,0 0 0 0 0,1 0 0 0 0,-1-1 1 0 0,0 1-1 0 0,0 0 0 0 0,1 0 0 0 0,-1 0 0 0 0,0 0 0 0 0,0 0 0 0 0,1 0 0 0 0,-1 0 0 0 0,0 0 0 0 0,0 1 0 0 0,1-1 0 0 0,-1 0 1 0 0,1 0-1 0 0,-1 0 191 0 0,24 4 2337 0 0,6-4-2203 0 0,-29 0-263 0 0,9-2 514 0 0,19 4-549 0 0,-25-2-22 0 0,-3 0 66 0 0,1 0-39 0 0,11 0 119 0 0,0-1 1 0 0,0 0 0 0 0,16-3 0 0 0,-8 5-87 0 0,1-1-82 0 0,-15-1 87 0 0,-1 1-1 0 0,1-1 0 0 0,0 1 1 0 0,0 0-1 0 0,-1 1 0 0 0,12 1 0 0 0,6 5-82 0 0,-22-6 49 0 0,0 0-1 0 0,1 0 1 0 0,-1-1-1 0 0,0 1 0 0 0,1-1 1 0 0,-1 0-1 0 0,1 0 1 0 0,-1 0-1 0 0,1 0 0 0 0,-1 0 1 0 0,1 0-1 0 0,-1 0 1 0 0,0-1-1 0 0,1 1 1 0 0,-1-1-1 0 0,0 0 0 0 0,4-1 1 0 0,-5 1-14 0 0,5 0-39 0 0,0-1 0 0 0,0 1 0 0 0,0 0 0 0 0,0 0 0 0 0,11 1 0 0 0,-11 0 17 0 0,1 0-1 0 0,0-1 1 0 0,0 0 0 0 0,0 0-1 0 0,9-3 1 0 0,-4 3 165 0 0,-9 2-189 0 0,0-1 0 0 0,0 0 0 0 0,0-1 0 0 0,1 1-1 0 0,-1 0 1 0 0,0-1 0 0 0,4-1 0 0 0,2-1 25 0 0,-1 1 0 0 0,0 0-1 0 0,1 1 1 0 0,-1 0-1 0 0,0 0 1 0 0,1 1 0 0 0,0 0-1 0 0,-1 0 1 0 0,10 2-1 0 0,5 1 139 0 0,37 0 0 0 0,29-4 134 0 0,-69 1-278 0 0,2 0-7 0 0,26-3 0 0 0,-38 2 6 0 0,12-2 48 0 0,23-6 1 0 0,-39 9-46 0 0,-2 1 1 0 0,-2 1 45 0 0,23-3-59 0 0,-8 1 3 0 0,-11 0 0 0 0,0-1 0 0 0,17-4 0 0 0,-16 3-3 0 0,19 3 70 0 0,-3-2-131 0 0,4 1 136 0 0,-23 0-72 0 0,1 2 0 0 0,-2 1-14 0 0,-3-3-14 0 0,0 0 0 0 0,1 1 0 0 0,-1-1 0 0 0,0 0 0 0 0,0 1 0 0 0,0-1 0 0 0,0 0 0 0 0,0 1 0 0 0,0-1 0 0 0,0 0 0 0 0,0 1 0 0 0,0-1 1 0 0,0 0-1 0 0,0 1 0 0 0,0-1 0 0 0,0 0 0 0 0,-1 0 0 0 0,1 1 0 0 0,0-1 0 0 0,0 0 0 0 0,0 1 0 0 0,0-1 0 0 0,0 0 0 0 0,-1 0 0 0 0,1 1 0 0 0,0-1 1 0 0,0 0-1 0 0,0 0 0 0 0,-1 1 0 0 0,1-1 0 0 0,0 0 0 0 0,-1 0 0 0 0,1 1 0 0 0,-9 5-1009 0 0,2-2 350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3:24:34.328"/>
    </inkml:context>
    <inkml:brush xml:id="br0">
      <inkml:brushProperty name="width" value="0.1" units="cm"/>
      <inkml:brushProperty name="height" value="0.1" units="cm"/>
    </inkml:brush>
  </inkml:definitions>
  <inkml:trace contextRef="#ctx0" brushRef="#br0">1 49 1840 0 0,'12'-2'4002'0'0,"-9"2"-3943"0"0,1 2-64 0 0,6 14 631 0 0,-6-8-135 0 0,-3-8-397 0 0,-1 1 0 0 0,0 0 0 0 0,1-1 0 0 0,-1 1 0 0 0,1-1 0 0 0,-1 0 0 0 0,1 1 0 0 0,-1-1 0 0 0,1 1-1 0 0,0-1 1 0 0,-1 0 0 0 0,1 1 0 0 0,-1-1 0 0 0,1 0 0 0 0,0 0 0 0 0,-1 0 0 0 0,1 1 0 0 0,0-1 0 0 0,-1 0 0 0 0,1 0 0 0 0,1 0 0 0 0,-1 0 248 0 0,20 4 2201 0 0,-19-4-2507 0 0,0 0-1 0 0,0 0 1 0 0,0 0-1 0 0,0-1 1 0 0,0 1 0 0 0,0-1-1 0 0,0 1 1 0 0,0-1-1 0 0,3-1 1 0 0,-3 0 27 0 0,0 0 1 0 0,0 0-1 0 0,0 0 1 0 0,0 1-1 0 0,0-1 1 0 0,1 0-1 0 0,-1 1 0 0 0,1 0 1 0 0,-1-1-1 0 0,1 1 1 0 0,4-1-1 0 0,13-7 657 0 0,-16 9-717 0 0,0 0-1 0 0,0 0 1 0 0,-1 0-1 0 0,1 0 1 0 0,0 0-1 0 0,0-1 1 0 0,-1 0-1 0 0,1 0 1 0 0,0 0-1 0 0,-1 0 1 0 0,1-1-1 0 0,-1 1 1 0 0,1-1-1 0 0,-1 0 1 0 0,4-2-1 0 0,-6 3-34 0 0,0 1 47 0 0,0-1-1 0 0,1 1 1 0 0,-1 0 0 0 0,0-1-1 0 0,0 1 1 0 0,0-1-1 0 0,0 0 1 0 0,1 0 0 0 0,-1 1-1 0 0,0-1 1 0 0,0 0-1 0 0,0 0 1 0 0,-1 0 0 0 0,1 0-1 0 0,0 0 1 0 0,0 0-1 0 0,1-1 1 0 0,-2 1 14 0 0,0-2 331 0 0,-9-2-94 0 0,6 4-240 0 0,-1-1 1 0 0,0 1-1 0 0,0 0 1 0 0,0 1 0 0 0,0-1-1 0 0,0 1 1 0 0,0-1-1 0 0,-5 2 1 0 0,-2 0-38 0 0,0 1 1 0 0,-11 3 0 0 0,12 0 194 0 0,9-4-171 0 0,0-1 0 0 0,1 1 0 0 0,-1-1 0 0 0,0 1 0 0 0,1-1 0 0 0,-1 0 0 0 0,0 1 0 0 0,0-1 0 0 0,1 0 0 0 0,-1 0 0 0 0,0 1 0 0 0,0-1 0 0 0,0 0 0 0 0,0 0 1 0 0,0 0 120 0 0,-17 6 360 0 0,14-5-504 0 0,0 1 1 0 0,0-1-1 0 0,-1 0 1 0 0,1 0-1 0 0,-1 0 1 0 0,1-1-1 0 0,-9 1 1 0 0,-1-5 117 0 0,13 3-70 0 0,0 0 0 0 0,0 1-1 0 0,0 0 1 0 0,0-1 0 0 0,0 1-1 0 0,0-1 1 0 0,0 1 0 0 0,0 0-1 0 0,0 0 1 0 0,0 0 0 0 0,0 0-1 0 0,0 0 1 0 0,0 0 0 0 0,0 0-1 0 0,-1 0 1 0 0,1 0 0 0 0,0 0-1 0 0,0 0 1 0 0,0 1 0 0 0,-1 0-1 0 0,-5 1-37 0 0,5-1 0 0 0,3-1 0 0 0,0 1 0 0 0,0-1 0 0 0,0 1 0 0 0,-1-1 0 0 0,1 1 0 0 0,0-1 0 0 0,0 0 0 0 0,0 0 0 0 0,0 1 0 0 0,0-1 0 0 0,0 0 0 0 0,0 0 0 0 0,2 0 0 0 0,0 0 0 0 0,2 1 0 0 0,0-1 0 0 0,0 0 0 0 0,0 0 0 0 0,0 0 0 0 0,0 0 0 0 0,0-1 0 0 0,8-1 0 0 0,11-3 0 0 0,23 1 72 0 0,2 3-125 0 0,-27 2 82 0 0,-19-1-15 0 0,-1-1-1 0 0,1 1 0 0 0,-1-1 0 0 0,1 0 0 0 0,-1 1 0 0 0,1-1 0 0 0,-1 0 0 0 0,4-2 0 0 0,-6 2 4 0 0,0 1-1 0 0,1 0 1 0 0,-1 0 0 0 0,0 0 0 0 0,0 0 0 0 0,0-1 0 0 0,1 1-1 0 0,-1 0 1 0 0,0 0 0 0 0,0 0 0 0 0,0-1 0 0 0,0 1-1 0 0,0 0 1 0 0,1 0 0 0 0,-1-1 0 0 0,0 1 0 0 0,0 0 0 0 0,0 0-1 0 0,0-1 1 0 0,0 1 0 0 0,0 0 0 0 0,0 0 0 0 0,0-1-1 0 0,0 1 1 0 0,0 0 0 0 0,0 0 0 0 0,0-1 0 0 0,0 1 0 0 0,0 0-1 0 0,0 0 1 0 0,0-1 0 0 0,0 1 0 0 0,-1 0 0 0 0,1 0 0 0 0,0-1-1 0 0,0 1 1 0 0,0 0 0 0 0,0 0 0 0 0,0 0 0 0 0,-1-1-1 0 0,1 1 1 0 0,0 0 0 0 0,0 0 0 0 0,0 0 0 0 0,0-1 0 0 0,-1 1-1 0 0,1 0 1 0 0,0 0 0 0 0,0 0 0 0 0,-1 0 0 0 0,1 0-1 0 0,0 0 1 0 0,0 0 0 0 0,-1-1 0 0 0,1 1 0 0 0,0 0 0 0 0,0 0-1 0 0,-1 0 1 0 0,1 0 0 0 0,0 0 0 0 0,0 0 0 0 0,-1 0-1 0 0,1 0 1 0 0,-1 1 0 0 0,1-1-13 0 0,0 0 1 0 0,-1 0-1 0 0,1 0 0 0 0,-1 0 0 0 0,1 0 0 0 0,-1 0 1 0 0,1-1-1 0 0,0 1 0 0 0,-1 0 0 0 0,1 0 1 0 0,-1 0-1 0 0,1 0 0 0 0,0 0 0 0 0,-1-1 0 0 0,1 1 1 0 0,0 0-1 0 0,-1 0 0 0 0,1 0 0 0 0,0-1 1 0 0,-1 1-1 0 0,0-1 0 0 0,1 1 3 0 0,0 0-1 0 0,-1-1 0 0 0,1 1 1 0 0,0 0-1 0 0,-1 0 1 0 0,1-1-1 0 0,0 1 1 0 0,-1 0-1 0 0,1 0 1 0 0,-1 0-1 0 0,1 0 1 0 0,0 0-1 0 0,-1-1 1 0 0,1 1-1 0 0,-1 0 1 0 0,1 0-1 0 0,-1 0 1 0 0,1 0-1 0 0,-1 0 1 0 0,1 0-1 0 0,0 0 1 0 0,-1 1-1 0 0,1-1 0 0 0,-1 0 1 0 0,1 0-1 0 0,0 0 1 0 0,-1 0-1 0 0,1 0 1 0 0,-1 1-1 0 0,1-1 1 0 0,0 0-1 0 0,-1 1 1 0 0,-14 10-1025 0 0,11-9 422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5:02:02.543"/>
    </inkml:context>
    <inkml:brush xml:id="br0">
      <inkml:brushProperty name="width" value="0.1" units="cm"/>
      <inkml:brushProperty name="height" value="0.1" units="cm"/>
      <inkml:brushProperty name="color" value="#849398"/>
    </inkml:brush>
  </inkml:definitions>
  <inkml:trace contextRef="#ctx0" brushRef="#br0">1 193 3280 0 0,'0'0'584'0'0,"4"-6"-504"0"0,7-9 246 0 0,8-10 733 0 0,9 6 2137 0 0,-17 13-1776 0 0,3-6 3361 0 0,13-3-3254 0 0,-17 9-993 0 0,-7 4-390 0 0,-1 1 0 0 0,0 0 0 0 0,0-1 0 0 0,1 1 0 0 0,-1-1 0 0 0,0 0 0 0 0,-1 0 0 0 0,1 1 0 0 0,0-1 0 0 0,2-3 0 0 0,-3 2-6 0 0,1 1-1 0 0,0-1 0 0 0,0 1 1 0 0,0 0-1 0 0,1 0 0 0 0,-1 0 1 0 0,0 0-1 0 0,1 0 0 0 0,-1 1 1 0 0,1-1-1 0 0,0 1 0 0 0,4-2 1 0 0,-6 2 416 0 0,8 0-284 0 0,-1-2-149 0 0,-7 2-8 0 0,9 1 198 0 0,-2-3-151 0 0,1 1-1 0 0,-1 0 1 0 0,1 0 0 0 0,0 1 0 0 0,0 0-1 0 0,0 1 1 0 0,13 0 0 0 0,-13 0 11 0 0,11 1 10 0 0,-13 0-86 0 0,0-1 1 0 0,1 0-1 0 0,-1 0 0 0 0,1-1 1 0 0,-1 0-1 0 0,9-2 0 0 0,-13 3-68 0 0,0-1 0 0 0,0 0 0 0 0,0 1 0 0 0,1 0 0 0 0,-1 0-1 0 0,0 0 1 0 0,0 0 0 0 0,5 1 0 0 0,3 0 62 0 0,-10-1-20 0 0,3 1-14 0 0,0 0-1 0 0,0 0 0 0 0,0-1 0 0 0,0 0 1 0 0,0 1-1 0 0,0-1 0 0 0,0 0 1 0 0,0-1-1 0 0,0 1 0 0 0,0-1 1 0 0,0 0-1 0 0,0 0 0 0 0,0 0 1 0 0,4-2-1 0 0,4 1-8 0 0,9 0-19 0 0,-7-1-27 0 0,-6 2 0 0 0,1 1 0 0 0,0 0 0 0 0,-2-4 22 0 0,10 8 367 0 0,-12-3-193 0 0,-4-1 58 0 0,9-5-67 0 0,-9 5-187 0 0,-1 0 0 0 0,1-1 0 0 0,0 1 0 0 0,-1 0 0 0 0,1 0 0 0 0,-1-1 0 0 0,1 1 0 0 0,0 0 0 0 0,-1 0 0 0 0,1 0 0 0 0,0 0 0 0 0,-1 0 0 0 0,1 0 0 0 0,0 0 0 0 0,-1 0 0 0 0,1 0 0 0 0,-1 0 0 0 0,1 0 0 0 0,0 0 0 0 0,0 1 0 0 0,2 0 0 0 0,-1-2-6 0 0,-1 1 0 0 0,1 0-1 0 0,-1 0 1 0 0,1 0 0 0 0,-1 0 0 0 0,1 0-1 0 0,-1 0 1 0 0,1 0 0 0 0,-1 1 0 0 0,0-1-1 0 0,1 1 1 0 0,-1-1 0 0 0,1 1 0 0 0,0 0-1 0 0,4 0-59 0 0,-5-1 2 0 0,11 0 111 0 0,14-4 405 0 0,-20 3-447 0 0,0 0 0 0 0,1 0 1 0 0,-1 0-1 0 0,0 0 0 0 0,0 1 1 0 0,0 0-1 0 0,0 0 1 0 0,1 1-1 0 0,9 2 0 0 0,-8-2-5 0 0,2 3 11 0 0,19 4 52 0 0,-20-5-2 0 0,-8-2 10 0 0,0-2-58 0 0,0 0 0 0 0,0 1 1 0 0,0-1-1 0 0,1 1 0 0 0,-1-1 1 0 0,0 1-1 0 0,0 0 0 0 0,0-1 1 0 0,1 1-1 0 0,-1 0 0 0 0,0 0 1 0 0,3 0-1 0 0,41 0 158 0 0,-44-1-163 0 0,17 6 58 0 0,-15-4-40 0 0,0 0 0 0 0,0 0 0 0 0,0-1 0 0 0,1 1 0 0 0,-1-1 0 0 0,3 0 0 0 0,15 0-95 0 0,-17 0 84 0 0,0 0 0 0 0,0 0 0 0 0,0 0 0 0 0,0 0 0 0 0,8-3 0 0 0,-8 2 57 0 0,-4 0-77 0 0,1 1 1 0 0,0-1 0 0 0,0 1-1 0 0,0-1 1 0 0,0 1-1 0 0,0-1 1 0 0,1 1-1 0 0,-1-1 1 0 0,0 1-1 0 0,0 0 1 0 0,0 0 0 0 0,0 0-1 0 0,0 0 1 0 0,0 0-1 0 0,0 0 1 0 0,1 0-1 0 0,0 0 1 0 0,4 0 1 0 0,-2 0 17 0 0,11-5 383 0 0,-12 4-355 0 0,5-3-31 0 0,5 4-11 0 0,-1 0 0 0 0,18 0 200 0 0,-28 0-104 0 0,17 0-191 0 0,-15 0 27 0 0,2 4 66 0 0,-3-4 44 0 0,4 1-31 0 0,2 2-11 0 0,3-1 11 0 0,-6 0 31 0 0,3 4-31 0 0,20 3-11 0 0,-27-9 11 0 0,13 4 31 0 0,-7-1-20 0 0,-4-1 20 0 0,3 0-19 0 0,8 0 100 0 0,-11-4-125 0 0,-1 0 5 0 0,41-6-3 0 0,-18 0 64 0 0,-18 7-64 0 0,0-2 11 0 0,-5 2 31 0 0,-3 1-74 0 0,0-1-1 0 0,0 1 0 0 0,0 0 0 0 0,1-1 0 0 0,-1 1 0 0 0,0 0 0 0 0,0 0 0 0 0,1-1 0 0 0,-1 1 0 0 0,0 0 0 0 0,1 0 0 0 0,-1-1 0 0 0,0 1 0 0 0,1 0 0 0 0,-1 0 0 0 0,0 0 0 0 0,1 0 0 0 0,-1-1 0 0 0,1 1 1 0 0,-1 0-1 0 0,0 0 0 0 0,1 0 0 0 0,-1 0 0 0 0,0 0 0 0 0,1 0 0 0 0,-1 0 0 0 0,1 0 0 0 0,-1 0 0 0 0,0 0 0 0 0,1 1 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5:02:38.083"/>
    </inkml:context>
    <inkml:brush xml:id="br0">
      <inkml:brushProperty name="width" value="0.2" units="cm"/>
      <inkml:brushProperty name="height" value="0.2" units="cm"/>
      <inkml:brushProperty name="color" value="#849398"/>
    </inkml:brush>
  </inkml:definitions>
  <inkml:trace contextRef="#ctx0" brushRef="#br0">17 516 2304 0 0,'-16'41'16981'0'0,"17"-41"-16787"0"0,26-3 228 0 0,-18 2-210 0 0,1 0 0 0 0,13-4 0 0 0,17-3 162 0 0,-30 4-296 0 0,0 2 0 0 0,0-1 0 0 0,16-1 0 0 0,-23 4-58 0 0,-1 0-1 0 0,1 0 1 0 0,0-1-1 0 0,0 1 1 0 0,0-1-1 0 0,-1 0 1 0 0,5-2-1 0 0,0 2 1 0 0,-5 1 55 0 0,1 0-6 0 0,4 0-54 0 0,-2-1 21 0 0,0 1 0 0 0,0 1 0 0 0,0-1 0 0 0,0 1 0 0 0,0-1 0 0 0,8 3 0 0 0,-7-1 21 0 0,1-1 1 0 0,-1 0-1 0 0,1 0 0 0 0,-1-1 0 0 0,1 0 1 0 0,7-1-1 0 0,2 1 187 0 0,-10 0-120 0 0,-1 0-1 0 0,1-1 0 0 0,0 1 0 0 0,0-1 0 0 0,-1-1 1 0 0,8-1-1 0 0,-11 2-42 0 0,-1 2-1 0 0,8 2-13 0 0,2 0-54 0 0,-4-2-13 0 0,4-1 0 0 0,-5 0 20 0 0,0 0 0 0 0,0-1 1 0 0,0 0-1 0 0,9-2 0 0 0,9 0 87 0 0,-3 0-11 0 0,-20 3-92 0 0,0-1 0 0 0,-1 1-1 0 0,1 0 1 0 0,0 0 0 0 0,0-1-1 0 0,0 1 1 0 0,0 0 0 0 0,-1 0-1 0 0,1 0 1 0 0,0 0 0 0 0,0 0-1 0 0,0 0 1 0 0,0 0 0 0 0,0 0-1 0 0,-1 1 1 0 0,1-1 0 0 0,0 0-1 0 0,0 0 1 0 0,0 1 0 0 0,1 0 0 0 0,1 0-2 0 0,4 0 14 0 0,1 0 0 0 0,0-1 0 0 0,10 0 0 0 0,16-1-5 0 0,-24 1 27 0 0,-1 0 0 0 0,1 1 0 0 0,0 0 0 0 0,0 1 0 0 0,-1 0 0 0 0,15 5 1 0 0,28 7-82 0 0,-50-14 96 0 0,19 3 201 0 0,6 2 148 0 0,16-1-402 0 0,-7-4 0 0 0,31 0 198 0 0,-42-2-187 0 0,-17 1-1 0 0,-3 1 13 0 0,-3 0-17 0 0,-1 0-1 0 0,1-1 0 0 0,0 1 1 0 0,-1 0-1 0 0,1-1 0 0 0,-1 1 1 0 0,1 0-1 0 0,0-1 0 0 0,-1 0 0 0 0,3-1 1 0 0,3 0 19 0 0,3-2-26 0 0,1 2 1 0 0,18-3 0 0 0,-9 1 211 0 0,-14 3-192 0 0,0 0-1 0 0,1 1 0 0 0,-1 0 1 0 0,0 0-1 0 0,10 1 1 0 0,2 0-18 0 0,95 5 215 0 0,-64-6-152 0 0,-39 1-64 0 0,-6 1 14 0 0,1-1 0 0 0,-1 0 0 0 0,1 0 0 0 0,-1-1 0 0 0,1 1 0 0 0,6-1 0 0 0,-2 0 7 0 0,-1 1 0 0 0,1-1 0 0 0,0 2 0 0 0,-1-1 0 0 0,11 5 0 0 0,-6-4-21 0 0,0-1 0 0 0,0 0 0 0 0,1 0 0 0 0,16-2 0 0 0,1 0 0 0 0,-21 1 71 0 0,1-1 0 0 0,-1 0 0 0 0,16-4 0 0 0,-22 4-61 0 0,3 0-21 0 0,0 0 1 0 0,0 0-1 0 0,0 0 1 0 0,13 1-1 0 0,-14 0-14 0 0,7 1 63 0 0,1-2 1 0 0,-1 0-1 0 0,0 0 0 0 0,1-1 1 0 0,-1-1-1 0 0,13-4 0 0 0,-22 5-16 0 0,1 1-1 0 0,-1 1 1 0 0,1-1 0 0 0,5 1-1 0 0,5-2 11 0 0,2-1-24 0 0,-14 0 10 0 0,0 2 4 0 0,17 4-7 0 0,-2-1-14 0 0,13 3 98 0 0,-9-1 6 0 0,39 1 1 0 0,-43-3-98 0 0,-15-1-3 0 0,-1 0 1 0 0,1 0-1 0 0,0-1 1 0 0,0 1 0 0 0,-1-1-1 0 0,1 0 1 0 0,0 0-1 0 0,0 0 1 0 0,3-1 0 0 0,6 2 38 0 0,-1 0 0 0 0,0 1 1 0 0,21 6-1 0 0,-23-7-36 0 0,0 1-1 0 0,0-1 1 0 0,0-1 0 0 0,0 0 0 0 0,10-1 0 0 0,3 1 2 0 0,-4-1 192 0 0,31-5 0 0 0,-30 2 4 0 0,31 0 0 0 0,-27 4-206 0 0,-19 0-2 0 0,12 0-74 0 0,0-1-1 0 0,0 0 1 0 0,0-1 0 0 0,17-5-1 0 0,-29 7 77 0 0,0-1 0 0 0,1 1 0 0 0,-1 0 0 0 0,1 1 0 0 0,-1-1 0 0 0,0 1 0 0 0,6 1 0 0 0,20 1 0 0 0,-20-2 0 0 0,0 0 0 0 0,0 1 0 0 0,15 4 0 0 0,-15-3 0 0 0,1-1 0 0 0,-1 0 0 0 0,18 1 0 0 0,1-1 0 0 0,3 3 0 0 0,21 1 32 0 0,72-3 0 0 0,-114-3-32 0 0,53 3 175 0 0,-63-3-166 0 0,0 0 0 0 0,0 0 0 0 0,-1 0 0 0 0,1 1-1 0 0,0-1 1 0 0,0 0 0 0 0,-1 0 0 0 0,1 1 0 0 0,0-1 0 0 0,0 0 0 0 0,-1 1 0 0 0,1-1 0 0 0,1 1 0 0 0,6 3-20 0 0,15-3-125 0 0,11-2 71 0 0,-28 1 65 0 0,1 1 0 0 0,-1-1 0 0 0,0 1 0 0 0,7 2 0 0 0,1 0 0 0 0,17 3 0 0 0,17 1 0 0 0,-39-4 11 0 0,-8-3-8 0 0,0 1 0 0 0,0-1 1 0 0,0 0-1 0 0,0 1 0 0 0,0-1 1 0 0,0 0-1 0 0,0 0 0 0 0,0 1 1 0 0,0-1-1 0 0,0 0 0 0 0,0 0 0 0 0,0 0 1 0 0,0 0-1 0 0,0-1 0 0 0,2 1 1 0 0,1-1-4 0 0,1 2 0 0 0,12 1 0 0 0,180-2 363 0 0,-188 0-351 0 0,27-3-11 0 0,-12 1-1 0 0,-1 4 0 0 0,42 0 64 0 0,-24-4-64 0 0,186 2 0 0 0,-182 2 0 0 0,-44-1 0 0 0,1-1 0 0 0,-1 1 0 0 0,1-1 0 0 0,-1 0 0 0 0,1 0 0 0 0,-1 0 0 0 0,1 0 0 0 0,0 0 0 0 0,-1 0 0 0 0,1 0 0 0 0,-1 0 0 0 0,1 0 0 0 0,2-2 0 0 0,-3 2 0 0 0,1-1 0 0 0,-1 1 0 0 0,0 0 0 0 0,1 0 0 0 0,-1 0 0 0 0,0 0 0 0 0,0 0 0 0 0,1 0 0 0 0,-1 0 0 0 0,0 0 0 0 0,1 0 0 0 0,-1 1 0 0 0,0-1 0 0 0,0 0 0 0 0,3 2 0 0 0,5 0-12 0 0,-4-1 0 0 0,0 0-1 0 0,0-1 0 0 0,0 0 1 0 0,0 0-1 0 0,5 0 1 0 0,-4 0 11 0 0,73 4 1 0 0,-42 2 0 0 0,-27-4 0 0 0,2 0 11 0 0,30 2 42 0 0,-19-2-53 0 0,12-3 0 0 0,-2 1 0 0 0,-25 0 0 0 0,5 0 0 0 0,-1 0 0 0 0,24-4 0 0 0,-19 3 26 0 0,-11 1-18 0 0,0 0-1 0 0,0-1 1 0 0,0 1-1 0 0,7-3 1 0 0,-5 1-8 0 0,-4 1 2 0 0,0 1 0 0 0,0-1 0 0 0,0 1-1 0 0,0 0 1 0 0,7 0 0 0 0,106 0 115 0 0,-45-3-117 0 0,-4 6 0 0 0,-46-3 0 0 0,-19 0 0 0 0,0 0 0 0 0,-1-1 0 0 0,1 1 0 0 0,-1 0 0 0 0,1 1 0 0 0,0-1 0 0 0,-1 0 0 0 0,1 1 0 0 0,4 1 0 0 0,-6-1 0 0 0,1-1 0 0 0,-1 0 0 0 0,0 1 0 0 0,1-1 0 0 0,-1 0 0 0 0,1 0 0 0 0,-1 1 0 0 0,1-1 0 0 0,-1 0 0 0 0,0 0 0 0 0,3-1 0 0 0,46 4 53 0 0,-29-3-42 0 0,11 4 16 0 0,-20-2-15 0 0,0-1 1 0 0,15 0-1 0 0,-5-1-12 0 0,3-2 128 0 0,-5 1-128 0 0,-18 1 0 0 0,1 1 0 0 0,0-2 0 0 0,0 1 0 0 0,0 0 0 0 0,0 0 0 0 0,5-2 0 0 0,15-1 0 0 0,2 3 0 0 0,3 0 11 0 0,-20-1 20 0 0,-7 0-29 0 0,0 1-1 0 0,1-1 1 0 0,-1 0 0 0 0,0 1-1 0 0,0-1 1 0 0,0 1-1 0 0,0-1 1 0 0,0 1-1 0 0,1 0 1 0 0,-1 0-1 0 0,0-1 1 0 0,0 1 0 0 0,2 0-1 0 0,18-3-1 0 0,19-5 0 0 0,51 4 64 0 0,-69 4-64 0 0,-19-1 0 0 0,10 4 0 0 0,-12-3 0 0 0,22 5 0 0 0,-19-4 0 0 0,-3-1 0 0 0,23 0 0 0 0,17 0 0 0 0,-23 2 0 0 0,22-4-40 0 0,-15 2 96 0 0,-22 0-56 0 0,-1 0 0 0 0,1 0 0 0 0,-1 0 0 0 0,1 0 0 0 0,-1 0 0 0 0,1-1 0 0 0,-1 1 0 0 0,5-2 0 0 0,2 0 0 0 0,21 2 53 0 0,15 0-42 0 0,-20-3-11 0 0,0 2-3 0 0,3 2 81 0 0,20-1-25 0 0,-36 0-53 0 0,-7 0 0 0 0,1 0 0 0 0,-1 0 0 0 0,1 0 0 0 0,-1-1 0 0 0,10-2 0 0 0,6 3 24 0 0,-18 0-21 0 0,1 1-1 0 0,-1-1 1 0 0,0 0-1 0 0,1 0 0 0 0,-1 0 1 0 0,1 0-1 0 0,-1-1 1 0 0,0 0-1 0 0,1 1 0 0 0,4-3 1 0 0,-6 2-2 0 0,1 1 0 0 0,-1-1 0 0 0,1 1 0 0 0,-1 0 0 0 0,1 0 0 0 0,0 0 0 0 0,-1 0 0 0 0,1 0 0 0 0,4 2 0 0 0,-4-2 1 0 0,35 8 71 0 0,-13-6-73 0 0,-20-2 0 0 0,1 1 0 0 0,0-1 0 0 0,-1 1 0 0 0,9 2 0 0 0,-13-2-6 0 0,1-1 1 0 0,-1 1-1 0 0,0-1 0 0 0,0 1 0 0 0,1-1 1 0 0,-1 0-1 0 0,0 0 0 0 0,1 0 0 0 0,-1 0 0 0 0,0 0 1 0 0,1 0-1 0 0,1 0 0 0 0,27-2-60 0 0,23 2 135 0 0,-26 2-69 0 0,-22-1 0 0 0,-3 0 0 0 0,0-1 0 0 0,-1 0 0 0 0,1 0 0 0 0,0 0 0 0 0,0 0 0 0 0,0 0 0 0 0,-1 0 0 0 0,1 0 0 0 0,0-1 0 0 0,1 0 0 0 0,62-5 0 0 0,-63 5 0 0 0,1 0 0 0 0,-1 1 0 0 0,0 0 0 0 0,0-1 0 0 0,0 1 0 0 0,1 0 0 0 0,-1 0 0 0 0,0 0 0 0 0,4 1 0 0 0,3-1 0 0 0,2-1 17 0 0,21-4 30 0 0,0 1-58 0 0,-7 2 28 0 0,34 0-1 0 0,-46 2-26 0 0,36-5 38 0 0,-22 7 40 0 0,-21-1-56 0 0,0-1-1 0 0,1 1 1 0 0,-1-1 0 0 0,0-1 0 0 0,11-1 0 0 0,-6 1-18 0 0,1 0 0 0 0,-1 0 1 0 0,21 2-1 0 0,-4 0-6 0 0,-21 0 12 0 0,0-1 0 0 0,0 1 0 0 0,10 3 0 0 0,-11-2 0 0 0,1-1 0 0 0,0 0 0 0 0,10 1 0 0 0,124 3 0 0 0,-123-7 14 0 0,-11 1-4 0 0,0 0 0 0 0,1 0 0 0 0,8 1-1 0 0,24 0 55 0 0,65-3-53 0 0,-34 6-11 0 0,16-10 40 0 0,-28 2 480 0 0,47 13-921 0 0,-104-8 410 0 0,37 1 103 0 0,-27-1-47 0 0,1 1-1 0 0,15 2 0 0 0,-17-2-135 0 0,1-1 0 0 0,-1 0-1 0 0,13-1 1 0 0,5 0-13 0 0,182 1 564 0 0,-182 2-493 0 0,-22-1-29 0 0,0 0 0 0 0,-1-1 0 0 0,1 1-1 0 0,8-2 1 0 0,10-1 133 0 0,0 1-1 0 0,37 3 1 0 0,-3 0-194 0 0,28 1-282 0 0,-84-3 398 0 0,-1 0-1 0 0,0 0 1 0 0,0 0 0 0 0,0 1-1 0 0,1-1 1 0 0,-1 1 0 0 0,3 1-1 0 0,-3-1 111 0 0,0-1 5 0 0,84 6-223 0 0,-12 2-82 0 0,-63-8 177 0 0,22 1 0 0 0,64-9 0 0 0,-83 6 0 0 0,-1 1 0 0 0,1 1 0 0 0,18 2 0 0 0,-15-1 0 0 0,29-2 0 0 0,-14-4 0 0 0,-13 2 0 0 0,26 0 0 0 0,-28 2 0 0 0,0-1 0 0 0,0 0 0 0 0,16-5 0 0 0,24-3 0 0 0,201-7 0 0 0,-83 14 0 0 0,-101-3 0 0 0,-20-1 0 0 0,51 0 75 0 0,-72 6-17 0 0,35-7 1 0 0,45-8-112 0 0,11 3 42 0 0,-78 7 106 0 0,-27 3-3 0 0,34-2 1 0 0,-39 5-112 0 0,-1-2 1 0 0,14-2-1 0 0,11-1-13 0 0,-1 0 44 0 0,-21 2 9 0 0,23 0-1 0 0,39-3-9 0 0,3 0 1 0 0,20 1 128 0 0,-27 4-153 0 0,-24-1 8 0 0,58 6-1 0 0,-26 1-20 0 0,-49-5 7 0 0,39 7 0 0 0,-51-4 19 0 0,28-1 0 0 0,5 1 0 0 0,56 4 75 0 0,-17-2 42 0 0,-47-4-162 0 0,39-2-70 0 0,-48-1 115 0 0,-18 1 4 0 0,-1 0-1 0 0,32-8 1 0 0,-31 5 101 0 0,24-2 0 0 0,-27 4-116 0 0,0 0-1 0 0,0-1 1 0 0,18-6 0 0 0,-10 2 7 0 0,0 2 0 0 0,1 0 0 0 0,40-2 0 0 0,-22 4 4 0 0,-1 2 0 0 0,50 4 0 0 0,-50 0 27 0 0,48-4 0 0 0,-28 0-9 0 0,306 1-18 0 0,-214-8 0 0 0,-108 7 0 0 0,48-6 0 0 0,54-5 0 0 0,-12 9 0 0 0,-102 3 0 0 0,0 1 0 0 0,47-6 0 0 0,-76 5 0 0 0,0-1 0 0 0,-1 1 0 0 0,1 1 0 0 0,7 1 0 0 0,12 0 0 0 0,145-7 64 0 0,-153 4-64 0 0,1-1 0 0 0,25-5 0 0 0,-27 4 0 0 0,1 0 0 0 0,24 0 0 0 0,-21 2 0 0 0,-1-1 0 0 0,24-5 0 0 0,-24 3 0 0 0,1 1 0 0 0,22 0 0 0 0,-24 2 0 0 0,29-5 0 0 0,-21 3 0 0 0,8 1 0 0 0,-24 2 0 0 0,0 0 0 0 0,15-3 0 0 0,44-9 32 0 0,69-4 0 0 0,-77 9-32 0 0,-40 3 0 0 0,36 0 0 0 0,15 3 0 0 0,61 1 0 0 0,-98 1 42 0 0,52-7 1 0 0,9 0 16 0 0,49-1-59 0 0,-22-5 0 0 0,-101 9 0 0 0,30-9 0 0 0,-38 9 9 0 0,1 0 0 0 0,-1 1 0 0 0,18 1 0 0 0,-16 0 5 0 0,30-5 0 0 0,-32 4-5 0 0,0 0-1 0 0,-1 1 1 0 0,19 1 0 0 0,-17 1 0 0 0,1-2 1 0 0,19-2 0 0 0,-26 2-10 0 0,0 0 0 0 0,0 1 0 0 0,9 1 0 0 0,-10-1 0 0 0,0 1 0 0 0,0-2 0 0 0,-1 1 0 0 0,12-2 0 0 0,-2-2 0 0 0,0 2 0 0 0,0 0 0 0 0,26 1 0 0 0,19-2 0 0 0,-49 2 0 0 0,-1 1 0 0 0,1 0 0 0 0,14 3 0 0 0,-15-2 0 0 0,0 0 0 0 0,1 0 0 0 0,-1-1 0 0 0,14-2 0 0 0,-7 0 0 0 0,-1 2 0 0 0,0 0 0 0 0,1 1 0 0 0,30 5 0 0 0,-32-3 0 0 0,1-1 0 0 0,-1-1 0 0 0,0 0 0 0 0,1-1 0 0 0,28-3 0 0 0,-41 2 0 0 0,1 0 0 0 0,-1 1 0 0 0,0-1 0 0 0,0 1 0 0 0,1 1 0 0 0,-1-1 0 0 0,0 0 0 0 0,0 1 0 0 0,7 2 0 0 0,-5-3 0 0 0,0 1 0 0 0,-1-1 0 0 0,1 0 0 0 0,0 0 0 0 0,0 0 0 0 0,-1-1 0 0 0,9-2 0 0 0,20-1 0 0 0,72-4 46 0 0,-49 2-28 0 0,3 8-18 0 0,16-1 0 0 0,-6-3-5 0 0,-1 1 63 0 0,-30 1-49 0 0,6-1 46 0 0,73-11-44 0 0,-101 11-11 0 0,30 1 0 0 0,-18 0 0 0 0,-8 1 0 0 0,15-1 0 0 0,-31 0 0 0 0,1 0 0 0 0,0 0 0 0 0,0 0 0 0 0,8 2 0 0 0,14 1 0 0 0,6 2 0 0 0,-26-3 0 0 0,-1-1 0 0 0,15 2 0 0 0,24-4 0 0 0,84 4 0 0 0,-118-2 0 0 0,1-1 0 0 0,13-2 0 0 0,-13 1 0 0 0,0 1 0 0 0,13 0 0 0 0,-15 2 0 0 0,0 0 0 0 0,12 4 0 0 0,-17-4 0 0 0,1 0 0 0 0,-1 0 0 0 0,1-1 0 0 0,0 0 0 0 0,0 0 0 0 0,0 0 0 0 0,7-1 0 0 0,43-5 0 0 0,-51 4 0 0 0,0 1 0 0 0,1 0 0 0 0,-1 0 0 0 0,0 0 0 0 0,9 2 0 0 0,-8-1 0 0 0,1 0 0 0 0,-1 0 0 0 0,14-1 0 0 0,27-7 0 0 0,-21 3 0 0 0,38-1 0 0 0,-35 2 0 0 0,46 6 0 0 0,2 2 0 0 0,37-2 0 0 0,-7 2 0 0 0,-75-8 0 0 0,-25 2 0 0 0,0 0 0 0 0,0 1 0 0 0,0 0 0 0 0,12 1 0 0 0,-11 0 0 0 0,1-1 0 0 0,-1 0 0 0 0,12-1 0 0 0,9 0 0 0 0,3-1 0 0 0,-22 0 0 0 0,0 2 0 0 0,15 0 0 0 0,-12 1 0 0 0,0 0 0 0 0,25-3 0 0 0,-33 1 0 0 0,0 0 1 0 0,1 1-1 0 0,-1 0 0 0 0,10 1 0 0 0,-14-1-1 0 0,-1 0 0 0 0,0 0 0 0 0,0 0-1 0 0,0 0 1 0 0,1 0 0 0 0,-1 0 0 0 0,0 0 0 0 0,0 0-1 0 0,0-1 1 0 0,1 1 0 0 0,-1 0 0 0 0,1-1-1 0 0,1 0-4 0 0,0 0-1 0 0,-1 1 1 0 0,1 0 0 0 0,-1-1-1 0 0,1 1 1 0 0,0 0-1 0 0,-1 0 1 0 0,1 0-1 0 0,2 1 1 0 0,3 0-3 0 0,-6-1 9 0 0,-1-1 0 0 0,1 1 0 0 0,0 0 0 0 0,0 0 0 0 0,0 0 0 0 0,-1 0 0 0 0,1 1 0 0 0,0-1 0 0 0,0 0 0 0 0,-1 1 0 0 0,3 0 0 0 0,2 0 0 0 0,55 3 0 0 0,-54-3 0 0 0,1-1 0 0 0,0-1 0 0 0,14-2 0 0 0,17-1 0 0 0,-9 4 0 0 0,76 0 0 0 0,-56 8 0 0 0,101-11 0 0 0,-22-5 0 0 0,-107 8 0 0 0,5-1 0 0 0,40 6 0 0 0,-49-4 0 0 0,0-1 0 0 0,19-1 0 0 0,-2 0 0 0 0,113-10 152 0 0,-141 11-146 0 0,1 0-1 0 0,-1 0 0 0 0,1 1 1 0 0,10 1-1 0 0,-9 0-47 0 0,0-1 0 0 0,0 0 0 0 0,12-1 0 0 0,3-2 42 0 0,0 1 0 0 0,47 4 0 0 0,-62-2 14 0 0,0 0 0 0 0,0-1 0 0 0,16-1 0 0 0,14 1-17 0 0,7 4-13 0 0,-18-2-8 0 0,42 8 0 0 0,-49-7 38 0 0,1-1 0 0 0,-1 0 1 0 0,31-2-1 0 0,-22-1-7 0 0,-9 1-14 0 0,-2 0-12 0 0,1 0 0 0 0,24 4 0 0 0,-32-2 37 0 0,1-1 0 0 0,18-1 0 0 0,16 1-8 0 0,-13 1 43 0 0,37-3 0 0 0,-19 0-7 0 0,-28-1-46 0 0,-19 1 0 0 0,0 0 0 0 0,-1 1 0 0 0,1 0 0 0 0,0 0 0 0 0,8 0 0 0 0,-3 2 0 0 0,1-1 0 0 0,13-1 0 0 0,17 2 0 0 0,9 4 0 0 0,0-2 0 0 0,64-3 0 0 0,-62-1 0 0 0,-35 1 0 0 0,-12-1 0 0 0,0 1 0 0 0,0-1 0 0 0,0 0 0 0 0,5-1 0 0 0,9-1 0 0 0,0 1 0 0 0,0 1 0 0 0,25 3 0 0 0,12 1 0 0 0,-38-7 0 0 0,-16 3 0 0 0,1-1 0 0 0,-1 1 0 0 0,0-1 0 0 0,1 1 0 0 0,-1 0 0 0 0,0 0 0 0 0,4 1 0 0 0,35 4 0 0 0,-1-1 0 0 0,54-1 0 0 0,-69-3 0 0 0,-14 1 0 0 0,1-1 0 0 0,20-2 0 0 0,-24 1 0 0 0,0 0 0 0 0,-1 1 0 0 0,1 0 0 0 0,0 0 0 0 0,9 2 0 0 0,-11-2 0 0 0,-1 0 0 0 0,0 0 0 0 0,0 0 0 0 0,8-2 0 0 0,-8 1 0 0 0,1 1 0 0 0,-1-1 0 0 0,0 1 0 0 0,10 1 0 0 0,32 3 0 0 0,83-3 0 0 0,-61-2 0 0 0,-52 1 0 0 0,76 2 0 0 0,-65-2 0 0 0,-22 0 0 0 0,0 0 0 0 0,0 0 0 0 0,10 1 0 0 0,-2 0 0 0 0,-1 0 0 0 0,1-1 0 0 0,23-3 0 0 0,-10 0 0 0 0,17-1 0 0 0,101 4 0 0 0,-125-1 0 0 0,34-5 0 0 0,-38 4 0 0 0,1 1 0 0 0,19 1 0 0 0,18-1 0 0 0,38-3 0 0 0,-42 2 0 0 0,-33 0 0 0 0,0 2 0 0 0,0 0 0 0 0,0 0 0 0 0,18 4 0 0 0,-24-3 0 0 0,-1 0 0 0 0,1 0 0 0 0,0-1 0 0 0,0-1 0 0 0,15-2 0 0 0,23-1 0 0 0,121-4 0 0 0,10 2 0 0 0,-89 1 0 0 0,-67 4 0 0 0,32-5 0 0 0,-32 2 0 0 0,31 0 0 0 0,20-1 0 0 0,-23-1 0 0 0,-24 2 0 0 0,31 0 0 0 0,-30 4 0 0 0,-1-1 0 0 0,39-6 0 0 0,21-4 0 0 0,-63 11 0 0 0,-20 1 0 0 0,0-1 0 0 0,0 0 0 0 0,0 0 0 0 0,0 0 0 0 0,5-2 0 0 0,19-4 19 0 0,1 2-1 0 0,-1 0 1 0 0,58 2 0 0 0,-12-6 19 0 0,45 1-47 0 0,-111 6 9 0 0,1 1 0 0 0,-1 1 0 0 0,11 0 0 0 0,-10 1 0 0 0,0-1 0 0 0,0-1 0 0 0,12-1 0 0 0,47-3-27 0 0,16-3-10 0 0,-54 4 37 0 0,57 1 0 0 0,-50 3 0 0 0,11-9 11 0 0,-9 9 8 0 0,-23 0-10 0 0,1-1-1 0 0,0 0 1 0 0,34-6-1 0 0,-42 4-8 0 0,0 1 0 0 0,19-1 0 0 0,14-1 0 0 0,5-3 0 0 0,85 1 0 0 0,-8 0 0 0 0,-90 4 0 0 0,38-8 0 0 0,-39 5 0 0 0,40-1 0 0 0,47-5-52 0 0,-70 4 51 0 0,123-4 54 0 0,-47 5-53 0 0,-72 3-10 0 0,-28 1-11 0 0,49 3-1 0 0,-69-1 26 0 0,-1-1 0 0 0,0 0 0 0 0,0-1 0 0 0,0 0 1 0 0,8-1-1 0 0,21-2 24 0 0,22 2-28 0 0,86-15 0 0 0,-139 17 0 0 0,0-1 0 0 0,0 1 0 0 0,0 0 0 0 0,0 0 0 0 0,5 2 0 0 0,-6-2 0 0 0,0 1 0 0 0,0-1 0 0 0,0 0 0 0 0,0 0 0 0 0,0 0 0 0 0,0 0 0 0 0,0 0 0 0 0,0-1 0 0 0,3-1 0 0 0,-2 1 0 0 0,-1 0 0 0 0,-1 1-1 0 0,1-1 0 0 0,0 1 0 0 0,-1 0 1 0 0,1 0-1 0 0,-1-1 0 0 0,6 2 0 0 0,-1-1-4 0 0,22-2-52 0 0,-22 0 58 0 0,0 2 0 0 0,0-1 0 0 0,0 1-1 0 0,9 1 1 0 0,-10 0-1 0 0,-1 0 0 0 0,1-1 0 0 0,0 0 0 0 0,0 0 0 0 0,0 0 0 0 0,8-2 0 0 0,-11 2 0 0 0,0-1 0 0 0,1 1 0 0 0,-1 0 0 0 0,1 1 0 0 0,-1-1 0 0 0,5 2 0 0 0,11 0 0 0 0,-17-2 0 0 0,25 0 4 0 0,0 1-1 0 0,36 5 1 0 0,-53-4 9 0 0,1-1-1 0 0,17-1 1 0 0,11 1 2 0 0,-2 1-15 0 0,-24-2 0 0 0,0 1 0 0 0,0 0 0 0 0,12 3 0 0 0,15 1-23 0 0,-9-2-7 0 0,-4-2 40 0 0,-21-2-2 0 0,0 1 1 0 0,0 1 0 0 0,1-1-1 0 0,10 3 1 0 0,4 1-25 0 0,-17-4 12 0 0,0 0-1 0 0,0 1 0 0 0,0-1 0 0 0,0 1 0 0 0,0 0 0 0 0,0 1 0 0 0,-1-1 0 0 0,1 1 0 0 0,0-1 0 0 0,-1 1 0 0 0,5 3 0 0 0,3 4-77 0 0,-9-5 42 0 0,-1-2-30 0 0,3 5-24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1T12:31:50.342"/>
    </inkml:context>
    <inkml:brush xml:id="br0">
      <inkml:brushProperty name="width" value="0.2" units="cm"/>
      <inkml:brushProperty name="height" value="0.2" units="cm"/>
      <inkml:brushProperty name="color" value="#E71224"/>
    </inkml:brush>
  </inkml:definitions>
  <inkml:trace contextRef="#ctx0" brushRef="#br0">1 727 1840 0 0,'3'-1'47'0'0,"-1"0"1"0"0,1 0-1 0 0,-1-1 1 0 0,1 1-1 0 0,-1-1 1 0 0,0 1-1 0 0,0-1 1 0 0,0 0-1 0 0,0 0 1 0 0,0 0-1 0 0,0 0 0 0 0,3-4 1 0 0,5-4 863 0 0,-8 8-773 0 0,5-5 888 0 0,1 0 0 0 0,11-13 0 0 0,-11 14-252 0 0,-7 6-749 0 0,-1-1 0 0 0,1 1 0 0 0,0 0 0 0 0,-1 0 0 0 0,1 0 1 0 0,-1-1-1 0 0,0 1 0 0 0,1 0 0 0 0,-1-1 0 0 0,1 1 0 0 0,-1 0 0 0 0,1-1 1 0 0,-1 1-1 0 0,0-1 0 0 0,1 1 0 0 0,-1-1 0 0 0,3-3 234 0 0,0 0 0 0 0,0 0 0 0 0,0 0 1 0 0,1 0-1 0 0,4-4 0 0 0,-7 8-98 0 0,11-10 227 0 0,-11 8-380 0 0,0 1 0 0 0,0 0 1 0 0,-1 0-1 0 0,1 0 0 0 0,0-1 0 0 0,0 1 0 0 0,-1-1 1 0 0,1 1-1 0 0,0-3 0 0 0,2-4-3 0 0,-2 5 72 0 0,1 0 0 0 0,-1-1 0 0 0,1 1 0 0 0,0 0 0 0 0,0 0 0 0 0,0 0 0 0 0,3-3 0 0 0,-1 1-32 0 0,-1 1 0 0 0,0 0 0 0 0,0-1 0 0 0,-1 0 0 0 0,1 1 0 0 0,-1-1 0 0 0,3-9 0 0 0,-3 12-45 0 0,-1-1 0 0 0,1 1 0 0 0,0 0 0 0 0,0-1 0 0 0,0 1 0 0 0,3-3 0 0 0,-1 1 0 0 0,-4 3 1 0 0,0 0 1 0 0,1 0-1 0 0,-1 0 1 0 0,1 0 0 0 0,-1 0-1 0 0,1 1 1 0 0,-1-1-1 0 0,1 0 1 0 0,-1 0 0 0 0,1 1-1 0 0,0-1 1 0 0,-1 0-1 0 0,1 1 1 0 0,0-1-1 0 0,1 0 1 0 0,3-3 39 0 0,16-18 263 0 0,-19 20-300 0 0,0-1-1 0 0,0 1 1 0 0,0 0-1 0 0,0-1 1 0 0,0 1 0 0 0,0 0-1 0 0,3-2 1 0 0,17-18 98 0 0,-20 20-95 0 0,-2 1-7 0 0,1 0 0 0 0,0 0 0 0 0,-1 1 1 0 0,1-1-1 0 0,0 0 0 0 0,0 0 0 0 0,-1 1 1 0 0,1-1-1 0 0,0 1 0 0 0,0-1 0 0 0,0 1 1 0 0,0-1-1 0 0,0 1 0 0 0,-1-1 0 0 0,3 1 1 0 0,18-19-1 0 0,-20 18 5 0 0,1 0 0 0 0,-1 0 0 0 0,1-1 1 0 0,-1 1-1 0 0,0-1 0 0 0,0 1 0 0 0,0-1 0 0 0,0 1 1 0 0,0-1-1 0 0,0 1 0 0 0,0-1 0 0 0,-1 0 0 0 0,1 0 1 0 0,0 1-1 0 0,-1-1 0 0 0,1-3 0 0 0,2-6 251 0 0,-2 9-188 0 0,1 0 1 0 0,-1 0-1 0 0,1 0 1 0 0,0 0-1 0 0,0 0 1 0 0,-1 0-1 0 0,1 1 1 0 0,4-3 0 0 0,-3 2-66 0 0,0 0 0 0 0,-1-1 1 0 0,1 1-1 0 0,-1 0 1 0 0,0-1-1 0 0,0 1 1 0 0,0-1-1 0 0,4-5 1 0 0,-6 5-4 0 0,0 2 0 0 0,0 1 0 0 0,0-1 0 0 0,0 1 0 0 0,0-1 0 0 0,0 0 0 0 0,0 1 0 0 0,0-1 0 0 0,0 1 0 0 0,1-1 0 0 0,-1 1 0 0 0,0-1 0 0 0,0 1 0 0 0,0-1 0 0 0,1 1 0 0 0,-1-1 0 0 0,0 1 0 0 0,0-1 0 0 0,1 1 0 0 0,-1-1 0 0 0,0 1 0 0 0,1-1 0 0 0,0-2 0 0 0,12-15 0 0 0,-6 10 0 0 0,14-10-15 0 0,-15 12-54 0 0,3-1-6 0 0,-6 5 64 0 0,0-1 0 0 0,-1 1 0 0 0,1 0 0 0 0,-1-1 0 0 0,0 0 0 0 0,0 0 0 0 0,0 1-1 0 0,0-1 1 0 0,2-6 0 0 0,1-4 70 0 0,-5 10-60 0 0,0 1-1 0 0,1 0 1 0 0,-1 0-1 0 0,1 0 0 0 0,0 0 1 0 0,0 0-1 0 0,-1 0 1 0 0,1 0-1 0 0,1 0 1 0 0,-1 0-1 0 0,0 0 1 0 0,2-1-1 0 0,0-1-13 0 0,0-1 1 0 0,0 1-1 0 0,0 0 1 0 0,7-6-1 0 0,0-1 3 0 0,-5 6-2 0 0,0-1 0 0 0,1 1 1 0 0,-1 0-1 0 0,1 0 0 0 0,0 0 1 0 0,1 1-1 0 0,6-4 0 0 0,-12 8 16 0 0,0-1-1 0 0,1 0 1 0 0,-1 1-1 0 0,0-1 1 0 0,0 0-1 0 0,0 0 0 0 0,0 0 1 0 0,0 0-1 0 0,0 0 1 0 0,0 0-1 0 0,0 0 1 0 0,1-1-1 0 0,8-9-105 0 0,-8 10 92 0 0,1-1 7 0 0,7-10 5 0 0,3-6 0 0 0,-13 18 0 0 0,0 0 0 0 0,1-1 0 0 0,-1 1 0 0 0,0 0 0 0 0,0 0 0 0 0,0 0 0 0 0,1 0 0 0 0,-1 0 0 0 0,0 0 0 0 0,0-1 0 0 0,1 1 0 0 0,-1 0 0 0 0,0 0 0 0 0,0 0 0 0 0,1 0 0 0 0,-1 0 0 0 0,0 0 0 0 0,0 0 0 0 0,1 0 0 0 0,-1 0 0 0 0,0 0 0 0 0,0 0 0 0 0,1 0 0 0 0,-1 0 0 0 0,0 0 0 0 0,1 1 0 0 0,-1-1-6 0 0,0 1 0 0 0,0 0 0 0 0,0 0 1 0 0,0 0-1 0 0,0-1 0 0 0,0 1 0 0 0,0 0 1 0 0,0 0-1 0 0,-1 0 0 0 0,1-1 0 0 0,0 1 1 0 0,0 0-1 0 0,-1 0 0 0 0,1-1 0 0 0,0 1 1 0 0,-1 0-1 0 0,1-1 0 0 0,-1 1 0 0 0,1 0 1 0 0,-1-1-1 0 0,0 2 0 0 0,-4 7-57 0 0,-7 13 53 0 0,-5 4 63 0 0,5-5 124 0 0,4 7 97 0 0,7-21-261 0 0,1-6 131 0 0,1 0-112 0 0,-1 0 0 0 0,0 0 1 0 0,1 0-1 0 0,-1 0 0 0 0,1 0 0 0 0,-1 0 0 0 0,1 0 1 0 0,0 0-1 0 0,-1 0 0 0 0,1 0 0 0 0,0 0 0 0 0,0 1 1 0 0,4 5 20 0 0,-5-6-52 0 0,0 0 0 0 0,1 0-1 0 0,-1 0 1 0 0,0 0 0 0 0,1 0 0 0 0,-1 0 0 0 0,1 0 0 0 0,0 0-1 0 0,-1 0 1 0 0,1-1 0 0 0,0 1 0 0 0,-1 0 0 0 0,1 0-1 0 0,0-1 1 0 0,1 2 0 0 0,12 9-3 0 0,-12-9-5 0 0,-1 0 0 0 0,1 0 0 0 0,0 0 1 0 0,-1 0-1 0 0,0 0 0 0 0,0 0 0 0 0,1 0 0 0 0,-1 0 1 0 0,0 3-1 0 0,1 0 3 0 0,4 5 7 0 0,-3-8 8 0 0,-3-2-9 0 0,1 0 0 0 0,-1 0 0 0 0,1 0 0 0 0,-1 1 1 0 0,0-1-1 0 0,1 0 0 0 0,-1 0 0 0 0,0 0 0 0 0,1 1 0 0 0,-1-1 0 0 0,0 0 0 0 0,1 1 0 0 0,-1-1 0 0 0,0 0 0 0 0,0 1 0 0 0,1-1 0 0 0,-1 0 0 0 0,0 1 1 0 0,0-1-1 0 0,0 1 0 0 0,1-1 0 0 0,-1 0 0 0 0,0 1 0 0 0,0-1 0 0 0,0 1 0 0 0,0-1 0 0 0,0 1 0 0 0,0-1 0 0 0,14 16 308 0 0,-11-10-253 0 0,0-3-15 0 0,-1 1-1 0 0,1-1 1 0 0,0 0 0 0 0,-1 1 0 0 0,2-1-1 0 0,3 3 1 0 0,-5-5-37 0 0,0 1 0 0 0,-1-1 1 0 0,0 0-1 0 0,1 1 0 0 0,-1-1 0 0 0,0 0 1 0 0,0 1-1 0 0,0 0 0 0 0,1-1 0 0 0,-2 1 1 0 0,1 0-1 0 0,0-1 0 0 0,1 4 0 0 0,0 2-3 0 0,3 0 8 0 0,-3-4 33 0 0,1 1-42 0 0,-1 0 0 0 0,1 0 1 0 0,-1 0-1 0 0,0 1 0 0 0,0-1 0 0 0,-1 0 0 0 0,2 6 1 0 0,-2-8-1 0 0,0 1 8 0 0,0 0 1 0 0,0-1-1 0 0,0 1 1 0 0,0-1-1 0 0,1 1 1 0 0,-1-1-1 0 0,1 0 1 0 0,0 1-1 0 0,0-1 0 0 0,2 3 1 0 0,0-2 40 0 0,-3-2 20 0 0,1 1-6 0 0,33 50 202 0 0,-28-36-211 0 0,-2-4-56 0 0,-1-5-21 0 0,0 0 0 0 0,-1 1 0 0 0,5 14 1 0 0,-5-15 74 0 0,-1 0 1 0 0,1 0 0 0 0,6 11 0 0 0,7 18 20 0 0,-14-28-31 0 0,-2-7-41 0 0,0-1 1 0 0,0 1-1 0 0,1 0 1 0 0,-1-1-1 0 0,0 1 1 0 0,0 0-1 0 0,0-1 0 0 0,1 1 1 0 0,-1-1-1 0 0,0 1 1 0 0,0 0-1 0 0,1-1 1 0 0,-1 1-1 0 0,1-1 0 0 0,-1 1 1 0 0,1-1-1 0 0,-1 1 1 0 0,0-1-1 0 0,1 1 1 0 0,0-1-1 0 0,-1 1 1 0 0,1-1-1 0 0,2 2 21 0 0,3 9 237 0 0,0 0 0 0 0,0 1 0 0 0,-1-1 0 0 0,5 19 0 0 0,-2-13-260 0 0,-6-14 0 0 0,-1 0 0 0 0,1 0 0 0 0,-1-1 0 0 0,0 1 0 0 0,2 6 0 0 0,-2 0-74 0 0,1-1 0 0 0,0 0 0 0 0,4 11 0 0 0,-6-18 74 0 0,1 0 0 0 0,-1 1 0 0 0,1-1 0 0 0,0 0 0 0 0,-1 1 0 0 0,1-1 0 0 0,0 0 0 0 0,0 0 0 0 0,0 0 0 0 0,0 0 0 0 0,0 0 0 0 0,0 0 0 0 0,2 2 0 0 0,0 0 0 0 0,9 7 76 0 0,-11-9 84 0 0,3 4 451 0 0,4 2-547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5:02:46.715"/>
    </inkml:context>
    <inkml:brush xml:id="br0">
      <inkml:brushProperty name="width" value="0.2" units="cm"/>
      <inkml:brushProperty name="height" value="0.2" units="cm"/>
      <inkml:brushProperty name="color" value="#849398"/>
    </inkml:brush>
  </inkml:definitions>
  <inkml:trace contextRef="#ctx0" brushRef="#br0">175 311 3224 0 0,'2'-2'267'0'0,"-1"1"-155"0"0,1-1 1 0 0,-1 0-1 0 0,0 1 0 0 0,0-1 1 0 0,0 0-1 0 0,-1 0 1 0 0,1 0-1 0 0,0 0 1 0 0,-1 0-1 0 0,1 0 1 0 0,-1 0-1 0 0,1 0 1 0 0,-1 0-1 0 0,0 0 1 0 0,0 0-1 0 0,0 0 1 0 0,0 0-1 0 0,-1 0 0 0 0,1 0 1 0 0,0-1-1 0 0,-1 1 1 0 0,1 0-1 0 0,-1 1 1 0 0,0-1-1 0 0,0 0 1 0 0,0 0-1 0 0,0 0 1 0 0,0 0-1 0 0,0 1 1 0 0,-2-3-1 0 0,-7-6 1085 0 0,8 9-1039 0 0,1-1 1 0 0,-1 1-1 0 0,1-1 1 0 0,-1 1 0 0 0,0-1-1 0 0,0 1 1 0 0,0 0-1 0 0,0 0 1 0 0,-2-1 0 0 0,0 0 64 0 0,0 1 0 0 0,0 0 0 0 0,0 0 0 0 0,0 0 0 0 0,0 0 0 0 0,0 1 0 0 0,-8 0 0 0 0,6 0-128 0 0,0 0 1 0 0,1 1 0 0 0,-1 0 0 0 0,0 0 0 0 0,-9 3-1 0 0,-46-1 11027 0 0,69 2-9971 0 0,4-1-1140 0 0,-10-4 370 0 0,0 1-297 0 0,7 1-10 0 0,-7-2 318 0 0,0 1-132 0 0,1 1-30 0 0,26 8 82 0 0,-16-7-312 0 0,1-2 0 0 0,21 6 15 0 0,-25-5 40 0 0,0-1-1 0 0,17 0 1 0 0,10 7 58 0 0,-4-10-72 0 0,-21 1 23 0 0,-1 0 1 0 0,1 1 0 0 0,-1 1-1 0 0,16 2 1 0 0,17-2 53 0 0,-41 0-106 0 0,14 0-14 0 0,6 1 419 0 0,-1 0-1 0 0,38 9 1 0 0,-51-9-403 0 0,1 1-136 0 0,-4-2 93 0 0,1 0 1 0 0,-1 0 0 0 0,14 1-1 0 0,-6-2 180 0 0,-10 1-96 0 0,1 0-1 0 0,-1-1 1 0 0,0 0-1 0 0,1 0 1 0 0,-1 0-1 0 0,0-1 1 0 0,1 1-1 0 0,-1-1 1 0 0,0 0-1 0 0,6-2 1 0 0,-9 1-44 0 0,1 0-11 0 0,14 2 66 0 0,33-4-2 0 0,-20 2-68 0 0,0-3 68 0 0,-17 4-36 0 0,-10 1-15 0 0,0 0-1 0 0,0 0 0 0 0,-1 0 1 0 0,1 0-1 0 0,0 0 0 0 0,0-1 1 0 0,-1 1-1 0 0,1-1 0 0 0,0 1 1 0 0,1-2-1 0 0,-2 2-6 0 0,0-1 1 0 0,-1 1-1 0 0,1 0 1 0 0,0-1-1 0 0,-1 1 0 0 0,1 0 1 0 0,0 0-1 0 0,-1 0 0 0 0,1-1 1 0 0,0 1-1 0 0,-1 0 0 0 0,1 0 1 0 0,0 0-1 0 0,-1 0 0 0 0,1 0 1 0 0,0 0-1 0 0,0 0 0 0 0,26 0 104 0 0,-20-2-56 0 0,15 0-12 0 0,10 2 75 0 0,-24 0-96 0 0,26 3 33 0 0,-6-5-54 0 0,-9 1 0 0 0,-14 1 1 0 0,3-1 39 0 0,-5-1 5 0 0,17-3-2 0 0,-14 6 6 0 0,-4-1-41 0 0,-1 0 0 0 0,0 0 0 0 0,0 0 0 0 0,1 0 0 0 0,-1 0 0 0 0,0 0 1 0 0,1 0-1 0 0,-1 0 0 0 0,0 0 0 0 0,0 0 0 0 0,1-1 0 0 0,-1 1 0 0 0,2-1 0 0 0,2-1 12 0 0,-4 1-17 0 0,1 1 1 0 0,0-1-1 0 0,0 1 0 0 0,-1 0 0 0 0,1 0 1 0 0,0-1-1 0 0,0 1 0 0 0,0 0 1 0 0,3 1-1 0 0,1-2-3 0 0,18-1 0 0 0,-22 2 0 0 0,1-1-1 0 0,-1 1 1 0 0,1 0 0 0 0,-1-1-1 0 0,0 1 1 0 0,1-1 0 0 0,3-1 0 0 0,-2 0 1 0 0,-1 1 1 0 0,2 0-1 0 0,-1 0 1 0 0,0 0 0 0 0,0 1-1 0 0,0-1 1 0 0,7 1 0 0 0,16-1 51 0 0,30-9-53 0 0,48-6 181 0 0,-73 16-170 0 0,68-4 285 0 0,-78 7-243 0 0,4-2-42 0 0,93-1-155 0 0,-75-5 144 0 0,-36 3 0 0 0,0 1 0 0 0,1 0 0 0 0,-1 0 0 0 0,0 1 0 0 0,13 1 0 0 0,-18 0 0 0 0,-2-1 0 0 0,0 1 0 0 0,0-1 0 0 0,1 0 0 0 0,-1 0 0 0 0,0 0 0 0 0,0 0 0 0 0,0 0 0 0 0,0 0 0 0 0,1 0 0 0 0,-1-1 0 0 0,0 1 0 0 0,0 0 0 0 0,1-1 0 0 0,11 0 12 0 0,-1 0-1 0 0,0 1 1 0 0,17 1 0 0 0,6 1 5 0 0,40-2 47 0 0,-71 1-64 0 0,0-1 0 0 0,20-4 0 0 0,-22 3 0 0 0,17 2 0 0 0,-9 1 7 0 0,-5-2 1 0 0,-1 1-1 0 0,1-1 0 0 0,0 0 0 0 0,0 0 0 0 0,0 0 0 0 0,0 0 0 0 0,8-3 0 0 0,34-3 110 0 0,46 6-42 0 0,-71 0-75 0 0,1 0 0 0 0,64 5 0 0 0,-23 3 0 0 0,-46-7 0 0 0,-4-1 0 0 0,0 0 0 0 0,0-1 0 0 0,15-3 0 0 0,-19 3 0 0 0,1 0 0 0 0,-1 0 0 0 0,21 3 0 0 0,-4-1 0 0 0,-11-2 0 0 0,0-1 0 0 0,16-3 0 0 0,-19 5 0 0 0,-4 1 7 0 0,0 0 0 0 0,0 0 1 0 0,0-1-1 0 0,0-1 0 0 0,13-1 0 0 0,22-2 14 0 0,-19 4-21 0 0,116 0 0 0 0,-117-1 19 0 0,-15 1-4 0 0,-1-1 0 0 0,16 3 0 0 0,-17-1-15 0 0,1 0 0 0 0,-1-1 0 0 0,9 0 0 0 0,5 1 0 0 0,-13-1 0 0 0,0 1 0 0 0,0-1 0 0 0,10-2 0 0 0,9 0 0 0 0,12-1 64 0 0,-26 1-40 0 0,-11 1-19 0 0,0 1 0 0 0,0-1 0 0 0,0 1 0 0 0,0 0 0 0 0,0 0 0 0 0,0 0 0 0 0,4 0 0 0 0,-2 1-5 0 0,1-1 0 0 0,0 1 0 0 0,0-1 0 0 0,-1 0 0 0 0,1-1 0 0 0,5 0 0 0 0,-3 0 0 0 0,-1 0 0 0 0,1 1 0 0 0,-1-1 0 0 0,9 2 0 0 0,28 0 0 0 0,6-1 0 0 0,-4-1 92 0 0,-13-1-40 0 0,-5-2-52 0 0,-13 4 0 0 0,63 9-64 0 0,-46-5 40 0 0,-21-4 40 0 0,-6 0-9 0 0,0 0 0 0 0,1 0 0 0 0,-1 1-1 0 0,0 0 1 0 0,0 0 0 0 0,7 2 0 0 0,-11-3-7 0 0,13 2 0 0 0,19 1 0 0 0,136 4 0 0 0,-80-3 0 0 0,-78-3 0 0 0,0 0 0 0 0,17 5 0 0 0,-9-2 0 0 0,18 4-64 0 0,11 2 152 0 0,-5-4-176 0 0,-8-3 152 0 0,-29-5-64 0 0,1 2 0 0 0,17 5 0 0 0,-18-4 0 0 0,-1 0 0 0 0,1 0 0 0 0,-1-1 0 0 0,1 1 0 0 0,6-1 0 0 0,27 1 0 0 0,-34 0 0 0 0,8 2 0 0 0,-2 1 0 0 0,6-1 0 0 0,8 0 0 0 0,87 13 265 0 0,-69-15-349 0 0,8-1 31 0 0,-24 0 53 0 0,2 0 0 0 0,42-4 12 0 0,-69 4-10 0 0,6-1 72 0 0,8-6-26 0 0,7 2-48 0 0,-19 3 0 0 0,16 1 0 0 0,-14 2 0 0 0,17-2 0 0 0,-15-1 2 0 0,-5 1-3 0 0,0 1 0 0 0,0-1-1 0 0,0 1 1 0 0,1 0 0 0 0,-1 0 0 0 0,0 0 0 0 0,0 0 0 0 0,0 0 0 0 0,0 0-1 0 0,0 0 1 0 0,3 1 0 0 0,38 5-59 0 0,-37-7 60 0 0,-4 1 0 0 0,0 0 0 0 0,0 0 0 0 0,1 0 0 0 0,-1 0 0 0 0,0 0 0 0 0,0 0 0 0 0,0 0 0 0 0,0 1 0 0 0,4 0 0 0 0,6 0 14 0 0,32 9 36 0 0,-34-8-50 0 0,-1-1 0 0 0,0 0 0 0 0,0-1 0 0 0,17-2 0 0 0,0 1 0 0 0,27 1-53 0 0,-28 0 42 0 0,55-5 75 0 0,-72 4-64 0 0,19-1 0 0 0,-17 2 0 0 0,-5 0 0 0 0,1 0 0 0 0,0 0 0 0 0,0 0 0 0 0,-1-1 0 0 0,9-2 0 0 0,-13 3 0 0 0,1-1 0 0 0,-1 1 0 0 0,0 0 0 0 0,0-1 0 0 0,1 1 0 0 0,-1 0 0 0 0,0 0 0 0 0,0 0 0 0 0,1 0 0 0 0,-1 0 0 0 0,2 1 0 0 0,2 0 0 0 0,0-1 0 0 0,-1 0 0 0 0,1 0 0 0 0,-1 0 0 0 0,9-1 0 0 0,19-5 0 0 0,-24 4 0 0 0,-5 1 0 0 0,0 0 0 0 0,0 1 0 0 0,0-1 0 0 0,0 1 0 0 0,0 0 0 0 0,1 0 0 0 0,4 0 0 0 0,37 0 0 0 0,-15 0 0 0 0,-16 2 0 0 0,16 4 0 0 0,-21-6-8 0 0,0 1 0 0 0,0-1 0 0 0,0 0 0 0 0,0-1 0 0 0,0 0 0 0 0,0-1 0 0 0,10-2 0 0 0,-19 4 8 0 0,6-1 9 0 0,0 1 0 0 0,0 0 0 0 0,0 0 1 0 0,0 0-1 0 0,0 1 0 0 0,11 2 0 0 0,-7-3-20 0 0,-4-2-10 0 0,-3 1 16 0 0,1 1 1 0 0,-1-1-1 0 0,1 1 1 0 0,-1 0-1 0 0,1 0 1 0 0,4 0-1 0 0,41-3 5 0 0,-19-3 0 0 0,-1 3 0 0 0,-21 3 0 0 0,-1-1 0 0 0,1 0 0 0 0,14-4 0 0 0,-20 4 0 0 0,0 0 0 0 0,0 0 0 0 0,0 1 0 0 0,0-1 0 0 0,0 1 0 0 0,0-1 0 0 0,1 1 0 0 0,-1 0 0 0 0,0 0 0 0 0,0 0 0 0 0,1 0 0 0 0,2 0 0 0 0,8 0 0 0 0,21-6-4 0 0,7-2 73 0 0,15-4 2 0 0,27 0-80 0 0,-26 5-110 0 0,-43 6 119 0 0,34 1 0 0 0,1 0 0 0 0,-40 0 0 0 0,1 1 0 0 0,-1-1 0 0 0,0 2 0 0 0,15 3 0 0 0,12-5 0 0 0,29-5 0 0 0,71 2 364 0 0,-110 4-110 0 0,39 6 0 0 0,-21-7-265 0 0,68 4-357 0 0,-69 4 435 0 0,-17-8-67 0 0,0-2 0 0 0,13 1-15 0 0,0-1-33 0 0,-35 2 43 0 0,0 0 0 0 0,1 0 0 0 0,-1-1 0 0 0,7-1 0 0 0,2 1 5 0 0,24 1 0 0 0,-18 1 0 0 0,61-5 0 0 0,-68 4 0 0 0,1 0 0 0 0,17-4 0 0 0,-27 4 0 0 0,-1 0-1 0 0,1 0 1 0 0,-1 0 0 0 0,1 0-1 0 0,-1 0 1 0 0,1 0 0 0 0,4 2-1 0 0,-4-2 3 0 0,-1 1 0 0 0,1-1-1 0 0,-1 1 1 0 0,1-1 0 0 0,0 0-1 0 0,-1 0 1 0 0,5 0 0 0 0,22-4 15 0 0,1 1 1 0 0,34 2 0 0 0,-57 1-18 0 0,10 0 32 0 0,24-4 0 0 0,-27 2-32 0 0,-1 1 0 0 0,1 0 0 0 0,0 1 0 0 0,-1 0 0 0 0,24 4 0 0 0,-31-3 0 0 0,-1-1 0 0 0,1 0 0 0 0,0 0 0 0 0,0 0 0 0 0,8-2 0 0 0,14-1 0 0 0,22 6 0 0 0,-34-1 0 0 0,0-1 0 0 0,24-1 0 0 0,-22-2 0 0 0,0 0 0 0 0,1 2 0 0 0,24 2 0 0 0,-12 0 0 0 0,1-1 0 0 0,40-4 0 0 0,7-1 0 0 0,18 9 0 0 0,43-2 353 0 0,-57 0-666 0 0,-35 2 313 0 0,-34-4 0 0 0,-1 1 0 0 0,22-2 0 0 0,29-2 60 0 0,-34 2-10 0 0,30-5 0 0 0,-34 3-50 0 0,31 1 0 0 0,8 0 0 0 0,257-7-92 0 0,-275 8 88 0 0,-18-1 28 0 0,40-8 0 0 0,-41 5 0 0 0,39-1 0 0 0,47 1-24 0 0,-17 8 0 0 0,-81-3 0 0 0,0 0 0 0 0,18 5 0 0 0,-19-3 0 0 0,1-1 0 0 0,19 1 0 0 0,-7-2 0 0 0,44 8 0 0 0,-1 1 0 0 0,-59-8 0 0 0,22 5 0 0 0,-22-3 0 0 0,27 2 0 0 0,30 6 0 0 0,-4-1 0 0 0,60 4 0 0 0,-103-13 0 0 0,0-1 0 0 0,33-2 0 0 0,-11 0 0 0 0,198 1 256 0 0,-218-2-256 0 0,-17 2 0 0 0,0-1 0 0 0,0 1 0 0 0,14 2 0 0 0,-2 0 0 0 0,1-1 0 0 0,27-2 0 0 0,-6 0 0 0 0,29-4 0 0 0,-45 4 0 0 0,20 1 0 0 0,-30 1 0 0 0,26-3 0 0 0,-6 1 0 0 0,-13 0 0 0 0,23-4 0 0 0,-24 2 0 0 0,23 0 0 0 0,-28 2 0 0 0,-1 0 0 0 0,25-6 0 0 0,-22 3 0 0 0,22-2 0 0 0,50-6 0 0 0,-1-1 0 0 0,92-7 0 0 0,-105 9 0 0 0,-3 0 0 0 0,58-9 80 0 0,-99 15-21 0 0,-17 3-6 0 0,25-1 0 0 0,-11 1-12 0 0,39-6 1 0 0,-7 1-10 0 0,61-13-176 0 0,-37 9 181 0 0,-81 10-35 0 0,26-2 1 0 0,-1 0 0 0 0,31 3 0 0 0,169-1-47 0 0,-90-2 1 0 0,-49 0 22 0 0,-46 0 23 0 0,45 4 0 0 0,31 3 94 0 0,-47-1-101 0 0,-7-2 70 0 0,66 7-32 0 0,-91-6-86 0 0,47-2 0 0 0,-29-1 26 0 0,128-5 80 0 0,-137 1-41 0 0,29-1-13 0 0,-36 4 44 0 0,64-10 1 0 0,-15 0-118 0 0,-13 9 53 0 0,-52 4-1 0 0,50-7 1 0 0,38-6 85 0 0,-96 9-71 0 0,36 1 0 0 0,2-1 8 0 0,100-4 63 0 0,-126 6-84 0 0,-20 0 6 0 0,1 1-1 0 0,14 1 0 0 0,89 11 15 0 0,135 18 80 0 0,-99-14-80 0 0,-77-11-41 0 0,-5-2 2 0 0,-63-2 39 0 0,0-1 0 0 0,1 0 0 0 0,-1 0 0 0 0,8-2 0 0 0,17-1 0 0 0,-14 3 7 0 0,2 0 17 0 0,-1 0 1 0 0,25 4-1 0 0,-39-3-24 0 0,1-1 0 0 0,0 0 0 0 0,-1 0 0 0 0,1-1 0 0 0,-1 1 0 0 0,8-3 0 0 0,18-1 0 0 0,274 4 0 0 0,-192-8 0 0 0,-83 8 0 0 0,2-1 0 0 0,33 5 0 0 0,-40-2 0 0 0,-16-2 0 0 0,0 1 0 0 0,0 0 0 0 0,14 4 0 0 0,-2 0 0 0 0,25 3 0 0 0,7 2 0 0 0,-26-3 0 0 0,0-2 0 0 0,1-2 0 0 0,43 2 0 0 0,18 2 0 0 0,-61-5 0 0 0,-22-2 0 0 0,0 1 0 0 0,0-1 0 0 0,0 0 0 0 0,0 0 0 0 0,0 0 0 0 0,0-1 0 0 0,9-1 0 0 0,18-2 0 0 0,-3 1 0 0 0,-10-1 0 0 0,37-1 0 0 0,-36 4 0 0 0,30-5 0 0 0,-34 4 0 0 0,1 0 0 0 0,-1 1 0 0 0,1 1 0 0 0,31 4 0 0 0,14 0 0 0 0,52 4 0 0 0,-44-7 0 0 0,132-4 0 0 0,-115-2 0 0 0,4 1 0 0 0,-20 1 0 0 0,98 1 0 0 0,-88 4 0 0 0,-16-4 0 0 0,-34 0 0 0 0,-1 1 0 0 0,38 5 0 0 0,-32 2 0 0 0,16 2 0 0 0,75 1 0 0 0,44-1 0 0 0,-140-5 0 0 0,-25-2 0 0 0,0 0 0 0 0,0-1 0 0 0,0 1 0 0 0,0-1 0 0 0,8-2 0 0 0,-2 1 0 0 0,1 0 0 0 0,-1 0 0 0 0,19 3 0 0 0,2-1 0 0 0,272-3 0 0 0,-187 1 0 0 0,-29 9 0 0 0,206-8 0 0 0,-252-2 0 0 0,-28 1 0 0 0,1 0 0 0 0,-1 1 0 0 0,23 3 0 0 0,-8 1 0 0 0,1-2 0 0 0,43-3 0 0 0,-20 0 0 0 0,25 1 0 0 0,196-8 0 0 0,-179 5 0 0 0,-59 2 0 0 0,-20 1 0 0 0,26-4 0 0 0,49-5 0 0 0,-13 3 0 0 0,54-10 0 0 0,-50 8 0 0 0,-58 5 0 0 0,33 1 0 0 0,-34 2 0 0 0,44-6 0 0 0,-3 1 0 0 0,-35 0 0 0 0,1 2 0 0 0,44 1 0 0 0,62-3 0 0 0,22-1 0 0 0,-2 1 0 0 0,-131 4-21 0 0,0 2-1 0 0,40 6 1 0 0,-8 1 21 0 0,51 8-64 0 0,20-1 176 0 0,-92-12-96 0 0,29-2-26 0 0,-51-2 10 0 0,0 0 0 0 0,1 2 0 0 0,-1 0-1 0 0,17 3 1 0 0,-15-1-27 0 0,0 0-1 0 0,33-1 0 0 0,2 1-22 0 0,44 1 50 0 0,104-3 109 0 0,-106-2-74 0 0,73-4-107 0 0,-1-1 0 0 0,339 6 72 0 0,-396 3 0 0 0,-25 2 0 0 0,27 1 58 0 0,1-1 17 0 0,117-1-117 0 0,-212-5 25 0 0,-5 1-2 0 0,0 0 1 0 0,0 1-1 0 0,19 3 1 0 0,-8 0 18 0 0,40 1 0 0 0,14 1 0 0 0,28 7 0 0 0,92 6 73 0 0,66 20-202 0 0,-213-31 129 0 0,-20-3 0 0 0,51 2 0 0 0,196 1 200 0 0,-217-9-235 0 0,114 5-138 0 0,-64-5 173 0 0,-42-1 0 0 0,-26 2 0 0 0,83 3 152 0 0,-15 0-152 0 0,117 14-160 0 0,-186-12 160 0 0,-26-2 0 0 0,25 0 0 0 0,-13-2-21 0 0,-1 1-1 0 0,50 11 1 0 0,-58-10 21 0 0,24 1 0 0 0,-27-2 0 0 0,1-1 0 0 0,16 5 0 0 0,28 5 0 0 0,15-2 0 0 0,4 2 0 0 0,16 1 0 0 0,-31-5 0 0 0,-12-3 0 0 0,-37-1 0 0 0,-1-1 0 0 0,19 0 0 0 0,-15-2 0 0 0,20 4 0 0 0,32 8 0 0 0,67 19 0 0 0,16-7-72 0 0,-124-20 73 0 0,-13-1-51 0 0,23 5 0 0 0,-27-6-89 0 0,0 0 0 0 0,1-1 0 0 0,-1-1 0 0 0,1 0 0 0 0,22-3 0 0 0,-24 2-185 0 0,-6 1 39 0 0,0-1 0 0 0,0 1 0 0 0,0-1 0 0 0,-1-1 0 0 0,1 1 0 0 0,0-1 0 0 0,-1 0 0 0 0,1 0 0 0 0,6-4 0 0 0,2-5-1688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5:03:47.325"/>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76 3 3224 0 0,'0'0'1523'0'0,"-4"0"-998"0"0,-17 8-376 0 0,20-7-16 0 0,0-1 0 0 0,0 1-1 0 0,-1-1 1 0 0,1 1 0 0 0,0-1-1 0 0,0 0 1 0 0,0 1 0 0 0,-1-1 0 0 0,1 0-1 0 0,0 0 1 0 0,0 0 0 0 0,-1 0 0 0 0,1 0-1 0 0,-33-15 7114 0 0,38 36-6739 0 0,5-12 269 0 0,-5-6-588 0 0,0 1 1 0 0,0-1 0 0 0,1 0 0 0 0,-1-1 0 0 0,1 1 0 0 0,-1-1-1 0 0,8 3 1 0 0,38 11 459 0 0,-10-5-631 0 0,-27-4-17 0 0,-12-6 0 0 0,0 0 0 0 0,1-1 0 0 0,0 1 0 0 0,-1 0 0 0 0,1 0 0 0 0,-1-1 0 0 0,1 1 0 0 0,2 0 0 0 0,1 0 52 0 0,1 0 0 0 0,-1 1 0 0 0,0 0-1 0 0,0 0 1 0 0,0 0 0 0 0,0 0-1 0 0,0 1 1 0 0,6 5 0 0 0,-5-4 59 0 0,0-1 1 0 0,0 1 0 0 0,1-1 0 0 0,9 4-1 0 0,22 5 111 0 0,-15-4-153 0 0,26 5 0 0 0,-38-12-69 0 0,0 1 0 0 0,0 1 0 0 0,0 0 0 0 0,0 1 0 0 0,-1 0 0 0 0,1 0 0 0 0,-1 1 0 0 0,11 7 0 0 0,-9-3 39 0 0,0 0 0 0 0,1-1 0 0 0,1-1 0 0 0,21 9 0 0 0,-28-13 10 0 0,0 1-1 0 0,0 0 1 0 0,13 10-1 0 0,-13-9 32 0 0,1 1 0 0 0,0-2 0 0 0,8 5-1 0 0,65 21 540 0 0,12 6-332 0 0,-78-29-281 0 0,25 5-1 0 0,-26-8-5 0 0,27 12-1 0 0,-31-12 47 0 0,1 0 1 0 0,20 5-1 0 0,-1-1 49 0 0,112 32 294 0 0,-94-26-97 0 0,-17-5-215 0 0,53 23 1 0 0,17 19 108 0 0,-26-4-68 0 0,-48-31-61 0 0,-20-12-53 0 0,0 1-1 0 0,0-1 0 0 0,0-1 1 0 0,10 4-1 0 0,-13-5-3 0 0,0 0 0 0 0,0 0 0 0 0,0 0 0 0 0,0 0 0 0 0,-1 1 0 0 0,5 2 0 0 0,15 11 0 0 0,1 2-4 0 0,-21-15 15 0 0,1 0 1 0 0,-1-1-1 0 0,1 1 0 0 0,0-1 0 0 0,0 1 1 0 0,5 2-1 0 0,24 13 282 0 0,0-4-202 0 0,-13-8-44 0 0,-16-5-22 0 0,-1 0-1 0 0,0 0 1 0 0,1 0-1 0 0,-1-1 1 0 0,8 1 0 0 0,-7-1 14 0 0,0 1 0 0 0,0-1 0 0 0,1 0 1 0 0,-1 1-1 0 0,0 0 0 0 0,8 3 0 0 0,-11-3-20 0 0,0-1 0 0 0,1 1 0 0 0,-1-1 0 0 0,1 0 0 0 0,-1 1 0 0 0,1-1 0 0 0,0 0 0 0 0,-1 0 0 0 0,4 0 0 0 0,12 1 289 0 0,-15-1-291 0 0,21 11-20 0 0,-22-11 3 0 0,44 22 64 0 0,-29-12 32 0 0,45 36 384 0 0,-28-28-480 0 0,-31-16 4 0 0,-1-1 0 0 0,1 0 0 0 0,0 0 0 0 0,0-1 0 0 0,0 1 0 0 0,0 0 0 0 0,0-1 0 0 0,0 1 0 0 0,3 0-1 0 0,10 3 64 0 0,58 24 267 0 0,-49-21-334 0 0,-16-3 0 0 0,18 4-53 0 0,-24-7-126 0 0,0-1 0 0 0,0 1 1 0 0,0-1-1 0 0,-1 0 0 0 0,1 1 0 0 0,0-1 0 0 0,0 0 1 0 0,0 0-1 0 0,4-1 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5:03:49.264"/>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0 3224 0 0,'0'0'5208'0'0,"34"2"1920"0"0,-29 0-6698 0 0,28 15 171 0 0,-31-16-510 0 0,60 27 445 0 0,-58-26-507 0 0,1 0 0 0 0,-1 0 0 0 0,0 0 0 0 0,1-1 1 0 0,-1 0-1 0 0,6 1 0 0 0,6 2 76 0 0,-8-2 24 0 0,0-1 0 0 0,0 1 0 0 0,0-2 0 0 0,0 1 0 0 0,0-1 0 0 0,10-1 0 0 0,-9 0-42 0 0,0 0 0 0 0,0 1 0 0 0,0 1 0 0 0,0 0 0 0 0,10 2-1 0 0,15 3 30 0 0,-23-4-139 0 0,-1 0 1 0 0,20 6-1 0 0,-28-7 29 0 0,-1-1-1 0 0,0 1 0 0 0,1-1 1 0 0,-1 1-1 0 0,1-1 1 0 0,-1 1-1 0 0,1-1 0 0 0,-1 0 1 0 0,1 0-1 0 0,-1 1 0 0 0,1-1 1 0 0,1-1-1 0 0,4 4 5 0 0,-1-1-10 0 0,-1 1 0 0 0,1-1 0 0 0,-1 0 0 0 0,1-1 0 0 0,0 1 0 0 0,-1-1 0 0 0,7 0 0 0 0,3 2 0 0 0,6-2 0 0 0,-18-1 0 0 0,-1 0 0 0 0,1 0 0 0 0,-1 0 0 0 0,1 0 0 0 0,-1 0 0 0 0,1 1 0 0 0,-1-1 0 0 0,1 1 0 0 0,-1 0 0 0 0,0 0 0 0 0,3 1 0 0 0,0 0 0 0 0,-1 0 0 0 0,1 0 0 0 0,0-1 0 0 0,0 0 0 0 0,0 0 0 0 0,9 1 0 0 0,13 2 0 0 0,82 18 339 0 0,-84-17-34 0 0,-18-3-234 0 0,0 0 0 0 0,1-1 0 0 0,9 1 0 0 0,3-1-71 0 0,30 5 0 0 0,-6 0 0 0 0,-21-5 0 0 0,28-2 0 0 0,-27-1 0 0 0,30 4 0 0 0,26-2 0 0 0,-42 5 0 0 0,-23-3 0 0 0,21 2 0 0 0,-18-3 0 0 0,0 1 0 0 0,-1 1 0 0 0,1 0 0 0 0,19 8 0 0 0,15 2 0 0 0,-37-10 0 0 0,1 1 0 0 0,25 10 0 0 0,-33-12 0 0 0,0 1 0 0 0,0-1 0 0 0,1-1 0 0 0,-1 0 0 0 0,12 1 0 0 0,13 2 11 0 0,-16-2 18 0 0,1-1 0 0 0,28-1 0 0 0,-29 0-1 0 0,1 0 0 0 0,28 4 0 0 0,-40-3-23 0 0,0 1-4 0 0,-1-1 0 0 0,1-1 0 0 0,-1 1-1 0 0,1-1 1 0 0,-1 0 0 0 0,10-1-1 0 0,-10 1 10 0 0,-1 0-1 0 0,1 0 0 0 0,0 0 0 0 0,-1 1 1 0 0,7 1-1 0 0,15 2 10 0 0,-13-4 7 0 0,24 5 1 0 0,0 0 27 0 0,-5-2-43 0 0,33 2 2 0 0,23 2 187 0 0,-78-7-186 0 0,5 0 38 0 0,0 0 0 0 0,1 1-1 0 0,27 6 1 0 0,-9-3-37 0 0,0-1-17 0 0,-22-1 2 0 0,0 0 0 0 0,0-1 0 0 0,15-1 0 0 0,-17 0 1 0 0,0 0 1 0 0,0 0 0 0 0,0 1-1 0 0,0 1 1 0 0,0 0-1 0 0,10 3 1 0 0,2 1 61 0 0,23 5-1 0 0,-27-7 26 0 0,250 50 104 0 0,-223-48-111 0 0,52-1 0 0 0,-27-2 61 0 0,-31-2-55 0 0,23 2 74 0 0,126 19 109 0 0,-115-15-265 0 0,89-4-1 0 0,-134-3-3 0 0,5 2-46 0 0,0 1 1 0 0,45 11-1 0 0,7 0 75 0 0,142 22-30 0 0,-131-15 0 0 0,-61-13 0 0 0,75 21 0 0 0,-50-11 0 0 0,82 11 0 0 0,-61-20 2 0 0,-41-6 15 0 0,-1 2 0 0 0,70 18 1 0 0,-27-3-8 0 0,-59-15-10 0 0,14-1 0 0 0,-30-4 0 0 0,0 0 0 0 0,0 1 0 0 0,0 0 0 0 0,-1 0 0 0 0,10 3 0 0 0,-1 1-17 0 0,-1-2 0 0 0,1 0 0 0 0,0-1 0 0 0,19 1 0 0 0,-17-2 3 0 0,1 1-1 0 0,-1 0 0 0 0,20 7 0 0 0,18 4 15 0 0,-16-5 0 0 0,34 6 0 0 0,-70-13 0 0 0,0 0 0 0 0,0-1 0 0 0,0 0 0 0 0,0 1 0 0 0,0-1 0 0 0,4-1 0 0 0,16 3 0 0 0,5 1 0 0 0,-25-3 0 0 0,1 0 0 0 0,0 0 0 0 0,-1 0 0 0 0,1 1 0 0 0,0 0 0 0 0,4 1 0 0 0,0 0 17 0 0,0 1 0 0 0,0-2 0 0 0,13 2 0 0 0,-12-2-18 0 0,0 0 0 0 0,0 1 0 0 0,9 3 0 0 0,-16-4 14 0 0,-1-1-1 0 0,1 1 1 0 0,0-1-1 0 0,-1 0 1 0 0,1 1-1 0 0,0-1 1 0 0,0 0-1 0 0,-1 0 0 0 0,1 0 1 0 0,0 0-1 0 0,2-1 1 0 0,22-1 15 0 0,-19 3-96 0 0,1 0-510 0 0,5 1 1741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5:03:52.665"/>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123 169 8408 0 0,'0'0'381'0'0,"2"-1"-5"0"0,0 1-354 0 0,-1-1-1 0 0,1 1 1 0 0,0-1 0 0 0,-1 1-1 0 0,1 0 1 0 0,0 0 0 0 0,-1-1-1 0 0,1 1 1 0 0,0 0 0 0 0,-1 1-1 0 0,1-1 1 0 0,0 0 0 0 0,2 1-1 0 0,4 1 233 0 0,0-2 3 0 0,0 1-1 0 0,-1 0 0 0 0,1 1 0 0 0,9 3 1 0 0,-10-3-261 0 0,0 0 0 0 0,0-1 0 0 0,0 0 1 0 0,0 0-1 0 0,13 0 0 0 0,10-1-37 0 0,37 3-1 0 0,-38-1 29 0 0,46-3 0 0 0,51-5 1743 0 0,-48 3-668 0 0,-19 3-331 0 0,69 8 0 0 0,-51-2-820 0 0,144 1 302 0 0,43-4 257 0 0,-29 4-66 0 0,-90 2-301 0 0,-1 0-56 0 0,-60-5 16 0 0,21-1 0 0 0,-34-4-20 0 0,-32 1 6 0 0,45-5 0 0 0,-46 2 22 0 0,-24 2 54 0 0,23-3 0 0 0,-30 3-52 0 0,0 0 1 0 0,0 0-1 0 0,0 1 0 0 0,0 0 0 0 0,0 0 0 0 0,0 0 1 0 0,0 1-1 0 0,0 0 0 0 0,12 4 0 0 0,-17-4-29 0 0,2 0 0 0 0,-1-1 0 0 0,0 1 0 0 0,0-1 0 0 0,0 1 0 0 0,0-1 1 0 0,6-1-1 0 0,-4 1-21 0 0,-4 0 1 0 0,-2 0 45 0 0,-29-5-94 0 0,7 0-99 0 0,22 5 119 0 0,-95-8-241 0 0,54 6 246 0 0,28 1 0 0 0,-28 1 0 0 0,-230 19-129 0 0,141-11 462 0 0,-67 1-735 0 0,115-10 375 0 0,-82 2-38 0 0,113 2 36 0 0,-161 12-20 0 0,-2 7 60 0 0,83-3 37 0 0,-150 15 75 0 0,242-32-158 0 0,-144 4 671 0 0,184-9-508 0 0,0 3-125 0 0,0 0 0 0 0,0 0 0 0 0,0 0 0 0 0,0 0 0 0 0,-1-1 0 0 0,1 1 0 0 0,0 0-1 0 0,0 0 1 0 0,0 0 0 0 0,0 0 0 0 0,0-1 0 0 0,0 1 0 0 0,0 0 0 0 0,0 0 0 0 0,0 0 0 0 0,0 0 0 0 0,0 0 0 0 0,0-1 0 0 0,0 1 0 0 0,0 0-1 0 0,1 0 1 0 0,-1 0 0 0 0,0 0 0 0 0,0 0 0 0 0,0-1 0 0 0,0 1 0 0 0,0 0 0 0 0,0 0 0 0 0,0 0 0 0 0,0 0 0 0 0,0 0 0 0 0,0 0-1 0 0,1 0 1 0 0,-1 0 0 0 0,0-1 0 0 0,0 1 0 0 0,0 0 0 0 0,0 0 0 0 0,0 0 0 0 0,1 0 0 0 0,-1 0 0 0 0,20-6-12 0 0,-10 3-10 0 0,-1 0 0 0 0,16-2 0 0 0,12 3 19 0 0,68 5 0 0 0,-20 0 0 0 0,256-8-72 0 0,-7-4 97 0 0,-213 4-110 0 0,391-30 0 0 0,-381 25 78 0 0,55-1 7 0 0,-23 3 0 0 0,-14 0 60 0 0,68-6-56 0 0,-168 9 4 0 0,7-1 47 0 0,58 2 0 0 0,-107 4-33 0 0,0 0 11 0 0,-12 0 362 0 0,-27 4-448 0 0,13-1 38 0 0,17-3 9 0 0,0 1 0 0 0,0-1 0 0 0,-1 1 0 0 0,1-1 0 0 0,0 0 0 0 0,-1 0 0 0 0,1 0 0 0 0,0 0 0 0 0,-4-1 0 0 0,0 0 17 0 0,-1 0 0 0 0,1 0 0 0 0,-1 1 0 0 0,0 0 0 0 0,-9 1 0 0 0,-5 0-13 0 0,-2-2 2 0 0,-40-7 0 0 0,-13-1 0 0 0,-96-3 0 0 0,-39-2 0 0 0,123 11 0 0 0,-107 0 0 0 0,2 8 0 0 0,69-4 0 0 0,-198 1 0 0 0,172-3 0 0 0,-12 8 0 0 0,142-7 0 0 0,1 2 0 0 0,-1-1 0 0 0,-28 8 0 0 0,24 1 0 0 0,16-5 0 0 0,4 2 0 0 0,4-6 0 0 0,0 0 0 0 0,0 0 0 0 0,0 0 0 0 0,0 0 0 0 0,0 0 0 0 0,1 0 0 0 0,-1 0 0 0 0,0 0 0 0 0,1 0 0 0 0,-1 0 0 0 0,0 0 0 0 0,1 0 0 0 0,-1 0 0 0 0,1 0 0 0 0,0 0 0 0 0,-1 0 0 0 0,1 0 0 0 0,0 0 0 0 0,-1-1-1 0 0,1 1 1 0 0,0 0 0 0 0,0-1 0 0 0,0 1 0 0 0,0 0 0 0 0,-1-1 0 0 0,3 1 0 0 0,2 3 4 0 0,0-2 0 0 0,1 1 0 0 0,9 3 0 0 0,16 3 64 0 0,0-2 1 0 0,0 0-1 0 0,51 3 0 0 0,99-5-168 0 0,-58-4 104 0 0,178-3-4 0 0,-95-3 91 0 0,-180 5-70 0 0,139-3 23 0 0,-27 3 17 0 0,-32 1-51 0 0,-19-3 41 0 0,110-4-49 0 0,-69 2-2 0 0,-20 1 0 0 0,-100 2 0 0 0,65-5 0 0 0,-48 5 54 0 0,-16 2-44 0 0,-9-1-10 0 0,0 0-1 0 0,1 1 0 0 0,-1-1 1 0 0,0 0-1 0 0,1 0 0 0 0,-1 0 0 0 0,0 1 1 0 0,0-1-1 0 0,1 0 0 0 0,-1 0 0 0 0,0 1 1 0 0,0-1-1 0 0,1 0 0 0 0,-1 1 1 0 0,0-1-1 0 0,0 0 0 0 0,0 1 0 0 0,0-1 1 0 0,0 0-1 0 0,1 1 0 0 0,-1-1 0 0 0,0 2-5 0 0,-1-1-1 0 0,1 0 1 0 0,0 0-1 0 0,-1 0 1 0 0,1 0-1 0 0,-1 0 0 0 0,1 0 1 0 0,-1 0-1 0 0,0 0 1 0 0,1 0-1 0 0,-1 0 1 0 0,0 0-1 0 0,0 0 0 0 0,0-1 1 0 0,1 1-1 0 0,-1 0 1 0 0,0 0-1 0 0,0-1 1 0 0,-2 2-1 0 0,1-1 3 0 0,-1 1 0 0 0,0-1 0 0 0,0 1 0 0 0,0-1 0 0 0,0 0 0 0 0,-3 1-1 0 0,-22 2 5 0 0,1-1 0 0 0,-36-1 0 0 0,47-2 10 0 0,-18 0 52 0 0,-35 5 0 0 0,48-4-57 0 0,-22 0 1 0 0,3-1-7 0 0,-282-4 1 0 0,98-2 0 0 0,-502 21 203 0 0,448-16-148 0 0,107-2-57 0 0,97 0 2 0 0,43 1 0 0 0,-1 2 0 0 0,-50 4 0 0 0,65-3 0 0 0,16 0 0 0 0,6 2 0 0 0,8 2 0 0 0,100 13 166 0 0,-95-16-172 0 0,85 5 8 0 0,-20-3-18 0 0,105 0-65 0 0,0-16 95 0 0,-122 7-21 0 0,-15 0 7 0 0,-1-2 0 0 0,54-15 0 0 0,-94 19 8 0 0,-1 0-1 0 0,1-1 1 0 0,15-8-1 0 0,-20 10 9 0 0,-1-1 0 0 0,1 0 0 0 0,-1 0 0 0 0,0 0 0 0 0,0-1 0 0 0,0 1 0 0 0,0-1 0 0 0,5-7 0 0 0,-8 10-12 0 0,-1 0 0 0 0,1 0 1 0 0,-1 0-1 0 0,1 0 1 0 0,-1 0-1 0 0,0 0 0 0 0,1 0 1 0 0,-1 0-1 0 0,0 0 0 0 0,0 0 1 0 0,1 0-1 0 0,-1 0 0 0 0,0 0 1 0 0,0 0-1 0 0,0-1 1 0 0,0 1-1 0 0,-1 0 0 0 0,1 0 1 0 0,0 0-1 0 0,0 0 0 0 0,-1 0 1 0 0,1 0-1 0 0,0 0 0 0 0,-1 0 1 0 0,1 0-1 0 0,-1 0 1 0 0,0 0-1 0 0,1 0 0 0 0,-1 1 1 0 0,0-1-1 0 0,1 0 0 0 0,-1 0 1 0 0,0 0-1 0 0,0 1 0 0 0,0-1 1 0 0,0 0-1 0 0,-1 0 1 0 0,-2-2 11 0 0,-1 0 0 0 0,0 1 0 0 0,0 0 1 0 0,0 0-1 0 0,0 0 0 0 0,-5-2 1 0 0,-24-9-3 0 0,28 10 0 0 0,0 1-1 0 0,0-1 0 0 0,0 1 1 0 0,-11-2-1 0 0,-135-29 217 0 0,79 15-216 0 0,-88-9-1 0 0,12 8-2 0 0,-43-3 117 0 0,-30 10-168 0 0,86 10 41 0 0,15 0 51 0 0,-1-5-52 0 0,-102-3 0 0 0,153 4 0 0 0,64 5 0 0 0,-1-1-5 0 0,0 1 48 0 0,13 3-17 0 0,-1-1-26 0 0,1 0 0 0 0,-1 0 0 0 0,1 0 0 0 0,-1-1 0 0 0,1 1 0 0 0,-1-1 0 0 0,7-1-1 0 0,17 1 13 0 0,69 11 72 0 0,81 5 29 0 0,49 7-113 0 0,-145-13 0 0 0,112 18 0 0 0,-63-8 0 0 0,77 16 0 0 0,-18-3 0 0 0,-43-5 0 0 0,8 2 0 0 0,267 13 0 0 0,-300-36 11 0 0,22-2 97 0 0,0 0-99 0 0,-65-5 9 0 0,0-3 0 0 0,94-18 0 0 0,-144 18-15 0 0,-1 0 1 0 0,58 4-1 0 0,-29 0-3 0 0,36 6 0 0 0,-81-6 0 0 0,22 4 0 0 0,-2-1 0 0 0,-12-4 2 0 0,-14-1-16 0 0,1 1-1 0 0,0 0 0 0 0,-1 0 0 0 0,12 1 0 0 0,-9 0 22 0 0,0-1-1 0 0,0 0 0 0 0,9-2 0 0 0,-8 1 4 0 0,0 1 0 0 0,-1-1 0 0 0,11 2-1 0 0,-13 0-9 0 0,-1-1 0 0 0,0 0 0 0 0,11-2 0 0 0,-11 1 0 0 0,-1 0 0 0 0,0 1 0 0 0,0-1 0 0 0,0 1 0 0 0,1 0 0 0 0,-1 1 0 0 0,0 0 0 0 0,6 1 0 0 0,35 8 0 0 0,-43-9 0 0 0,1 0 0 0 0,0 0 0 0 0,0 0 0 0 0,-1-1 0 0 0,1 0 0 0 0,0 0 0 0 0,6 0 0 0 0,34-10 0 0 0,-44 10 0 0 0,8-1 0 0 0,-7 1 0 0 0,0 1 0 0 0,0-1 0 0 0,0 0 0 0 0,1 0 0 0 0,-1 0 0 0 0,0-1 0 0 0,0 1 0 0 0,0 0 0 0 0,0 0 0 0 0,0-1 0 0 0,0 1 0 0 0,0 0 0 0 0,0-1 0 0 0,2 0 0 0 0,2 0 8 0 0,0 0 0 0 0,1 0-1 0 0,-1 1 1 0 0,1-1-1 0 0,-1 1 1 0 0,1 1 0 0 0,-1-1-1 0 0,8 2 1 0 0,-6-1-13 0 0,34 10 5 0 0,-18-7 0 0 0,-13-2 0 0 0,0 0 0 0 0,15 0 0 0 0,25 5 0 0 0,11-4 0 0 0,-23 1 0 0 0,-20-2 0 0 0,27 0 0 0 0,-29-1 0 0 0,-13 0-4 0 0,-2 1-4 0 0,1-2-66 0 0,7 1-1768 0 0,-1 1 1413 0 0,-6-2 146 0 0,0-1 69 0 0,14-9-2014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5:03:56.558"/>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277 86 1376 0 0,'9'-8'8120'0'0,"4"5"-7615"0"0,-10 3-247 0 0,-1-1-1 0 0,1 0 1 0 0,-1 1 0 0 0,1-1-1 0 0,0 1 1 0 0,-1 0 0 0 0,6 0-1 0 0,-8 0-237 0 0,1 0 0 0 0,0 0 0 0 0,0 0 0 0 0,0 0 0 0 0,-1 0-1 0 0,1-1 1 0 0,0 1 0 0 0,0 0 0 0 0,-1 0 0 0 0,1-1 0 0 0,0 1 0 0 0,-1 0-1 0 0,1-1 1 0 0,0 1 0 0 0,-1-1 0 0 0,1 1 0 0 0,0-2 0 0 0,12-4 805 0 0,-10 4-767 0 0,12 1 497 0 0,-14 1-663 0 0,15-4-196 0 0,-4-1 526 0 0,9-1-10 0 0,7-1-212 0 0,-16 5 0 0 0,18 0-76 0 0,-5 2 337 0 0,-23 0 66 0 0,10 0-255 0 0,-3-3-72 0 0,3-4 1489 0 0,-12 7-1486 0 0,-1 0 1 0 0,1 0-1 0 0,0 0 1 0 0,0 0-1 0 0,0 0 1 0 0,0 0-1 0 0,0 0 1 0 0,0 0-1 0 0,0 0 1 0 0,0 0-1 0 0,0 0 1 0 0,0 0-1 0 0,-1 0 1 0 0,1 0-1 0 0,0 0 1 0 0,0 0-1 0 0,0 0 1 0 0,0-1-1 0 0,0 1 1 0 0,0 0-1 0 0,0 0 1 0 0,0 0-1 0 0,0 0 1 0 0,0 0-1 0 0,0 0 1 0 0,0 0-1 0 0,0 0 1 0 0,0 0-1 0 0,0 0 1 0 0,0 0-1 0 0,0 0 1 0 0,0-1 0 0 0,-1 1-1 0 0,1 0 1 0 0,0 0-1 0 0,0 0 1 0 0,0 0-1 0 0,0 0 1 0 0,0 0-1 0 0,0 0 1 0 0,0 0-1 0 0,0 0 1 0 0,0 0-1 0 0,1-1 1 0 0,-1 1-1 0 0,0 0 1 0 0,0 0-1 0 0,-2-5-12 0 0,-11 2 608 0 0,-6 4-599 0 0,14-1 0 0 0,-11-4 0 0 0,-30-3 224 0 0,3 7 218 0 0,39 0-383 0 0,0 0-1 0 0,0 0 1 0 0,1 1 0 0 0,-1-1-1 0 0,-4 2 1 0 0,-18 0 94 0 0,4-3-126 0 0,-26 2-1 0 0,12 0-26 0 0,8 2 3 0 0,22-2-56 0 0,1 0 0 0 0,0-1 0 0 0,0 0 0 0 0,-11 0 0 0 0,-15-1 219 0 0,31 2-165 0 0,-1-1 0 0 0,1 0 0 0 0,0 0 0 0 0,-1 0 0 0 0,1 0 0 0 0,0 0 0 0 0,-1 0 0 0 0,1 0 0 0 0,0 0 0 0 0,-1 0 0 0 0,1 0 0 0 0,0 0 0 0 0,-1 0 0 0 0,1 0 0 0 0,0 0-1 0 0,-1 0 1 0 0,1 0 0 0 0,0 0 0 0 0,-1-1 0 0 0,1 1 0 0 0,0 0 0 0 0,-1 0 0 0 0,1 0 0 0 0,0-1 0 0 0,0 1 0 0 0,-1 0 0 0 0,1 0 0 0 0,0-1 0 0 0,-2 0-41 0 0,-1 1 1 0 0,-12-4-88 0 0,-9 3 408 0 0,2 2-256 0 0,17-1 38 0 0,-15 4 154 0 0,12-1-217 0 0,1 0-18 0 0,6-3-69 0 0,-7 5-45 0 0,7-5 132 0 0,0 1 0 0 0,0-1-1 0 0,0 1 1 0 0,0-1 0 0 0,0 1 0 0 0,0-1 0 0 0,0 0-1 0 0,0 0 1 0 0,-1 0 0 0 0,1 1 0 0 0,-2-1-1 0 0,3 0-3 0 0,-1 0 0 0 0,1 0 0 0 0,0 0 0 0 0,-1 0 0 0 0,1 0 0 0 0,0 0 0 0 0,-1 0 0 0 0,1 0 0 0 0,0 0 0 0 0,-1 0 0 0 0,1 0 0 0 0,0 1 0 0 0,-1-1 0 0 0,1 0 0 0 0,0 0 0 0 0,-1 0 0 0 0,1 1 0 0 0,0-1 0 0 0,0 0 0 0 0,-1 0 0 0 0,1 1 0 0 0,0-1-1 0 0,0 0 1 0 0,0 0 0 0 0,-1 1 0 0 0,1-1 0 0 0,0 0 0 0 0,0 1 0 0 0,0-1 0 0 0,0 1 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5:04:03.063"/>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105 142 7056 0 0,'-48'0'2325'0'0,"46"0"-2752"0"0,-27-8 858 0 0,3-12 5301 0 0,35 20-5279 0 0,0 0 0 0 0,0-1 0 0 0,16-3 766 0 0,-12-4-656 0 0,-5 2 234 0 0,-7 4-740 0 0,0 1-28 0 0,16-2 323 0 0,40 0-187 0 0,-31 2 128 0 0,-24 1-133 0 0,11 0 110 0 0,-8 0-171 0 0,-1-1 0 0 0,1 1 0 0 0,-1-1 0 0 0,1 0 1 0 0,-1-1-1 0 0,0 1 0 0 0,8-4 0 0 0,-11 4-19 0 0,1 1-15 0 0,2-1-38 0 0,0 0-1 0 0,0 1 0 0 0,0 0 1 0 0,0 0-1 0 0,0 0 0 0 0,1 0 0 0 0,-1 1 1 0 0,0-1-1 0 0,0 1 0 0 0,6 2 1 0 0,27 6 427 0 0,-28-7-398 0 0,25-1 180 0 0,3 2-93 0 0,-37-3-142 0 0,0 0 0 0 0,0 0 1 0 0,0 0-1 0 0,1 0 0 0 0,-1 0 0 0 0,0 0 1 0 0,0 0-1 0 0,0 0 0 0 0,0 0 0 0 0,0 0 1 0 0,0 0-1 0 0,1 0 0 0 0,-1 0 0 0 0,0 0 1 0 0,0 0-1 0 0,0 0 0 0 0,0 0 0 0 0,0 0 1 0 0,0 0-1 0 0,1 0 0 0 0,-1 0 0 0 0,0 0 1 0 0,0 0-1 0 0,0 0 0 0 0,0 0 0 0 0,0 1 1 0 0,0-1-1 0 0,0 0 0 0 0,1 0 0 0 0,-1 0 1 0 0,0 0-1 0 0,0 0 0 0 0,0 0 0 0 0,0 0 1 0 0,0 0-1 0 0,0 1 0 0 0,0-1 0 0 0,0 0 1 0 0,0 0-1 0 0,0 0 0 0 0,0 0 0 0 0,0 0 1 0 0,0 1-1 0 0,3 1-4 0 0,10 0 4 0 0,-6-3 11 0 0,12 2 68 0 0,-12 0 27 0 0,-1-1 0 0 0,1 0 0 0 0,-1 0 0 0 0,1-1 0 0 0,-1 1 0 0 0,12-4 0 0 0,-9 2 82 0 0,-1 0 0 0 0,16 0 0 0 0,21 2-29 0 0,-2-3-160 0 0,-19 4-2 0 0,-10-1 15 0 0,-8-1 46 0 0,8 1-1 0 0,0 1 1 0 0,0 1 0 0 0,26 5-1 0 0,-33-6-40 0 0,0 0-1 0 0,1 0 0 0 0,12-2 1 0 0,13 2 68 0 0,-12 0 49 0 0,-14-1-90 0 0,1 1 0 0 0,-1-1-1 0 0,10 3 1 0 0,16 0 40 0 0,8 0-105 0 0,-23-2 66 0 0,0 0 0 0 0,27-4 0 0 0,-5 1 17 0 0,41 1-63 0 0,-15 5 176 0 0,-22-1 74 0 0,-31-1-104 0 0,-1-1 0 0 0,24-2 0 0 0,7 3-26 0 0,-39-2-120 0 0,8-2 0 0 0,1 1 0 0 0,0 1 0 0 0,0 0 0 0 0,0 1 0 0 0,14 2 0 0 0,-9 1-1 0 0,1-2 0 0 0,0 0 0 0 0,0-1 0 0 0,22-1 0 0 0,31 1 70 0 0,-56 0 14 0 0,24-2-1 0 0,-26 0-10 0 0,0 0 0 0 0,15 3 1 0 0,-19-1-20 0 0,1-1 1 0 0,15-2-1 0 0,6 0-32 0 0,45-1 32 0 0,-42 4 32 0 0,60 8 0 0 0,-74-7 25 0 0,0-1 1 0 0,28-2 0 0 0,-6 0-259 0 0,-14 1 146 0 0,-2 1 97 0 0,47-6 1 0 0,-2 2 65 0 0,-30 3-239 0 0,-34 1 77 0 0,0 0-1 0 0,0-1 1 0 0,0 0 0 0 0,-1-1 0 0 0,1 0 0 0 0,13-3 0 0 0,-10 1 60 0 0,0 1 1 0 0,0 0 0 0 0,0 0 0 0 0,19 1 0 0 0,-2-1 59 0 0,193-2 137 0 0,-128 5-204 0 0,36-4 12 0 0,-102 3-97 0 0,0 1 0 0 0,51 8 0 0 0,-65-7 37 0 0,0-1-1 0 0,0-1 0 0 0,20-1 0 0 0,-2 0-5 0 0,-16 1 2 0 0,0 1 0 0 0,26 5 0 0 0,-25-4 0 0 0,32-1 0 0 0,43-1 232 0 0,26 3-205 0 0,-10-6-63 0 0,-78 6-44 0 0,-23-2 98 0 0,0 0 0 0 0,0-1 0 0 0,0 0-1 0 0,12-1 1 0 0,-3-1-18 0 0,0 1-1 0 0,-1 1 1 0 0,20 1-1 0 0,3 0 56 0 0,-22-1-42 0 0,55-2 38 0 0,-60 1-48 0 0,0 1-1 0 0,16 2 0 0 0,6-1 55 0 0,110 4-46 0 0,28-2 53 0 0,-102 2-7 0 0,-49-3-50 0 0,3-1 53 0 0,0-1 0 0 0,0-1 0 0 0,29-5 0 0 0,-24 7-11 0 0,-2 1-34 0 0,102-9 113 0 0,-86 2-128 0 0,-9 0 0 0 0,3 2 4 0 0,22 0 22 0 0,64-14 0 0 0,-102 14-16 0 0,0 2 0 0 0,1 0 0 0 0,35 3 0 0 0,25-2 14 0 0,-54-1-24 0 0,-15 1 0 0 0,1 0 0 0 0,13-3 0 0 0,-15 1 0 0 0,0 1 0 0 0,18 1 0 0 0,6 0 0 0 0,189-8 0 0 0,-146 7 0 0 0,-5 2 0 0 0,-51-2 0 0 0,1 1 0 0 0,38 5 0 0 0,-44-3 0 0 0,27 1 0 0 0,-14-2 0 0 0,67-3 0 0 0,83 4 0 0 0,-40-3 0 0 0,-51-1 0 0 0,21-4 0 0 0,-109 6 0 0 0,53-6-2 0 0,57-3 16 0 0,16 5 174 0 0,28 1-135 0 0,5-5 22 0 0,-131 8-68 0 0,94 3 38 0 0,-57-3-105 0 0,-25 1 41 0 0,56-7-1 0 0,4 1-5 0 0,-31 5 25 0 0,123-3 0 0 0,-111 3 0 0 0,5 0 0 0 0,-64 0 0 0 0,35 3 0 0 0,6 1 0 0 0,-27-4-1 0 0,114-3 14 0 0,-67 0 22 0 0,17-3-10 0 0,-40 1-25 0 0,78 4 0 0 0,-79 1 0 0 0,-17-1 19 0 0,-18 0 3 0 0,27 2 1 0 0,-14-1-23 0 0,-29-1 0 0 0,-1 1 0 0 0,0 0 0 0 0,1 0 0 0 0,7 2 0 0 0,-1-1 0 0 0,-1 0 0 0 0,1-1 0 0 0,0 0 0 0 0,19-4 0 0 0,-3 1 0 0 0,117-11-64 0 0,-137 14 77 0 0,1 0 1 0 0,19 2-1 0 0,10 0 11 0 0,-12-2-24 0 0,7 1 0 0 0,39-6 0 0 0,11 3 0 0 0,-16 0 0 0 0,-30-1 0 0 0,-16 0 0 0 0,0 2 0 0 0,26 1 0 0 0,31 0 0 0 0,-6 0 0 0 0,4 4 0 0 0,-9-2-7 0 0,-12-1-225 0 0,-18 0 162 0 0,-25-1 165 0 0,0 0 0 0 0,17 3 0 0 0,-19-2-90 0 0,0 0 0 0 0,0 0 0 0 0,22-3 0 0 0,-19 1-6 0 0,0 0-1 0 0,19 2 1 0 0,103 10 1 0 0,30-7-112 0 0,-121-4 127 0 0,-12-1 24 0 0,6 1-10 0 0,41 4 0 0 0,-74-3-29 0 0,-1-1 0 0 0,1 0 0 0 0,10-2 0 0 0,-10 1 0 0 0,0 0 0 0 0,0 1 0 0 0,10 0 0 0 0,9 2 45 0 0,49-3 0 0 0,-21 0 9 0 0,150 8-14 0 0,-156-8-40 0 0,-14-1 0 0 0,8 1-53 0 0,-23 0 148 0 0,-1 0 0 0 0,21 3 0 0 0,-6-2-6 0 0,-26 0-81 0 0,0-1 0 0 0,0 1-1 0 0,0 0 1 0 0,7 2 0 0 0,-5-1-49 0 0,-1 0 0 0 0,1 0 0 0 0,9-2 0 0 0,16 2-140 0 0,20 6 113 0 0,55 0 1 0 0,-80-8 67 0 0,-9 1 0 0 0,25 2 0 0 0,20 0 0 0 0,-9-1 0 0 0,-15-2 0 0 0,-12-1 0 0 0,-9 0 59 0 0,-15 1-26 0 0,-1 1 0 0 0,1-1 0 0 0,-1 1 0 0 0,7 1 0 0 0,22 1 33 0 0,0-1 1 0 0,42-5-1 0 0,8 1-9 0 0,-4 2-68 0 0,-18-1 6 0 0,79 9 0 0 0,-108-4 15 0 0,38 0 1 0 0,64-9 42 0 0,-25 2-42 0 0,214-4-39 0 0,-239 8 24 0 0,214 0-431 0 0,-185 8 414 0 0,-87-7 21 0 0,28 4 0 0 0,-51-4 0 0 0,28 0 16 0 0,9 1 63 0 0,-21 1 54 0 0,-1-2 0 0 0,32-1 0 0 0,-17-1-147 0 0,-14 1 14 0 0,19 0 0 0 0,-27 0 0 0 0,1 0 0 0 0,13-1 0 0 0,7-1 0 0 0,86 5 0 0 0,-93 1-16 0 0,-21-3-11 0 0,0 0 0 0 0,1-1 0 0 0,-1 1 1 0 0,0-1-1 0 0,6 0 0 0 0,20-2-93 0 0,41 3 1 0 0,-17 1 119 0 0,142-2 456 0 0,-176 1-456 0 0,-15-1 0 0 0,1 1 0 0 0,-1-1 0 0 0,0 0 0 0 0,7-1 0 0 0,11 2 0 0 0,-20 0 0 0 0,0-1 0 0 0,0 1 0 0 0,1-1 0 0 0,-1 0 0 0 0,5 0 0 0 0,0-1 0 0 0,-1 0 0 0 0,1 1 0 0 0,0 0 0 0 0,-1 0 0 0 0,14 3 0 0 0,-11-1 0 0 0,-2-2-7 0 0,0 1 0 0 0,0-1 0 0 0,1-1-1 0 0,8-1 1 0 0,-10 1-10 0 0,1 0 0 0 0,0 1 0 0 0,-1 0 0 0 0,1 0 0 0 0,0 1 0 0 0,13 2 0 0 0,-19-3-32 0 0,0 0 0 0 0,0 0 0 0 0,0 0 1 0 0,0-1-1 0 0,0 1 0 0 0,0 0 0 0 0,3-2 0 0 0,-3 2 19 0 0,7-3 30 0 0,0 2 0 0 0,2 2 0 0 0,4 0 0 0 0,-14-1 0 0 0,0-1 0 0 0,0 1 0 0 0,0 0 0 0 0,0-1 0 0 0,0 1 0 0 0,0 0 0 0 0,0-1 0 0 0,0 1 0 0 0,0 0 0 0 0,0 0 0 0 0,0 0 0 0 0,0 0 0 0 0,0 0 0 0 0,0 0 0 0 0,2 1 0 0 0,18-1 0 0 0,-10 1-61 0 0,-8 1-74 0 0,-1 1 0 0 0,11 1 74 0 0,-11-4 56 0 0,18 12 31 0 0,-18-12 77 0 0,33 3 112 0 0,-8 0 125 0 0,-23-2-315 0 0,0 0 0 0 0,-1-1 0 0 0,1 1 0 0 0,0-1 0 0 0,0 0 0 0 0,-1 0 0 0 0,1-1 0 0 0,5 0 0 0 0,-7 1-25 0 0,0-1 0 0 0,0 1 0 0 0,0 0 0 0 0,0 0 0 0 0,0 0 0 0 0,0 0 0 0 0,4 1 0 0 0,11-1 0 0 0,-16 0 0 0 0,0 0 0 0 0,1 0 0 0 0,-1-1 0 0 0,0 1 0 0 0,0 0 0 0 0,1 0 0 0 0,-1 1 0 0 0,0-1 0 0 0,0 0 0 0 0,0 0 0 0 0,3 1 0 0 0,11 1 0 0 0,-14-2 0 0 0,2-1 0 0 0,-1 1 0 0 0,1-1 0 0 0,0 1 0 0 0,0 0 0 0 0,0 0 0 0 0,-1 0 0 0 0,1 0 0 0 0,0 1 0 0 0,5 0 0 0 0,-6-1 0 0 0,0 0 0 0 0,0 1 0 0 0,0-1 0 0 0,0-1 0 0 0,0 1 0 0 0,0 0 0 0 0,3-1 0 0 0,11-2 0 0 0,126-3 64 0 0,-120 3-64 0 0,-9 1-58 0 0,-1 1 0 0 0,1 0 0 0 0,21 3 0 0 0,0-1-14 0 0,55-4 136 0 0,-69 1-44 0 0,-16 2-14 0 0,0 0 1 0 0,0-1-1 0 0,-1 1 0 0 0,1 0 0 0 0,0 1 1 0 0,5 0-1 0 0,-4 0-6 0 0,0-1 0 0 0,0 1 0 0 0,0-1 0 0 0,0 0 0 0 0,8-2 0 0 0,-8 2 0 0 0,0-1 0 0 0,0 1 0 0 0,-1 0 0 0 0,9 1 0 0 0,-5 0 0 0 0,-1-1 0 0 0,1 1 0 0 0,0-2 0 0 0,0 1 0 0 0,11-3 0 0 0,-12 2 0 0 0,0 0 0 0 0,1 0 0 0 0,-1 1 0 0 0,0 0 0 0 0,1 0 0 0 0,6 2 0 0 0,7 2 21 0 0,29 0 1 0 0,-6 0-1 0 0,42 1-21 0 0,-14 0 0 0 0,-65-5 0 0 0,13 2 0 0 0,-14 0 0 0 0,16 2 0 0 0,-16-3 0 0 0,-4-1 0 0 0,1 1 0 0 0,-1-1 0 0 0,1 0 0 0 0,-1 0 0 0 0,1 0 0 0 0,0-1 0 0 0,-1 1 0 0 0,4-1 0 0 0,-3 0-5 0 0,0 1 0 0 0,1 0 0 0 0,-1 0 0 0 0,1 0 0 0 0,5 1 0 0 0,50 1-29 0 0,-50-2 34 0 0,2 0 0 0 0,22 3 0 0 0,-12-1 0 0 0,-15-3 0 0 0,-5 1 0 0 0,7 0 0 0 0,-5 2 0 0 0,-3-2 0 0 0,1 0 0 0 0,-1 1 0 0 0,1-1 0 0 0,0 0 0 0 0,-1 1 0 0 0,1-1 0 0 0,0 0 0 0 0,-1 0 0 0 0,1 0 0 0 0,0 1 0 0 0,-1-1 0 0 0,1 0 0 0 0,0 0 0 0 0,0 0 0 0 0,-1 0 0 0 0,1 0 0 0 0,0 0 0 0 0,-1-1 0 0 0,1 1 0 0 0,0 0 0 0 0,34 3 11 0 0,-34-3 42 0 0,23 0 75 0 0,-9-2-128 0 0,-14 2 0 0 0,0 0 0 0 0,-1 0 0 0 0,1 0 0 0 0,0 0 0 0 0,0 0 0 0 0,-1 0 0 0 0,1 0 0 0 0,0 0 0 0 0,0 1 0 0 0,-1-1 0 0 0,1 0 0 0 0,0 0 0 0 0,-1 1 0 0 0,1-1 0 0 0,0 1 0 0 0,-1-1 0 0 0,1 0 0 0 0,0 1 0 0 0,3 1 0 0 0,-2 0 0 0 0,12-1 0 0 0,14-4-43 0 0,-27 3-27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5:05:25.247"/>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1 357 2760 0 0,'2'-1'207'0'0,"5"-1"238"0"0,0-1 0 0 0,1 0 0 0 0,10-7 0 0 0,17-7 2522 0 0,71-30-743 0 0,-55 26-2206 0 0,101-27-1 0 0,-26 26 1008 0 0,20-7 1611 0 0,-130 27-2257 0 0,-1 0-1 0 0,0 1 1 0 0,1 0-1 0 0,20 3 1 0 0,7-1 310 0 0,-40-2-625 0 0,1 1 0 0 0,-1-1 0 0 0,1 0 0 0 0,-1 0-1 0 0,5-2 1 0 0,-7 2 80 0 0,6-1 371 0 0,-6 2-481 0 0,0 0 0 0 0,0 0 0 0 0,0-1 1 0 0,0 1-1 0 0,0 0 0 0 0,0 0 0 0 0,0 0 0 0 0,0 0 0 0 0,0 0 0 0 0,0 0 0 0 0,0 0 0 0 0,0 0 0 0 0,0 0 0 0 0,0 0 1 0 0,0 1-1 0 0,0-1 0 0 0,0 0 0 0 0,0 1 0 0 0,0-1 0 0 0,1 1 0 0 0,13 6 53 0 0,-8-6-98 0 0,7 1 16 0 0,2 0 30 0 0,5 1 69 0 0,-14-2 54 0 0,0 0 1 0 0,0 0-1 0 0,11 0 0 0 0,5 1 245 0 0,-10-1-235 0 0,0-1 1 0 0,0 0-1 0 0,14-2 1 0 0,12 0-42 0 0,18-1-127 0 0,-21-4 200 0 0,-19 5-66 0 0,-14 2-100 0 0,0 0 1 0 0,0-1 0 0 0,-1 1-1 0 0,1 0 1 0 0,0 0 0 0 0,0 1-1 0 0,-1-1 1 0 0,4 1 0 0 0,-2 0-2 0 0,0-1 0 0 0,0 0 0 0 0,0 0 1 0 0,0 0-1 0 0,0-1 0 0 0,0 1 0 0 0,0-1 0 0 0,4-1 1 0 0,9-1-11 0 0,18 3 34 0 0,-26 1-43 0 0,0-1 0 0 0,0 0-1 0 0,0 0 1 0 0,10-2 0 0 0,-5-1-3 0 0,20-1 116 0 0,-22 3-87 0 0,0 0 0 0 0,0-1 0 0 0,16-4-1 0 0,14-3 5 0 0,48-9 73 0 0,-70 14-117 0 0,-16 2 0 0 0,0 1 0 0 0,0 0 0 0 0,0 0 0 0 0,0 1 0 0 0,5-1 0 0 0,32 2 65 0 0,-13 0-39 0 0,32-3 1 0 0,61-13-17 0 0,-96 8-6 0 0,-4 1 56 0 0,-12 5-26 0 0,0 0-1 0 0,0-1 0 0 0,-1 0 1 0 0,1-1-1 0 0,-1 0 0 0 0,0 0 1 0 0,14-8-1 0 0,-16 8-27 0 0,1 0 1 0 0,0 0-1 0 0,0 1 1 0 0,0 0-1 0 0,1 0 1 0 0,-1 1-1 0 0,10-1 0 0 0,9-2-4 0 0,10-1-2 0 0,1 1 0 0 0,69 2 0 0 0,-69 2 0 0 0,-18 1-1 0 0,7-1-51 0 0,3-2 80 0 0,54 2 1 0 0,-32 1-43 0 0,-37 0-13 0 0,23 3 0 0 0,12 2 91 0 0,12-4-64 0 0,-35-1 0 0 0,-1 0 0 0 0,36-5 0 0 0,-51 3 0 0 0,0 0 0 0 0,0 1 0 0 0,0 0 0 0 0,1 1 0 0 0,-1 0 0 0 0,15 3 0 0 0,1-3 0 0 0,-22-1 0 0 0,0 0 0 0 0,0 0 0 0 0,0 0 0 0 0,0 1 0 0 0,6 0 0 0 0,3 2 0 0 0,-1-1 0 0 0,23 2 0 0 0,-18-3 0 0 0,95 1 36 0 0,-58-3 120 0 0,16-1-88 0 0,47 1 16 0 0,-85 9-84 0 0,-27-7 0 0 0,0 1 0 0 0,0-1 0 0 0,0 0 0 0 0,0 0 0 0 0,7 0 0 0 0,127 2 0 0 0,-41 4 64 0 0,-69-6-64 0 0,36 5 0 0 0,-46-4 0 0 0,39-2 0 0 0,-23-1 0 0 0,-3-1 18 0 0,-24 1-10 0 0,0 0-1 0 0,0 1 1 0 0,0 0 0 0 0,-1 1 0 0 0,13 1-1 0 0,21 3 76 0 0,-13-3-19 0 0,45 3-51 0 0,-16-3-93 0 0,-38-1 83 0 0,1-2-1 0 0,21-2 0 0 0,13 0 71 0 0,-26 2-73 0 0,-19 0 0 0 0,0 1 0 0 0,-1 0 0 0 0,12 1 0 0 0,-15 0 0 0 0,0-1 0 0 0,0 0 0 0 0,0 0 0 0 0,10-2 0 0 0,10 0 0 0 0,130 0 0 0 0,-135 4 0 0 0,-17-2 0 0 0,0 1 0 0 0,1-1 0 0 0,-1 0 0 0 0,0 0 0 0 0,1 0 0 0 0,3-1 0 0 0,19 1 0 0 0,-16 0 12 0 0,-1-1 0 0 0,16-3 1 0 0,0 1 38 0 0,7 2-51 0 0,-23 0 0 0 0,-9 1 0 0 0,0 0 0 0 0,0 0 0 0 0,0 0 0 0 0,0-1 0 0 0,0 1 0 0 0,0 0 0 0 0,0 0 1 0 0,0 0-1 0 0,0 0 0 0 0,0 0 0 0 0,0 0 0 0 0,-1 0 0 0 0,1 0 0 0 0,0 0 0 0 0,0 0 0 0 0,0 0 0 0 0,0 0 0 0 0,0 0 0 0 0,0 0 0 0 0,0 0 0 0 0,0 0 0 0 0,0 0 0 0 0,0 0 0 0 0,0-1 0 0 0,1 1 0 0 0,-1 0 0 0 0,0 0 0 0 0,0 0 0 0 0,0 0 0 0 0,0 0 0 0 0,0 0 0 0 0,0 0 0 0 0,0 0 0 0 0,0 0 0 0 0,0 0 0 0 0,0 0 0 0 0,0 0 0 0 0,0 0 0 0 0,0 0 0 0 0,0 0 0 0 0,0 0 0 0 0,0 0 0 0 0,0 0 1 0 0,0 0-1 0 0,0 0 0 0 0,0 0 0 0 0,0 0 0 0 0,0 0 0 0 0,0 0 0 0 0,0 0 0 0 0,1 0 0 0 0,-1 0 0 0 0,0 0 0 0 0,0 0 0 0 0,0 0 0 0 0,0 0 0 0 0,0 0 0 0 0,0 0 0 0 0,0 0 0 0 0,0 0 0 0 0,0 0 0 0 0,0 0 0 0 0,0 0 0 0 0,0 0 0 0 0,-6-3-8 0 0,-9 0-39 0 0,-50-3 35 0 0,-1 1 13 0 0,-288-2-1 0 0,138 4 0 0 0,54 9-46 0 0,76-1 28 0 0,-48 8 18 0 0,-37 2 0 0 0,49-11 0 0 0,-43 0 0 0 0,124-4 0 0 0,-78 12 0 0 0,54-3 0 0 0,21-5 0 0 0,0-2 0 0 0,0-1 0 0 0,-71-9 0 0 0,65 3 0 0 0,1 2 0 0 0,-65 5 0 0 0,76-3 0 0 0,-41-4 0 0 0,-18-1 0 0 0,-38 5-35 0 0,-202 6-106 0 0,89 21 141 0 0,184-21 0 0 0,-84 11 0 0 0,-63 9 0 0 0,163-21 0 0 0,-214 11 0 0 0,229-15 0 0 0,-71 2 0 0 0,90 0 0 0 0,0-2 0 0 0,0 1 0 0 0,0-2 0 0 0,-20-3 0 0 0,-2-3 0 0 0,27 6 0 0 0,-19 1 0 0 0,19 1-53 0 0,9-1 53 0 0,0 0-1 0 0,0 0 1 0 0,0 0 0 0 0,0 0 0 0 0,0 1-1 0 0,-1-1 1 0 0,1 0 0 0 0,0 0 0 0 0,0 0-1 0 0,0 0 1 0 0,0 0 0 0 0,0 1-1 0 0,0-1 1 0 0,0 0 0 0 0,0 0 0 0 0,0 0-1 0 0,0 0 1 0 0,0 1 0 0 0,0-1 0 0 0,0 0-1 0 0,0 0 1 0 0,0 0 0 0 0,0 0-1 0 0,0 0 1 0 0,0 1 0 0 0,0-1 0 0 0,0 0-1 0 0,0 0 1 0 0,0 0 0 0 0,0 0 0 0 0,0 1-1 0 0,0-1 1 0 0,0 0 0 0 0,1 0-1 0 0,-1 0 1 0 0,0 0 0 0 0,0 0 0 0 0,0 0-1 0 0,0 1 1 0 0,0-1 0 0 0,0 0 0 0 0,1 0-1 0 0,3 4 3 0 0,-4-4-3 0 0,5 4 9 0 0,-1-1-1 0 0,1 0 0 0 0,0 0 1 0 0,0 0-1 0 0,0-1 0 0 0,0 1 1 0 0,0-1-1 0 0,9 2 1 0 0,6 1 44 0 0,22 2 0 0 0,-11-2-31 0 0,61 4 19 0 0,-26-4-16 0 0,65 7-25 0 0,-46-6 13 0 0,-8-2 43 0 0,109-10 0 0 0,-75 1-40 0 0,157-9 99 0 0,-133 6-92 0 0,133 4 34 0 0,74-6 24 0 0,-206 3-48 0 0,7-1 19 0 0,-44 1 12 0 0,38-4 183 0 0,26-7 276 0 0,-125 13-433 0 0,0 1 1 0 0,1 2 0 0 0,46 3-1 0 0,-44 3-74 0 0,-21-1 16 0 0,21 0-1 0 0,37 1 124 0 0,104 0 232 0 0,-77 3-204 0 0,-80-6-144 0 0,33 7 0 0 0,-23-3-40 0 0,-1-1 25 0 0,71 7 18 0 0,-40-2-14 0 0,-44-6-8 0 0,40 2-1 0 0,-28-1-5806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4:29:52.716"/>
    </inkml:context>
    <inkml:brush xml:id="br0">
      <inkml:brushProperty name="width" value="0.1" units="cm"/>
      <inkml:brushProperty name="height" value="0.1" units="cm"/>
    </inkml:brush>
  </inkml:definitions>
  <inkml:trace contextRef="#ctx0" brushRef="#br0">21 167 2304 0 0,'-21'13'8253'0'0,"25"-10"-6812"0"0,9 2-1185 0 0,-12-5-158 0 0,118 0 3426 0 0,-76-2-2979 0 0,-43 2-543 0 0,17 0 303 0 0,0-1 0 0 0,25-3 0 0 0,1-2 560 0 0,-39 5-818 0 0,1 1-1 0 0,-1 0 1 0 0,1 0 0 0 0,0 0-1 0 0,-1 0 1 0 0,8 2-1 0 0,-7-1-13 0 0,1 0-1 0 0,0-1 0 0 0,0 1 1 0 0,7-2-1 0 0,36 1 44 0 0,-44 0 45 0 0,0 0-1 0 0,0 0 0 0 0,-1-1 0 0 0,1 1 0 0 0,0-1 0 0 0,8-3 1 0 0,19-3 181 0 0,3 5-5 0 0,-26 2-291 0 0,0 0 0 0 0,1-1 0 0 0,8-2-1 0 0,-1 3-1 0 0,-15 0-11 0 0,0 0-1 0 0,-1 0 1 0 0,1 0 0 0 0,0 0-1 0 0,0 0 1 0 0,-1 0 0 0 0,1 0 0 0 0,0 0-1 0 0,0-1 1 0 0,-1 1 0 0 0,4-2-1 0 0,-5 2-60 0 0,20 0 4 0 0,-11-2 95 0 0,-7 2-22 0 0,0-1 1 0 0,1 1 0 0 0,-1-1 0 0 0,0 1-1 0 0,0 0 1 0 0,0 0 0 0 0,1 0 0 0 0,-1 0-1 0 0,0 0 1 0 0,3 1 0 0 0,2 0 11 0 0,0-2 0 0 0,0 1 0 0 0,0-1 0 0 0,12-2 0 0 0,-4 1 29 0 0,0 0 0 0 0,17 0-1 0 0,-3-1-33 0 0,-1 3-16 0 0,-6-1-1 0 0,-1-1-1 0 0,0 0 1 0 0,24-8-1 0 0,57-7 72 0 0,-70 7-70 0 0,-14 7 0 0 0,0 0 0 0 0,35-1 0 0 0,-9 2 0 0 0,28-1 0 0 0,-65 2 0 0 0,0 1 0 0 0,0 0 0 0 0,14 3 0 0 0,9 0 0 0 0,33-11 64 0 0,8 2-64 0 0,-24 3 0 0 0,-10-2 47 0 0,-16 2-30 0 0,127-2 61 0 0,-118 5-92 0 0,89-8 78 0 0,-72 9-64 0 0,36-4 76 0 0,-64 3-88 0 0,-19 0 12 0 0,9 0 0 0 0,-1 0 0 0 0,15-3 0 0 0,-17 2 34 0 0,0 1 0 0 0,0 0 0 0 0,0 0 0 0 0,0 0 0 0 0,12 3 0 0 0,-11-2-23 0 0,0 0 0 0 0,1 0 0 0 0,11-1 0 0 0,28-1-11 0 0,-33 1 0 0 0,1 0 0 0 0,19-3 0 0 0,20-3 54 0 0,-16 3-44 0 0,4 3 97 0 0,-24 0-14 0 0,17 0 110 0 0,49-6 76 0 0,-51 7-374 0 0,-17 0 97 0 0,1 0 0 0 0,16-3-1 0 0,11 2-1 0 0,31-5 128 0 0,-57 5-128 0 0,8-3 0 0 0,-17 2 11 0 0,-1 1 0 0 0,1 0-1 0 0,0 0 1 0 0,-1 1 0 0 0,12 1-1 0 0,-7-2-10 0 0,6-2 0 0 0,37-8 64 0 0,20 1 0 0 0,30 9 0 0 0,-103-1-64 0 0,-4 1 0 0 0,3-1 0 0 0,22 1 0 0 0,-11-1 42 0 0,-11 0-25 0 0,0 1 0 0 0,1 0 1 0 0,-1 0-1 0 0,1 0 0 0 0,-1 0 1 0 0,1 0-1 0 0,-1 0 0 0 0,4 2 1 0 0,-4-2-12 0 0,-1 1 0 0 0,1-1 0 0 0,-1 0 0 0 0,1 1 0 0 0,-1-1 0 0 0,1 0 0 0 0,-1 0 0 0 0,1 0 0 0 0,-1 0 1 0 0,1 0-1 0 0,-1 0 0 0 0,1-1 0 0 0,1 0 0 0 0,1 0-17 0 0,-3 1 15 0 0,-1-1-1 0 0,1 1-1 0 0,-1 0 1 0 0,0 0 0 0 0,1 0-1 0 0,-1 0 1 0 0,0 0 0 0 0,1 0-1 0 0,-1-1 1 0 0,0 1-1 0 0,1 0 1 0 0,-1 0 0 0 0,0 0-1 0 0,1 0 1 0 0,-1 0 0 0 0,0 0-1 0 0,1 0 1 0 0,-1 0-1 0 0,0 1 1 0 0,1-1 0 0 0,-1 0-1 0 0,0 0 1 0 0,1 0 0 0 0,-1 0-1 0 0,0 0 1 0 0,1 0-1 0 0,-1 1 1 0 0,0-1 0 0 0,1 0-1 0 0,23 1 278 0 0,-19-2-269 0 0,0 0 92 0 0,1 1 1 0 0,0-1-1 0 0,9 1 0 0 0,-10 1-81 0 0,-4-1 44 0 0,5 2 94 0 0,-1-2-80 0 0,-3 0-13 0 0,2 0-54 0 0,2 0-13 0 0,-1 0 11 0 0,-3 0 106 0 0,-1 0-63 0 0,5 2-44 0 0,-1 1-10 0 0,1 2 0 0 0,0-4 0 0 0,2-1 0 0 0,23 0 244 0 0,-26-1-193 0 0,4-2-90 0 0,-5 3 2 0 0,18 0 266 0 0,34 0 165 0 0,-50 0-269 0 0,25-2 100 0 0,-4 4 34 0 0,-6 4 76 0 0,8-4 74 0 0,-23 1-334 0 0,-4-2-5 0 0,0 0 0 0 0,0-1-1 0 0,0 1 1 0 0,0 0-1 0 0,0-1 1 0 0,0 1-1 0 0,0-1 1 0 0,3 1-1 0 0,-4-2 10 0 0,7-2-22 0 0,0 3-41 0 0,-5-1-26 0 0,-2 0-44 0 0,-7 1-2612 0 0,-3 0 452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4:29:59.938"/>
    </inkml:context>
    <inkml:brush xml:id="br0">
      <inkml:brushProperty name="width" value="0.1" units="cm"/>
      <inkml:brushProperty name="height" value="0.1" units="cm"/>
    </inkml:brush>
  </inkml:definitions>
  <inkml:trace contextRef="#ctx0" brushRef="#br0">26 0 2304 0 0,'-20'6'12504'0'0,"91"12"-11008"0"0,-31-10-764 0 0,-26-5-467 0 0,1 0 0 0 0,27 10 0 0 0,-27-8-47 0 0,0 0 0 0 0,20 3-1 0 0,-18-5-109 0 0,-1 1 1 0 0,20 8-1 0 0,5 3 475 0 0,43 10 1 0 0,-76-23-521 0 0,42 10 192 0 0,-27-7-100 0 0,1 1 0 0 0,37 15 0 0 0,-1 1 449 0 0,-42-17-200 0 0,48 16-132 0 0,-16-4-272 0 0,-12-9 100 0 0,-2 0 104 0 0,-6 2-150 0 0,-20-7 24 0 0,-8-2-55 0 0,0 0 0 0 0,0-1 0 0 0,-1 1-1 0 0,1 0 1 0 0,0 0 0 0 0,0 0 0 0 0,0 0 0 0 0,-1 1 0 0 0,1-1 0 0 0,2 2 0 0 0,-1 1-12 0 0,-2-3 42 0 0,-7 0 11 0 0,4-1-64 0 0,0 0 0 0 0,0 1 0 0 0,0-1 0 0 0,0 1 0 0 0,0 0 0 0 0,0-1 0 0 0,0 1 0 0 0,0 0 0 0 0,1 0 0 0 0,-1 0 0 0 0,-2 2 0 0 0,-10 6 0 0 0,-11 3 68 0 0,2 1-1 0 0,-31 22 1 0 0,12-11-37 0 0,31-18-23 0 0,-1 1-1 0 0,-15 11 0 0 0,-3 4-7 0 0,-40 22 0 0 0,66-41 0 0 0,-22 11 23 0 0,-1-2-1 0 0,-39 13 0 0 0,51-20-14 0 0,-21 6 49 0 0,24-8-58 0 0,0 1 0 0 0,0 0 0 0 0,-12 6 0 0 0,-5 1 1 0 0,22-9 0 0 0,1 1 0 0 0,0-1 0 0 0,-11 6 0 0 0,-64 42 0 0 0,37-25 0 0 0,35-18 0 0 0,7-6 0 0 0,1 0 0 0 0,-1 1 0 0 0,0-1 0 0 0,1 0 0 0 0,-1 0 0 0 0,0 0 0 0 0,1 0 0 0 0,-1-1 0 0 0,-4 2 0 0 0,4-1 0 0 0,0 0 0 0 0,-1 1 0 0 0,1-1 0 0 0,0 1 0 0 0,0-1 0 0 0,0 1 0 0 0,0 0 0 0 0,0-1 0 0 0,0 1 0 0 0,0 0 0 0 0,1 0 0 0 0,-1 0 0 0 0,-1 3 0 0 0,-1 1 0 0 0,2-4 0 0 0,0 0 0 0 0,0-1 0 0 0,0 1 0 0 0,0 0 0 0 0,-1-1 0 0 0,1 1 0 0 0,-4 1 0 0 0,-8 5 0 0 0,9-5 0 0 0,1 0 0 0 0,3-3 14 0 0,1 1-1 0 0,-1-1 1 0 0,1 1-1 0 0,-1-1 1 0 0,0 1 0 0 0,0-1-1 0 0,1 0 1 0 0,-1 1-1 0 0,0-1 1 0 0,0 0-1 0 0,0 1 1 0 0,1-1-1 0 0,-1 0 1 0 0,0 0-1 0 0,0 0 1 0 0,0 0 0 0 0,0 0-1 0 0,1 0 1 0 0,-2 0-1 0 0,-2 0-41 0 0,3 0-25 0 0,-1-2 50 0 0,2 2 3 0 0,0 0 0 0 0,0 0-1 0 0,0 0 1 0 0,-1 0 0 0 0,1 0 0 0 0,0 0 0 0 0,0 0 0 0 0,0 0-1 0 0,0 0 1 0 0,0 0 0 0 0,-1-1 0 0 0,1 1 0 0 0,0 0 0 0 0,0 0 0 0 0,0 0-1 0 0,0 0 1 0 0,0 0 0 0 0,-1 0 0 0 0,1 0 0 0 0,0 0 0 0 0,0 0-1 0 0,0 0 1 0 0,0 0 0 0 0,-1 0 0 0 0,1 0 0 0 0,0 1 0 0 0,0-1-1 0 0,0 0 1 0 0,0 0 0 0 0,0 0 0 0 0,-1 0 0 0 0,1 0 0 0 0,0 0 0 0 0,0 0-1 0 0,0 0 1 0 0,0 0 0 0 0,0 0 0 0 0,0 1 0 0 0,0-1 0 0 0,-1 0-1 0 0,1 0 1 0 0,0 0 0 0 0,0 0 0 0 0,0 0 0 0 0,0 1 0 0 0,0-1-1 0 0,0 0 1 0 0,0 0 0 0 0,0 0 0 0 0,0 1 0 0 0,-7 6 51 0 0,6-7-59 0 0,1 1 0 0 0,-1 0 0 0 0,0-1 1 0 0,0 0-1 0 0,1 1 0 0 0,-1-1 1 0 0,0 1-1 0 0,0-1 0 0 0,0 0 0 0 0,1 1 1 0 0,-1-1-1 0 0,0 0 0 0 0,0 0 0 0 0,0 0 1 0 0,0 0-1 0 0,0 0 0 0 0,0 0 1 0 0,0 0-1 0 0,0 0 13 0 0,-5 4 33 0 0,1-1-31 0 0,11-6 732 0 0,1 0-739 0 0,-1 2 0 0 0,2-1 0 0 0,0-2 0 0 0,-7 4 0 0 0,0 0 0 0 0,0-1 0 0 0,0 1 0 0 0,1-1 0 0 0,-1 1 0 0 0,0-1 0 0 0,0 0 0 0 0,0 0 0 0 0,0 1 0 0 0,0-1 0 0 0,0 0 0 0 0,-1 0 0 0 0,1 0 0 0 0,0 0 0 0 0,0 0 0 0 0,-1 0 0 0 0,2-2 0 0 0,3-5 0 0 0,-4 4 10 0 0,1 0-1 0 0,-1 0 0 0 0,1 0 1 0 0,-1 0-1 0 0,0 0 0 0 0,-1-1 1 0 0,1 1-1 0 0,-1-9 0 0 0,1 1 57 0 0,-1-1-1 0 0,4-17 0 0 0,-3 25-65 0 0,0 0 0 0 0,0-1 0 0 0,-1 1 0 0 0,0-1 0 0 0,0-7 0 0 0,-1 6 0 0 0,1 1 0 0 0,0-1 0 0 0,2-9 0 0 0,-1 7 25 0 0,-1 0-1 0 0,1 0 1 0 0,-2-13-1 0 0,0 0 6 0 0,1 16-30 0 0,-1 0 0 0 0,0 0 0 0 0,0 1 0 0 0,-3-9 0 0 0,2 8 0 0 0,0 0 0 0 0,1 1 0 0 0,0-1 0 0 0,-1-9 0 0 0,-2-49 0 0 0,5 50 0 0 0,-1 6 0 0 0,0 1 0 0 0,0-1 0 0 0,0 1 0 0 0,-1-1 0 0 0,0 1 0 0 0,0-1 0 0 0,-1 1 0 0 0,-5-14 0 0 0,-5-2-10 0 0,6 12-46 0 0,2 4 57 0 0,1 0-1 0 0,-1 0 1 0 0,-2-9-1 0 0,3-1 0 0 0,3 14 0 0 0,0 1 0 0 0,0 0 0 0 0,0 0 0 0 0,0-1 0 0 0,0 1 0 0 0,-1 0 0 0 0,1 0 0 0 0,-2-3 0 0 0,2 0 0 0 0,0 3 0 0 0,-1 0 0 0 0,1 1 0 0 0,0-1 0 0 0,0 0 0 0 0,-1 1 0 0 0,1-1 0 0 0,-1 0 0 0 0,1 1 0 0 0,-1-1 0 0 0,0 1 0 0 0,0-1 0 0 0,0-1 0 0 0,-5-8 0 0 0,5 9 0 0 0,0 0 0 0 0,1 0 0 0 0,-1 0 0 0 0,1 1 0 0 0,-1-1 0 0 0,1 0 0 0 0,0 0 0 0 0,-1 0 0 0 0,1 0 0 0 0,0 0 0 0 0,0 0 0 0 0,1-3 0 0 0,0-13 0 0 0,-1 4-188 0 0,2 9 59 0 0,5 11 70 0 0,3 9 248 0 0,-1-6-99 0 0,-7-6-111 0 0,-1-2-59 0 0,21 10-98 0 0,-21-10 190 0 0,1 0 0 0 0,-1 0 0 0 0,0 0 0 0 0,1 0 0 0 0,-1 0 0 0 0,0 0 0 0 0,1-1 0 0 0,-1 1 0 0 0,1 0 0 0 0,-1-1 0 0 0,1 0 0 0 0,-1 1 0 0 0,1-1 0 0 0,0 0 0 0 0,-1 0 0 0 0,1 0 0 0 0,-1 0 0 0 0,1 0 0 0 0,2 0 0 0 0,30-1 60 0 0,-27 1-72 0 0,1 2 0 0 0,-5-1-21 0 0,-2-1 5 0 0,-2 1-89 0 0,0 1 92 0 0,1-1 1 0 0,-1 0 0 0 0,0 1 0 0 0,0-1 0 0 0,0 0 0 0 0,0 0 0 0 0,0 0 0 0 0,0 0 0 0 0,-1 0 0 0 0,1 0 0 0 0,0 0 0 0 0,0 0 0 0 0,-1-1-1 0 0,1 1 1 0 0,-2 0 0 0 0,-15 11 12 0 0,15-9 0 0 0,-1 0 0 0 0,0 0 0 0 0,0-1 0 0 0,-6 4 0 0 0,5-4 14 0 0,3-2 212 0 0,27 0-130 0 0,-11 0-96 0 0,0-2 0 0 0,0 0 0 0 0,15-5 0 0 0,26-3 0 0 0,-33 8-152 0 0,-21 3 99 0 0,-1 0 50 0 0,0-1 0 0 0,0 1 1 0 0,0-1-1 0 0,1 1 0 0 0,-1-1 0 0 0,0 1 1 0 0,0 0-1 0 0,0-1 0 0 0,0 1 0 0 0,0-1 1 0 0,0 1-1 0 0,-1 0 0 0 0,1-1 0 0 0,0 1 1 0 0,0-1-1 0 0,0 1 0 0 0,-1-1 0 0 0,1 1 1 0 0,0-1-1 0 0,0 1 0 0 0,-1-1 0 0 0,1 1 1 0 0,0-1-1 0 0,-1 1 0 0 0,1-1 0 0 0,-1 1 1 0 0,1-1-1 0 0,-1 1 0 0 0,0 0-2 0 0,-1 2 2 0 0,-1-1 0 0 0,1 1 0 0 0,-1 0 0 0 0,0-1 1 0 0,1 1-1 0 0,-1-1 0 0 0,0 0 0 0 0,-1 0 1 0 0,1 0-1 0 0,0 0 0 0 0,-1-1 0 0 0,-4 3 0 0 0,-8 3 50 0 0,7 0-47 0 0,8-6 0 0 0,-1 0 0 0 0,1 0 0 0 0,0 0 0 0 0,-1 0 0 0 0,1 0 0 0 0,-1 0 0 0 0,1 0 0 0 0,-1 0 0 0 0,0 0 0 0 0,1-1 0 0 0,-4 1 0 0 0,2 1 15 0 0,2-2 186 0 0,17 0-137 0 0,18-7-64 0 0,-3 4 0 0 0,-25 3 0 0 0,0-2 0 0 0,1 1-12 0 0,-5 1-52 0 0,-3 1 61 0 0,1 0 1 0 0,0 0-1 0 0,-1 0 0 0 0,1 1 0 0 0,0-1 0 0 0,-1 0 0 0 0,0 0 1 0 0,1 0-1 0 0,-1 0 0 0 0,1-1 0 0 0,-1 1 0 0 0,0 0 1 0 0,0 0-1 0 0,0 0 0 0 0,1 0 0 0 0,-1-1 0 0 0,0 1 0 0 0,0 0 1 0 0,0-1-1 0 0,-2 2 0 0 0,-25 10-27 0 0,21-9 27 0 0,2 0 3 0 0,-49 18 0 0 0,39-14 11 0 0,14-7 42 0 0,8-2 11 0 0,19-6-64 0 0,0 2 0 0 0,40-5 0 0 0,15-3 0 0 0,-58 11-13 0 0,-22 3-56 0 0,-10 2-25 0 0,-60 23 94 0 0,-6 0 0 0 0,53-16 0 0 0,0-2 0 0 0,-32 7 0 0 0,48-12 2 0 0,4-1-3 0 0,0-1-1 0 0,0 1 1 0 0,1-1 0 0 0,-1 1-1 0 0,0-1 1 0 0,0 0-1 0 0,0 0 1 0 0,-2 0 0 0 0,3 0-49 0 0,2-1 136 0 0,17-8-40 0 0,0 1-1 0 0,1 0 1 0 0,34-8 0 0 0,-35 11-39 0 0,93-24-7 0 0,-91 28-14 0 0,-18 1-56 0 0,-3 2 66 0 0,1-1 0 0 0,-1 1 0 0 0,1-1 0 0 0,-1 1 0 0 0,0-1 0 0 0,1 1-1 0 0,-1-1 1 0 0,0 1 0 0 0,0-1 0 0 0,0 0 0 0 0,0 1 0 0 0,0-1 0 0 0,0 0 0 0 0,0 0 0 0 0,-1 0-1 0 0,1 0 1 0 0,0 0 0 0 0,-1 0 0 0 0,-2 1 0 0 0,-29 15-45 0 0,31-16 48 0 0,-21 7 1 0 0,0-1 0 0 0,0 0 0 0 0,-43 5 0 0 0,46-12 15 0 0,19 0 122 0 0,8-3-73 0 0,11-4-64 0 0,0 1 0 0 0,0 0 0 0 0,36-6 0 0 0,-22 5 0 0 0,-4 2 0 0 0,-19 4 0 0 0,-1 0 0 0 0,0-1 0 0 0,1 0 0 0 0,15-6 0 0 0,-17 5 0 0 0,1 0 0 0 0,-1 1 0 0 0,16-3 0 0 0,3 0 0 0 0,-6 4-16 0 0,-19 1-58 0 0,-28 3 16 0 0,23-2 73 0 0,-1-1 0 0 0,1 1 0 0 0,-1-1 0 0 0,1 0 1 0 0,-8-1-1 0 0,-19 0 18 0 0,23 2-32 0 0,5-1-1 0 0,1 1-1 0 0,-1-1 0 0 0,0 0 0 0 0,0-1 0 0 0,1 1 1 0 0,-1 0-1 0 0,1-1 0 0 0,-1 1 0 0 0,0-1 1 0 0,1 0-1 0 0,-1 0 0 0 0,1 0 0 0 0,-1 0 0 0 0,-2-2 1 0 0,4 2-54 0 0,19 0 130 0 0,36-5-240 0 0,-43 5 207 0 0,-1 1 0 0 0,16 0-1 0 0,-15 1 1 0 0,0-1 0 0 0,14-2-1 0 0,-10 0-42 0 0,0 2 0 0 0,-1-1 0 0 0,27 4 0 0 0,-32-1 0 0 0,0 0 0 0 0,1 1 0 0 0,12 5 0 0 0,-7-3 0 0 0,-8-3 0 0 0,0-1 0 0 0,-3 1 18 0 0,-4-1 204 0 0,1-1-168 0 0,4 2-44 0 0,3 1-10 0 0,-4-2 0 0 0,2 1 0 0 0,-54 9 0 0 0,18-10 0 0 0,1 2 0 0 0,-1 1 0 0 0,1 1 0 0 0,-32 10 0 0 0,44-10 0 0 0,-46 12 0 0 0,26-7 0 0 0,28-7 0 0 0,0 0 0 0 0,0-1 0 0 0,-13 2 0 0 0,17-4 0 0 0,0 1 0 0 0,0 0 0 0 0,0 0 0 0 0,0 0 0 0 0,1 1 0 0 0,-10 3 0 0 0,6-1 0 0 0,11-3 2 0 0,0 0-1 0 0,-1-1 0 0 0,1 1 1 0 0,0 0-1 0 0,0-1 0 0 0,0 0 1 0 0,4 1-1 0 0,15-4 63 0 0,2 1-16 0 0,-1-2 0 0 0,1 0 0 0 0,43-14 0 0 0,-40 8-2 0 0,0 1 0 0 0,1 1 0 0 0,30-4 0 0 0,-42 13-125 0 0,-15-2 59 0 0,0 1 18 0 0,-1 0-1 0 0,0 0 1 0 0,1 0-1 0 0,-1 0 0 0 0,0 0 1 0 0,1 0-1 0 0,-1 0 1 0 0,1 0-1 0 0,-1 0 1 0 0,0 0-1 0 0,1 0 0 0 0,-1 1 1 0 0,0-1-1 0 0,1 0 1 0 0,-1 0-1 0 0,0 0 1 0 0,1 0-1 0 0,-1 0 1 0 0,0 1-1 0 0,1-1 0 0 0,-1 0 1 0 0,0 0-1 0 0,1 1 1 0 0,-1-1-1 0 0,0 1 1 0 0,1-1-52 0 0,-10 10-10 0 0,2-5 64 0 0,-1 0 0 0 0,0-1 0 0 0,0 0 0 0 0,0-1 0 0 0,-15 5-1 0 0,-1 0 13 0 0,-9 2 44 0 0,26-9-57 0 0,1 0 1 0 0,0 1-1 0 0,-1 0 1 0 0,-5 3-1 0 0,-69 32-79 0 0,62-31 131 0 0,17-7 17 0 0,12 0-40 0 0,9-4-1 0 0,0 0 1 0 0,24-9-1 0 0,-23 6 23 0 0,30-6-1 0 0,56-10-49 0 0,-91 19 0 0 0,-13 4 0 0 0,0 0 0 0 0,0 1 0 0 0,0-1 0 0 0,1 0 0 0 0,-1 1 0 0 0,0-1 0 0 0,4 1 0 0 0,13-3 0 0 0,-18 4-4 0 0,-4 3-19 0 0,-7 4-55 0 0,-13 4-2 0 0,-34 11 1 0 0,9-5 31 0 0,-23 11 48 0 0,-66 28-18 0 0,86-37 26 0 0,35-13 0 0 0,-1 0-7 0 0,0 0 0 0 0,-25 5-1 0 0,42-12 1 0 0,0 0 0 0 0,0 0 0 0 0,0 0 0 0 0,0 0-1 0 0,0 0 1 0 0,0 0 0 0 0,0 0 0 0 0,0 0 0 0 0,0 0 0 0 0,0 0-1 0 0,0 0 1 0 0,-1 0 0 0 0,1 0 0 0 0,0 0 0 0 0,0 0 0 0 0,0 0 0 0 0,0 0-1 0 0,0 0 1 0 0,0 0 0 0 0,0 0 0 0 0,0 0 0 0 0,0 0 0 0 0,0 0-1 0 0,0 0 1 0 0,0 0 0 0 0,-1 0 0 0 0,1 0 0 0 0,0 0 0 0 0,0 0-1 0 0,0 0 1 0 0,0 0 0 0 0,0 0 0 0 0,0 0 0 0 0,0 0 0 0 0,0 0-1 0 0,0 0 1 0 0,0 0 0 0 0,0-1 0 0 0,0 1 0 0 0,0 0 0 0 0,0 0 0 0 0,0 0-1 0 0,-1 0 1 0 0,1 0 0 0 0,0 0 0 0 0,0 0 0 0 0,0 0 0 0 0,0 0-1 0 0,0 0 1 0 0,0 0 0 0 0,0 0 0 0 0,0 0 0 0 0,0-1 0 0 0,0 1-1 0 0,0 0 1 0 0,0 0 0 0 0,0 0 0 0 0,0 0 0 0 0,0 0 0 0 0,0 0-1 0 0,0 0 1 0 0,0 0 0 0 0,0 0 0 0 0,5-7 117 0 0,10-6 54 0 0,137-50-70 0 0,-89 39-76 0 0,-28 12-52 0 0,2 1 0 0 0,40-5 0 0 0,26-8-48 0 0,-99 22 51 0 0,-2 2 22 0 0,-1-1-1 0 0,1 1 1 0 0,0-1-1 0 0,-1 1 0 0 0,1 0 1 0 0,0-1-1 0 0,0 1 1 0 0,-1 0-1 0 0,1 0 0 0 0,0 0 1 0 0,-1 1-1 0 0,1-1 1 0 0,0 0-1 0 0,-1 0 0 0 0,1 1 1 0 0,0-1-1 0 0,-1 1 1 0 0,4 1-1 0 0,-5-2 2 0 0,0 0 1 0 0,1 1 0 0 0,-1-1-1 0 0,0 0 1 0 0,0 0-1 0 0,1 0 1 0 0,-1 0-1 0 0,0 1 1 0 0,0-1-1 0 0,1 0 1 0 0,-1 0 0 0 0,0 0-1 0 0,0 1 1 0 0,0-1-1 0 0,0 0 1 0 0,1 0-1 0 0,-1 1 1 0 0,0-1 0 0 0,0 0-1 0 0,0 1 1 0 0,0-1-1 0 0,0 0 1 0 0,0 0-1 0 0,0 1 1 0 0,0-1-1 0 0,0 0 1 0 0,0 1 0 0 0,0-1-1 0 0,0 0 1 0 0,0 1-1 0 0,-6 9 18 0 0,-12 6 0 0 0,-19 0-34 0 0,0-1 1 0 0,-1-2-1 0 0,-48 10 0 0 0,70-19 15 0 0,-67 28 1 0 0,-24-3 0 0 0,104-27 15 0 0,8-5 8 0 0,1-1 1 0 0,-1 1-1 0 0,1 0 0 0 0,0 0 1 0 0,0 1-1 0 0,1 0 0 0 0,10-3 1 0 0,-4 1-10 0 0,54-19-14 0 0,41-12 0 0 0,-19 11 0 0 0,39-7 0 0 0,-118 29 0 0 0,0 0 0 0 0,17 0 0 0 0,-21 3 0 0 0,-6 4 0 0 0,-2-2-5 0 0,-1-1-1 0 0,0 1 0 0 0,0-1 1 0 0,0 1-1 0 0,0-1 1 0 0,-1 0-1 0 0,1 0 0 0 0,-1-1 1 0 0,-4 3-1 0 0,-9 4-10 0 0,-22 12-18 0 0,-1-2-1 0 0,-75 23 0 0 0,39-15 11 0 0,-32 5 85 0 0,73-22-50 0 0,30-7-11 0 0,4-2 0 0 0,0 1 0 0 0,0-1 0 0 0,-1 0 0 0 0,1 1 0 0 0,0-1 0 0 0,-1 0 0 0 0,1 0 0 0 0,0 0 0 0 0,-1 0 0 0 0,1 0 0 0 0,0 0 0 0 0,-1 0 0 0 0,1-1 0 0 0,0 1 0 0 0,-3-1 0 0 0,3 1-1 0 0,-6-5 13 0 0,8 4-7 0 0,-1-1 1 0 0,1 1-1 0 0,0-1 0 0 0,0 1 1 0 0,1-1-1 0 0,-1 1 0 0 0,0 0 1 0 0,0-1-1 0 0,1 1 0 0 0,-1 0 1 0 0,2-1-1 0 0,21-11 16 0 0,0 2 1 0 0,0 0-1 0 0,1 2 1 0 0,34-9-1 0 0,-13 5-11 0 0,3-2-10 0 0,74-26 0 0 0,-63 23-10 0 0,-60 18-45 0 0,-10 11-18 0 0,5-4 62 0 0,-2-1-17 0 0,1-1 0 0 0,-1 0 0 0 0,-13 8 0 0 0,-2 0 9 0 0,-18 11 19 0 0,0-2 0 0 0,-81 30 0 0 0,83-36 0 0 0,-101 32 0 0 0,73-30 0 0 0,57-18 0 0 0,4-2 11 0 0,4 1 46 0 0,19-14 38 0 0,-8 9-105 0 0,0 0 1 0 0,0 1-1 0 0,1 0 0 0 0,0 1 1 0 0,12-4-1 0 0,-10 4-16 0 0,0 0 0 0 0,0-2-1 0 0,13-7 1 0 0,-10 5 57 0 0,-1 1 0 0 0,1 1 0 0 0,0 0 0 0 0,1 1 0 0 0,-1 0-1 0 0,27-2 1 0 0,-43 7-31 0 0,0 0 0 0 0,0 0-1 0 0,0-1 1 0 0,0 1-1 0 0,0 0 1 0 0,0 0 0 0 0,1 0-1 0 0,-1 0 1 0 0,0 0 0 0 0,0 0-1 0 0,0 0 1 0 0,0 0 0 0 0,0 0-1 0 0,0 0 1 0 0,0 0 0 0 0,0 0-1 0 0,0 0 1 0 0,0 0 0 0 0,1 0-1 0 0,-1 1 1 0 0,0-1-1 0 0,0 0 1 0 0,0 0 0 0 0,0 0-1 0 0,0 0 1 0 0,0 0 0 0 0,0 0-1 0 0,0 0 1 0 0,0 0 0 0 0,0 0-1 0 0,0 0 1 0 0,0 0 0 0 0,1 0-1 0 0,-1 0 1 0 0,0 0 0 0 0,0 0-1 0 0,0 1 1 0 0,0-1-1 0 0,0 0 1 0 0,0 0 0 0 0,0 0-1 0 0,0 0 1 0 0,0 0 0 0 0,0 0-1 0 0,0 0 1 0 0,0 0 0 0 0,0 0-1 0 0,0 0 1 0 0,0 1 0 0 0,0-1-1 0 0,0 0 1 0 0,0 0-1 0 0,0 0 1 0 0,-4 7-43 0 0,-6 4-36 0 0,-10 0 68 0 0,14-8 8 0 0,0 0 1 0 0,0 0-1 0 0,-6 6 1 0 0,-1 0-9 0 0,0-1 0 0 0,-1 0 0 0 0,1-1 1 0 0,-20 7-1 0 0,-15 9 11 0 0,-25 9 56 0 0,28-13-101 0 0,35-17 34 0 0,12-4 11 0 0,0-1 0 0 0,1 1 0 0 0,-1 0 0 0 0,1 0 0 0 0,0 0 0 0 0,-1 0 0 0 0,5-2 0 0 0,181-61 79 0 0,-120 45 0 0 0,53-16-85 0 0,-32 2 6 0 0,-79 30-44 0 0,-1 1 0 0 0,1 0 0 0 0,13-2 0 0 0,-30 9 44 0 0,5-3 0 0 0,1 0 0 0 0,-1 1 0 0 0,0-1 0 0 0,-1 0 0 0 0,1 0 0 0 0,0-1 0 0 0,0 1 0 0 0,0 0 0 0 0,0-1 0 0 0,-1 1 0 0 0,1-1 0 0 0,0 0 0 0 0,-4 1 0 0 0,-20 3 0 0 0,25-4 2 0 0,1 0-1 0 0,0 0 0 0 0,0 0 0 0 0,-1 0 1 0 0,1-1-1 0 0,0 1 0 0 0,-1 0 0 0 0,1 0 1 0 0,0 0-1 0 0,0 0 0 0 0,-1-1 1 0 0,1 1-1 0 0,0 0 0 0 0,0 0 0 0 0,0-1 1 0 0,-1 1-1 0 0,1 0 0 0 0,0 0 1 0 0,0-1-1 0 0,0 1 0 0 0,0 0 0 0 0,0 0 1 0 0,-1-1-1 0 0,1 1 0 0 0,0 0 1 0 0,0-1-1 0 0,0 1 0 0 0,0 0 0 0 0,0-1 1 0 0,0 1-1 0 0,0 0 0 0 0,0 0 1 0 0,0-1-1 0 0,0 1 0 0 0,0 0 0 0 0,0-1 1 0 0,0 1-1 0 0,0 0 0 0 0,1-1 0 0 0,-1 1 1 0 0,0 0-1 0 0,0 0 0 0 0,0-1 1 0 0,0 1-1 0 0,1 0 0 0 0,-1 0 0 0 0,0-1 1 0 0,0 1-1 0 0,0 0 0 0 0,1 0 1 0 0,-1-1-1 0 0,2-1 0 0 0,0-1 0 0 0,1 1 0 0 0,-1 0 0 0 0,1 0 0 0 0,-1 0 0 0 0,1 0 0 0 0,-1 0 0 0 0,1 0 0 0 0,0 1 0 0 0,0 0 0 0 0,6-3 1 0 0,5-2-2 0 0,0-1 10 0 0,0 1 1 0 0,25-7-1 0 0,-5 2 23 0 0,-13 5-33 0 0,-12 2 0 0 0,-4 0-49 0 0,-8 2 29 0 0,-8 1 18 0 0,11 1 1 0 0,-69 8 1 0 0,34-5 11 0 0,44-15 42 0 0,-5 8-53 0 0,1 0 0 0 0,0 1 0 0 0,1 0 0 0 0,-1 0 0 0 0,0 0 0 0 0,1 1 0 0 0,0-1 0 0 0,-1 1 0 0 0,11-2-1 0 0,7-3 30 0 0,-20 6 43 0 0,2-1-121 0 0,0 0 0 0 0,0 1 0 0 0,0-1 1 0 0,1 1-1 0 0,9-1 0 0 0,-20 2 75 0 0,1 1 0 0 0,-1 0-1 0 0,1 1 1 0 0,-6 1 0 0 0,-1 1 62 0 0,6-2-78 0 0,0-1-10 0 0,1 0 0 0 0,-1 0 0 0 0,1 0 1 0 0,-1 0-1 0 0,0-1 0 0 0,-8 1 597 0 0,12-2-443 0 0,-1-4-124 0 0,4 0-30 0 0,0 1 16 0 0,-1 3 167 0 0,15 2-246 0 0,-8-1 80 0 0,1 1 0 0 0,-1-1 0 0 0,1-1 0 0 0,-1 1 0 0 0,0-1 0 0 0,1-1-1 0 0,-1 0 1 0 0,13-4 0 0 0,-18 4-17 0 0,-8-1 0 0 0,-13-3 0 0 0,8 3 0 0 0,7 2 12 0 0,-1 0 0 0 0,0 0 0 0 0,1 0 0 0 0,-1 1 0 0 0,0-1 0 0 0,-6 1 0 0 0,-11-3-1201 0 0,15 1-50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4:59:08.480"/>
    </inkml:context>
    <inkml:brush xml:id="br0">
      <inkml:brushProperty name="width" value="0.1" units="cm"/>
      <inkml:brushProperty name="height" value="0.1" units="cm"/>
      <inkml:brushProperty name="color" value="#FFFFFF"/>
    </inkml:brush>
  </inkml:definitions>
  <inkml:trace contextRef="#ctx0" brushRef="#br0">1173 63 1376 0 0,'0'0'65'0'0,"-2"0"6"0"0,2 1 72 0 0,-1-1 1 0 0,1 0-1 0 0,-14 1 5816 0 0,-4-10-3532 0 0,1 9-1361 0 0,14-1-901 0 0,-1 1-1 0 0,1 0 1 0 0,-1 0 0 0 0,1 0 0 0 0,-1 0 0 0 0,0 1 0 0 0,1 0 0 0 0,0-1 0 0 0,-1 1 0 0 0,-4 2 0 0 0,5-2-116 0 0,0 0 0 0 0,0 0 0 0 0,0 0 1 0 0,0 0-1 0 0,-6 0 0 0 0,7-1-18 0 0,-1 1 0 0 0,0-1-1 0 0,0 1 1 0 0,0-1 0 0 0,1 1-1 0 0,-1 0 1 0 0,-4 3 0 0 0,3-3 54 0 0,1 1 0 0 0,0-1 0 0 0,-1 0-1 0 0,1 0 1 0 0,0 0 0 0 0,-8 1 0 0 0,-7 1 472 0 0,17-2-496 0 0,0-1 0 0 0,0 0 1 0 0,1 0-1 0 0,-1 0 1 0 0,0 1-1 0 0,0-1 0 0 0,0 0 1 0 0,0 0-1 0 0,0 0 1 0 0,0-1-1 0 0,0 1 1 0 0,0 0-1 0 0,0 0 0 0 0,0 0 1 0 0,1-1-1 0 0,-3 0 1 0 0,-20-5-92 0 0,20 5 88 0 0,-1 0 49 0 0,0 1 1 0 0,-1-1 0 0 0,1 1-1 0 0,0 0 1 0 0,0 0 0 0 0,-8 1-1 0 0,-2 0 245 0 0,13-1-286 0 0,-19-4 734 0 0,-17-6-504 0 0,16 3 464 0 0,17 6-698 0 0,-1-1 1 0 0,1 1 0 0 0,0 0-1 0 0,-1 0 1 0 0,1 0-1 0 0,-6 1 1 0 0,-5-1 113 0 0,11 0-109 0 0,0 1 0 0 0,1 0 0 0 0,-1 0 0 0 0,0 0 0 0 0,-7 1 0 0 0,1 1 185 0 0,0 0 0 0 0,-15-1 0 0 0,-5 2 96 0 0,29-3-341 0 0,-2 0 1 0 0,1 0-1 0 0,-1 1 0 0 0,1 0 0 0 0,-1-1 1 0 0,1 1-1 0 0,-1 0 0 0 0,-3 2 1 0 0,5-2-10 0 0,-25 5 41 0 0,11-3 144 0 0,-31 4 414 0 0,8-7-365 0 0,18 2-217 0 0,17-3-16 0 0,0 1 1 0 0,1 1 0 0 0,-1-1 0 0 0,0 0 0 0 0,0 0 0 0 0,-3 2-1 0 0,-40 13 65 0 0,22-6-55 0 0,19-6 6 0 0,0-1 0 0 0,0 0 0 0 0,0-1 0 0 0,0 1 0 0 0,0-1 0 0 0,0 0-1 0 0,-9 1 1 0 0,-3 1-15 0 0,-18 13 0 0 0,1 0 216 0 0,26-14-216 0 0,4 0 0 0 0,1 0 0 0 0,-1-1 0 0 0,1 1 0 0 0,0 1 0 0 0,0-1 0 0 0,0 0 0 0 0,-4 4 0 0 0,0 0 0 0 0,-19 8 307 0 0,2 2-212 0 0,5-2-41 0 0,-1 6-54 0 0,3-3 27 0 0,14-13-19 0 0,-1-1-1 0 0,1 1 0 0 0,-1-1 1 0 0,-4 4-1 0 0,5-5-1 0 0,0 1-1 0 0,1 0 1 0 0,-1 0 0 0 0,1 0-1 0 0,-1 0 1 0 0,1 0-1 0 0,0 0 1 0 0,0 1 0 0 0,1-1-1 0 0,-1 1 1 0 0,-1 3-1 0 0,-8 16-8 0 0,5-14 6 0 0,1-1 0 0 0,0 1-1 0 0,1 0 1 0 0,0 0 0 0 0,-4 15-1 0 0,9 25 217 0 0,-6-23 153 0 0,5-25-491 0 0,0 0 19 0 0,-2 19 80 0 0,2-12 75 0 0,0 0-1 0 0,1 0 0 0 0,0 0 1 0 0,3 12-1 0 0,2 15 416 0 0,-6-34-464 0 0,0-1 0 0 0,1 1 1 0 0,-1 0-1 0 0,0-1 0 0 0,0 1 0 0 0,0 0 1 0 0,0-1-1 0 0,0 1 0 0 0,0 0 1 0 0,0 0-1 0 0,0-1 0 0 0,0 1 1 0 0,0 0-1 0 0,-1-1 0 0 0,1 1 0 0 0,0 0 1 0 0,0 0-1 0 0,-1-1 0 0 0,1 2 1 0 0,-1-1-7 0 0,0 0 0 0 0,1 0 1 0 0,0 1-1 0 0,-1-1 0 0 0,1 0 1 0 0,0 1-1 0 0,-1-1 0 0 0,1 0 1 0 0,0 1-1 0 0,0-1 1 0 0,0 1-1 0 0,1 2 0 0 0,0 7 28 0 0,-1-9-9 0 0,1 1-1 0 0,-1-1 0 0 0,0 1 1 0 0,1-1-1 0 0,0 1 0 0 0,-1-1 1 0 0,1 0-1 0 0,0 1 0 0 0,0-1 1 0 0,1 0-1 0 0,1 3 0 0 0,13 24 126 0 0,-10-17-22 0 0,-5-9-98 0 0,0 1 0 0 0,1-1-1 0 0,-1 0 1 0 0,1 0 0 0 0,-1 0 0 0 0,5 5-1 0 0,-5-5 195 0 0,11 10 570 0 0,-8-10-778 0 0,-2-1-10 0 0,-1-1 0 0 0,1 0 0 0 0,-1 1 0 0 0,1-1 0 0 0,0 0 0 0 0,-1 0 0 0 0,1 0 0 0 0,3 1 0 0 0,5 2 0 0 0,10 5 124 0 0,-13-6-42 0 0,1 1-1 0 0,0-1 1 0 0,0-1-1 0 0,1 0 0 0 0,-1 0 1 0 0,11 1-1 0 0,15 4 65 0 0,-17-4-93 0 0,-1 0 0 0 0,1-1-1 0 0,26-1 1 0 0,-41-2-39 0 0,14 0 78 0 0,26 2 30 0 0,-25 0-83 0 0,-1 0 1 0 0,32-4-1 0 0,-30 1 63 0 0,0 1-1 0 0,20 2 0 0 0,-10-1-82 0 0,-8 1 55 0 0,0 1 0 0 0,-1 1 0 0 0,20 5-1 0 0,28 4-44 0 0,-44-10-80 0 0,24-3 0 0 0,-28 1 126 0 0,0 0 1 0 0,23 3-1 0 0,-21-1-33 0 0,-1 0 0 0 0,26-2 0 0 0,-22 0-24 0 0,34-6-18 0 0,-42 4 0 0 0,63-3 0 0 0,17 7 64 0 0,-76-1-64 0 0,10 0 0 0 0,3-4 29 0 0,-15 2 4 0 0,0-2 0 0 0,21-4 0 0 0,59-15 157 0 0,-92 21-188 0 0,47-11 23 0 0,20-3 14 0 0,65-6 89 0 0,-87 13 0 0 0,39-16 64 0 0,-23-1-16 0 0,-57 21-175 0 0,0-1 0 0 0,13-8 0 0 0,1 0-12 0 0,-10 6 58 0 0,1-1 1 0 0,-1-1-1 0 0,19-16 0 0 0,-18 2 17 0 0,-12 19-35 0 0,0 0 0 0 0,0 0 0 0 0,0 0 0 0 0,0-1-1 0 0,0 1 1 0 0,-1-1 0 0 0,4-9 0 0 0,7-36 215 0 0,-12 45-233 0 0,0-9 42 0 0,1-28 128 0 0,-4 21-80 0 0,2 17-74 0 0,0-1 1 0 0,0 1 0 0 0,-1-1 0 0 0,0 1-1 0 0,-1-5 1 0 0,-3-4-16 0 0,4 8 4 0 0,-1-1 1 0 0,0 0 0 0 0,-1 1-1 0 0,0-1 1 0 0,0 1-1 0 0,-6-9 1 0 0,8 13-16 0 0,0-1 5 0 0,-1 1 1 0 0,1-1 0 0 0,-1 0-1 0 0,1 0 1 0 0,0 0 0 0 0,0 0 0 0 0,0 0-1 0 0,0 0 1 0 0,0 0 0 0 0,0-1 0 0 0,1 1-1 0 0,-1-3 1 0 0,0 3-1 0 0,0 0 0 0 0,1 0 0 0 0,-1 0 0 0 0,0 0 0 0 0,0-1 0 0 0,0 1 0 0 0,-3-3 0 0 0,-2-6 29 0 0,1 3-30 0 0,0 1-1 0 0,0 0 1 0 0,0 0 0 0 0,-1 0 0 0 0,0 0 0 0 0,0 1 0 0 0,-1 0 0 0 0,1 1-1 0 0,-1-1 1 0 0,-10-5 0 0 0,-48-33-5 0 0,43 31 0 0 0,0 0 0 0 0,-1 2 0 0 0,-1 0 0 0 0,-33-9 0 0 0,45 17 0 0 0,0 0 0 0 0,-17 0 0 0 0,16 1 0 0 0,1 0 0 0 0,-18-4 0 0 0,-72-17 0 0 0,41 11 0 0 0,50 10 0 0 0,-53-11 0 0 0,2 5 0 0 0,41 5 0 0 0,8 1 0 0 0,0 1 0 0 0,1 0 0 0 0,-24 3 0 0 0,-25 3 0 0 0,-8 11 0 0 0,58-15 0 0 0,0 0 0 0 0,-22 0 0 0 0,23-1 0 0 0,1 0 0 0 0,-19 2 0 0 0,16 1 0 0 0,2-1 0 0 0,1-1 0 0 0,-17 2 0 0 0,22-3 0 0 0,-1 1 0 0 0,1-1 0 0 0,0 1 0 0 0,-1 0 0 0 0,-6 3 0 0 0,5-2 0 0 0,0 0 0 0 0,0 0 0 0 0,-1-1 0 0 0,1 0 0 0 0,-1 0 0 0 0,-6 0 0 0 0,-60 3-8 0 0,71-3 8 0 0,1 0 0 0 0,-8-2 0 0 0,-13-7 0 0 0,-21-6 128 0 0,40 13-146 0 0,0 1 1 0 0,0-1-1 0 0,0 1 1 0 0,0 0-1 0 0,0 0 0 0 0,0 0 1 0 0,0 0-1 0 0,0 1 1 0 0,-4 0-1 0 0,-14 8 18 0 0,18-8-144 0 0,-5 2-1425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1T12:31:52.414"/>
    </inkml:context>
    <inkml:brush xml:id="br0">
      <inkml:brushProperty name="width" value="0.2" units="cm"/>
      <inkml:brushProperty name="height" value="0.2" units="cm"/>
      <inkml:brushProperty name="color" value="#E71224"/>
    </inkml:brush>
  </inkml:definitions>
  <inkml:trace contextRef="#ctx0" brushRef="#br0">1 659 1376 0 0,'2'-7'5870'0'0,"12"-10"-2460"0"0,14-11-2080 0 0,-26 26-1321 0 0,0 0 1 0 0,0 1-1 0 0,0-1 0 0 0,0 0 0 0 0,0-1 0 0 0,2-3 0 0 0,-4 6-7 0 0,0-1 0 0 0,1 1 0 0 0,-1-1 0 0 0,0 1 1 0 0,0-1-1 0 0,1 0 0 0 0,-1 1 0 0 0,0-1 0 0 0,1 1 0 0 0,-1-1 0 0 0,0 1 0 0 0,1 0 0 0 0,-1-1 0 0 0,1 1 0 0 0,-1-1 0 0 0,1 1 0 0 0,-1 0 0 0 0,1-1 0 0 0,-1 1 0 0 0,1 0 0 0 0,-1 0 0 0 0,1-1 0 0 0,-1 1 0 0 0,1 0 0 0 0,0 0 1 0 0,-1 0-1 0 0,2 0 0 0 0,0-1 10 0 0,6-6 138 0 0,-6 5-133 0 0,-1 1 0 0 0,1-1 0 0 0,-1 1-1 0 0,1 0 1 0 0,0 0 0 0 0,0-1 0 0 0,-1 1 0 0 0,1 0 0 0 0,0 0 0 0 0,3 0 0 0 0,31-13 47 0 0,-28 9 44 0 0,0 0 0 0 0,0 0 0 0 0,-1 0 1 0 0,0-1-1 0 0,0 0 0 0 0,9-10 0 0 0,13-13 424 0 0,-23 25-483 0 0,-1-1 0 0 0,0-1 0 0 0,0 1 0 0 0,0-1 0 0 0,0 0 0 0 0,5-10 0 0 0,-7 12-62 0 0,0 0 1 0 0,0 0 0 0 0,1 1-1 0 0,-1-1 1 0 0,1 1-1 0 0,-1 0 1 0 0,8-4 0 0 0,-8 5 12 0 0,0 0 0 0 0,0 0 0 0 0,0 0 1 0 0,0 0-1 0 0,-1-1 0 0 0,1 1 0 0 0,-1-1 0 0 0,1 0 1 0 0,-1 1-1 0 0,0-1 0 0 0,0 0 0 0 0,3-7 1 0 0,-2 1-1 0 0,1 0 0 0 0,0 0 0 0 0,1 1 0 0 0,6-10 0 0 0,1-11 0 0 0,-5 11-1 0 0,-6 16 2 0 0,-1 0 1 0 0,1 0-1 0 0,0 0 1 0 0,0 0-1 0 0,0 0 0 0 0,0 0 1 0 0,2-3-1 0 0,26-35 53 0 0,-24 34-54 0 0,-1 0 0 0 0,1 0 0 0 0,6-13 0 0 0,-7 12 0 0 0,1 0 0 0 0,10-13 0 0 0,37-50 0 0 0,-24 35-15 0 0,-18 23-909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4:59:18.734"/>
    </inkml:context>
    <inkml:brush xml:id="br0">
      <inkml:brushProperty name="width" value="0.1" units="cm"/>
      <inkml:brushProperty name="height" value="0.1" units="cm"/>
      <inkml:brushProperty name="color" value="#E71224"/>
    </inkml:brush>
  </inkml:definitions>
  <inkml:trace contextRef="#ctx0" brushRef="#br0">1204 104 7344 0 0,'0'0'1078'0'0,"-6"-11"353"0"0,6 10-1277 0 0,-1 0 0 0 0,1 0 0 0 0,-1 0 0 0 0,1 0 0 0 0,-1 0 0 0 0,0 0 0 0 0,0 0 0 0 0,1 0 0 0 0,-1 0 1 0 0,0 0-1 0 0,0 1 0 0 0,0-1 0 0 0,0 0 0 0 0,0 1 0 0 0,0-1 0 0 0,-1 0 0 0 0,-9-7 743 0 0,-9-4 2309 0 0,16 9-3015 0 0,0 0 0 0 0,-1 0 0 0 0,1 0 0 0 0,-1 0 0 0 0,0 1 0 0 0,0 0 0 0 0,-8-3 0 0 0,-30-7 1049 0 0,34 9-1070 0 0,1 0-1 0 0,-1 1 1 0 0,0 0 0 0 0,0 0 0 0 0,-14 0 0 0 0,-62-3 398 0 0,69 3-493 0 0,-11 2-70 0 0,-3 3 461 0 0,-7 0-113 0 0,18 0-609 0 0,15-2 260 0 0,0-1 0 0 0,1 1 0 0 0,-1 0 1 0 0,0 0-1 0 0,0 0 0 0 0,-5 2 0 0 0,-66 25 729 0 0,70-26-722 0 0,0 0 0 0 0,0 0-1 0 0,0 0 1 0 0,-8 0 0 0 0,-15 7 101 0 0,23-7-108 0 0,0-1 1 0 0,0 1-1 0 0,-1-1 1 0 0,1 0-1 0 0,-10 1 0 0 0,9-2 68 0 0,-1 1-1 0 0,0 0 1 0 0,1 0-1 0 0,-10 4 0 0 0,10-3-34 0 0,-1 0 0 0 0,1-1 0 0 0,-1 0 0 0 0,-9 1 0 0 0,-28 3 38 0 0,20-1 48 0 0,-11 3-105 0 0,26-5-53 0 0,-1 0 0 0 0,0 0 1 0 0,-14 0-1 0 0,18-2 145 0 0,0 1-1 0 0,0 0 1 0 0,0 1-1 0 0,-7 1 1 0 0,1 1 251 0 0,-23 4-441 0 0,-15 15-192 0 0,47-22 280 0 0,0 0 0 0 0,0 0 0 0 0,0 1 0 0 0,1-1 0 0 0,-1 0 0 0 0,0 1 0 0 0,1 0 0 0 0,-1 0 0 0 0,1 0 0 0 0,0 0 0 0 0,-3 2 0 0 0,-4 5-2 0 0,-63 64 324 0 0,55-51-330 0 0,4-4 0 0 0,7-6 0 0 0,6-11 0 0 0,-1 1 0 0 0,1-1 0 0 0,-1 0 0 0 0,1 0 0 0 0,-1 0 0 0 0,0 1 0 0 0,0-1 0 0 0,1 0 0 0 0,-3 1 0 0 0,1 1 14 0 0,0 0 0 0 0,0-1 0 0 0,1 1 0 0 0,-1 0-1 0 0,1 0 1 0 0,-1 0 0 0 0,-1 6 0 0 0,0-1 119 0 0,-2 6-311 0 0,4-10 183 0 0,0-1-1 0 0,0 0 0 0 0,0 1 0 0 0,-1-1 0 0 0,-2 4 0 0 0,3-2 19 0 0,0 0 1 0 0,0 0-1 0 0,0 1 1 0 0,1 8-1 0 0,-2 28 444 0 0,3-40-463 0 0,-1 0 0 0 0,0 0 0 0 0,0 0-1 0 0,0 0 1 0 0,0 0 0 0 0,0 0 0 0 0,0 0 0 0 0,0 0 0 0 0,-1 2 0 0 0,-1 16 10 0 0,2-1 85 0 0,0-1 0 0 0,5 26-1 0 0,8 6 854 0 0,-11-46-952 0 0,5 13 5 0 0,-7-17 6 0 0,2 2 80 0 0,4 10 98 0 0,-4-6-203 0 0,12 41 82 0 0,-4-19 6 0 0,-9-24-73 0 0,0 1 0 0 0,1 0 0 0 0,-1-1 0 0 0,1 1 0 0 0,0-1 0 0 0,1 1 0 0 0,-1-1 0 0 0,1 0 0 0 0,-1 0 0 0 0,8 7 0 0 0,12 18 360 0 0,2-5-349 0 0,-24-22-3 0 0,2-1-1 0 0,-1 1 1 0 0,0 0 0 0 0,0-1-1 0 0,0 1 1 0 0,1-1 0 0 0,-1 0-1 0 0,1 1 1 0 0,-1-1-1 0 0,3 1 1 0 0,3 5 48 0 0,19 26-57 0 0,-24-29 0 0 0,1-1 0 0 0,0 0 0 0 0,0 0 0 0 0,0 0 0 0 0,0 0 0 0 0,5 3 0 0 0,69 43 128 0 0,-75-48-90 0 0,0 0-1 0 0,0 0 1 0 0,0 0 0 0 0,0-1-1 0 0,0 1 1 0 0,0 0-1 0 0,1-1 1 0 0,-1 0 0 0 0,0 0-1 0 0,0 1 1 0 0,0-1-1 0 0,0 0 1 0 0,1-1 0 0 0,1 1-1 0 0,-2-1-18 0 0,0 1-1 0 0,0 0 1 0 0,0 0-1 0 0,0 0 1 0 0,0 0-1 0 0,0 0 1 0 0,0 0-1 0 0,3 2 1 0 0,13 0 34 0 0,-13-1-42 0 0,37 10 142 0 0,-36-8-236 0 0,14 3 114 0 0,42 3 97 0 0,-18-3-208 0 0,-13-5 290 0 0,-15-2-121 0 0,6 2-188 0 0,-16 0 95 0 0,0-1 0 0 0,1 0 0 0 0,-1 0 0 0 0,0-1 0 0 0,0 0 0 0 0,7-1 0 0 0,-11 2 52 0 0,7-2-35 0 0,-6 1-14 0 0,11 0 1 0 0,-7 0 26 0 0,-1 0-1 0 0,0-1 1 0 0,1 1 0 0 0,8-5-1 0 0,39-8 39 0 0,-11 5 0 0 0,4-3-64 0 0,-43 11 21 0 0,0 0-1 0 0,0-1 1 0 0,0 1-1 0 0,0-1 1 0 0,0 0 0 0 0,6-4-1 0 0,-7 3-9 0 0,-1 1 4 0 0,0 1-1 0 0,1 0 1 0 0,-1 0 0 0 0,1 0 0 0 0,-1 0 0 0 0,6 0-1 0 0,-2-1 8 0 0,6-1-22 0 0,-9 2 0 0 0,1 0 0 0 0,-1 0 0 0 0,0 0 0 0 0,0 0 0 0 0,5-3 0 0 0,-3 2 0 0 0,0 0 0 0 0,0 1 0 0 0,0-1 0 0 0,7 0 0 0 0,15-5 0 0 0,77-34 128 0 0,-99 38-104 0 0,1-1 0 0 0,-1 1 0 0 0,0-1 1 0 0,5-5-1 0 0,12-7 47 0 0,-22 15-71 0 0,1 1 0 0 0,0 0 0 0 0,-1-1 0 0 0,1 1 0 0 0,-1-1 0 0 0,1 1 0 0 0,-1-1 0 0 0,1 1 0 0 0,-1-1 0 0 0,1 1 0 0 0,-1-1 0 0 0,0 1 0 0 0,1-1 0 0 0,-1 0 0 0 0,0 1 0 0 0,0-1 0 0 0,1 0 0 0 0,1-3 0 0 0,6-3 21 0 0,0 0 1 0 0,0 1-1 0 0,1 0 0 0 0,0 0 1 0 0,10-4-1 0 0,-19 10-21 0 0,13-6 0 0 0,1 0 0 0 0,19-6 0 0 0,-11 4 0 0 0,55-21 0 0 0,-41 16 0 0 0,-25 9 0 0 0,0 1 0 0 0,14-8 0 0 0,39-20 0 0 0,-54 27-12 0 0,1 0 0 0 0,-1 1 0 0 0,17-4-1 0 0,-16 5 8 0 0,0-1 0 0 0,22-9 0 0 0,-23 8 26 0 0,0 0 1 0 0,19-4-1 0 0,22-7-21 0 0,-48 14 0 0 0,1 0 0 0 0,-1 0 0 0 0,0-1 0 0 0,0 1 0 0 0,5-5 0 0 0,-6 5 0 0 0,0 0 0 0 0,0 0 0 0 0,-1 0 0 0 0,1 0 0 0 0,0 0 0 0 0,0 0 0 0 0,4-1 0 0 0,4-1 0 0 0,-1 0 0 0 0,1-1 0 0 0,-1 0 0 0 0,0-1 0 0 0,14-9 0 0 0,35-34 240 0 0,-55 45-229 0 0,-1 0 0 0 0,1 0-1 0 0,0 0 1 0 0,-1-1 0 0 0,2-3-1 0 0,8-11 50 0 0,-11 16-50 0 0,0 1-1 0 0,0-1 1 0 0,0 0-1 0 0,-1 1 1 0 0,1-1-1 0 0,0 0 1 0 0,0-3-1 0 0,2-8 2 0 0,0 5 21 0 0,-1 1 0 0 0,0-1 1 0 0,0 1-1 0 0,-1-1 0 0 0,0 0 1 0 0,-1 0-1 0 0,0 0 0 0 0,0-9 1 0 0,-1 1-15 0 0,0 4-2 0 0,-2-1 0 0 0,1 0 0 0 0,-10-23 0 0 0,3 13 47 0 0,6 15 9 0 0,0-1 1 0 0,-1 1-1 0 0,-8-13 0 0 0,3 8-76 0 0,-1 0 1 0 0,0 0-1 0 0,-20-18 0 0 0,22 25-7 0 0,0-1-1 0 0,-1 2 1 0 0,1-1-1 0 0,-2 2 0 0 0,1-1 1 0 0,-13-4-1 0 0,-8-5 12 0 0,28 13-4 0 0,0 0 1 0 0,0 1-1 0 0,0-1 0 0 0,0 0 1 0 0,0 1-1 0 0,0-1 0 0 0,0 1 1 0 0,0-1-1 0 0,0 1 1 0 0,0 0-1 0 0,0 0 0 0 0,0 0 1 0 0,-2 0-1 0 0,-18 1-9 0 0,7 1 27 0 0,12-2-9 0 0,0 1-1 0 0,0-1 1 0 0,0 1-1 0 0,0-1 1 0 0,0 0-1 0 0,-1 0 1 0 0,1-1-1 0 0,0 1 1 0 0,0 0 0 0 0,-6-3-1 0 0,8 3-9 0 0,-1-1 0 0 0,0 1 0 0 0,0 0-1 0 0,0-1 1 0 0,0 1 0 0 0,1 0 0 0 0,-1 0 0 0 0,0 0-1 0 0,-3 1 1 0 0,-9-1-23 0 0,9-1 28 0 0,0 1 0 0 0,-1 0 0 0 0,1 0 0 0 0,-1 1 0 0 0,1 0 0 0 0,-9 2 0 0 0,-18 1 0 0 0,29-4 1 0 0,-14 0 57 0 0,0 1 1 0 0,-25 3-1 0 0,-2 3-274 0 0,-1-1 216 0 0,41-7 10 0 0,-1 1-1 0 0,1-1 1 0 0,-1 0-1 0 0,1 0 1 0 0,-5-2-1 0 0,5 2 5 0 0,0 0-1 0 0,-1 0 0 0 0,1 0 0 0 0,0 0 0 0 0,-5 0 0 0 0,6 1-4 0 0,0 0 0 0 0,0-1 1 0 0,0 1-1 0 0,0-1 0 0 0,0 0 0 0 0,-3-1 0 0 0,-9-3 7 0 0,-27-2-48 0 0,40 7 31 0 0,-1 0 1 0 0,0 0-1 0 0,0 0 1 0 0,0 0-1 0 0,0 1 0 0 0,0-1 1 0 0,0 1-1 0 0,-5 1 1 0 0,-5 1-3 0 0,-8-6 3 0 0,19 3-13 0 0,0 0-15 0 0,-8-4-68 0 0,4 1 78 0 0,-3 1-702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4:59:36.713"/>
    </inkml:context>
    <inkml:brush xml:id="br0">
      <inkml:brushProperty name="width" value="0.1" units="cm"/>
      <inkml:brushProperty name="height" value="0.1" units="cm"/>
      <inkml:brushProperty name="color" value="#FFFFFF"/>
    </inkml:brush>
  </inkml:definitions>
  <inkml:trace contextRef="#ctx0" brushRef="#br0">10 0 2448 0 0,'-9'11'8888'0'0,"20"-6"-7795"0"0,-7-3-1017 0 0,-1-2 41 0 0,7 4 1727 0 0,-9-3-1817 0 0,-1-1-1 0 0,1 0 0 0 0,-1 1 0 0 0,1-1 1 0 0,0 0-1 0 0,-1 1 0 0 0,1-1 1 0 0,-1 0-1 0 0,1 0 0 0 0,0 0 0 0 0,-1 1 1 0 0,1-1-1 0 0,0 0 0 0 0,-1 0 1 0 0,1 0-1 0 0,1 0 0 0 0,0 0 128 0 0,0 0 0 0 0,0 0-1 0 0,-1 0 1 0 0,1 0-1 0 0,0 1 1 0 0,0-1 0 0 0,0 1-1 0 0,0-1 1 0 0,0 1 0 0 0,-1 0-1 0 0,4 1 1 0 0,-2-1-54 0 0,0 1-1 0 0,0-1 1 0 0,1 0 0 0 0,-1 0-1 0 0,0 0 1 0 0,8 1 0 0 0,3 1 196 0 0,-13-3-221 0 0,-1 1-6 0 0,3 1-15 0 0,1 0-33 0 0,-3-2 35 0 0,2 2 21 0 0,-2-1-10 0 0,3 0-54 0 0,0 1-13 0 0,0 0 11 0 0,-2-1 32 0 0,1-1-33 0 0,1 2-10 0 0,0 0 0 0 0,20 13 192 0 0,-24-15-144 0 0,1 1 12 0 0,1 0 0 0 0,-1-1 0 0 0,0 1 0 0 0,1-1 0 0 0,-1 1 0 0 0,0-1 0 0 0,1 1-1 0 0,-1-1 1 0 0,1 0 0 0 0,-1 0 0 0 0,3 1 0 0 0,-3-1-5 0 0,2 3-45 0 0,2 4-12 0 0,-1-6 12 0 0,5 2 36 0 0,-5-2 31 0 0,0-1-1 0 0,-1 1 1 0 0,1-1 0 0 0,0 0 0 0 0,5 0-1 0 0,0 0 114 0 0,-5 0-190 0 0,2 1 10 0 0,0 0 0 0 0,-1 0 0 0 0,1-1-1 0 0,0 0 1 0 0,0 0 0 0 0,11-1-1 0 0,8-1 59 0 0,-16 1-31 0 0,5 4 335 0 0,-10-1-213 0 0,-3-2-156 0 0,0 1 0 0 0,0-1-1 0 0,0 0 1 0 0,0 1 0 0 0,0-1-1 0 0,0 0 1 0 0,0 0 0 0 0,0 0-1 0 0,0 0 1 0 0,0 0 0 0 0,1 0-1 0 0,-1 0 1 0 0,0 0 0 0 0,1-1-1 0 0,-1 1 17 0 0,-1 0 0 0 0,1 0 0 0 0,0-1-1 0 0,0 1 1 0 0,0 0 0 0 0,-1 0 0 0 0,1 0 0 0 0,0 0-1 0 0,0 0 1 0 0,0 1 0 0 0,-1-1 0 0 0,1 0 0 0 0,0 0 0 0 0,0 0-1 0 0,-1 1 1 0 0,1-1 0 0 0,0 0 0 0 0,-1 1 0 0 0,2 0-1 0 0,-1-1-13 0 0,-1 0 0 0 0,1 1 0 0 0,0-1 0 0 0,-1 0 0 0 0,1 0 0 0 0,-1 0 0 0 0,1 0 0 0 0,0 1 0 0 0,-1-1 0 0 0,1 0 0 0 0,-1 0 0 0 0,1 0 0 0 0,0 0 0 0 0,-1-1 0 0 0,1 1 0 0 0,-1 0-1 0 0,1 0 1 0 0,-1 0 0 0 0,2-1 0 0 0,0 1 11 0 0,0-1 1 0 0,0 1-1 0 0,0 0 0 0 0,1-1 0 0 0,-1 1 0 0 0,0 0 0 0 0,0 0 0 0 0,1 1 0 0 0,-1-1 0 0 0,3 1 0 0 0,54 6 60 0 0,10 5-76 0 0,6 1 64 0 0,-54-9 120 0 0,-13-2-130 0 0,-1-1 1 0 0,1 0-1 0 0,-1 0 1 0 0,12 0-1 0 0,-5 2-43 0 0,6-1 156 0 0,36 0 0 0 0,-39-2-128 0 0,-14-1-39 0 0,13 4 0 0 0,-5-1 31 0 0,-1-1-1 0 0,17 1 0 0 0,-21-2-10 0 0,1 0 1 0 0,0 1-1 0 0,-1 0 0 0 0,11 2 0 0 0,17 4 44 0 0,-31-6-46 0 0,15 5 28 0 0,58 25 72 0 0,-57-23-44 0 0,53 2-74 0 0,-38-12 70 0 0,-28 1-68 0 0,1 1 0 0 0,0 0 1 0 0,10 1-1 0 0,2-1 43 0 0,-12 0-35 0 0,-1 0 0 0 0,0 0 1 0 0,0 1-1 0 0,1-1 0 0 0,-1 1 0 0 0,0 1 1 0 0,0-1-1 0 0,6 3 0 0 0,43 12-10 0 0,-32-11 75 0 0,20-4 96 0 0,13 7 381 0 0,-45-7-464 0 0,1 1 1 0 0,12-1 0 0 0,7 4 287 0 0,-29-5-376 0 0,1 1 0 0 0,-2 1 0 0 0,13 4 0 0 0,-6-1-1640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5:09:58.513"/>
    </inkml:context>
    <inkml:brush xml:id="br0">
      <inkml:brushProperty name="width" value="0.1" units="cm"/>
      <inkml:brushProperty name="height" value="0.1" units="cm"/>
    </inkml:brush>
  </inkml:definitions>
  <inkml:trace contextRef="#ctx0" brushRef="#br0">55 330 1376 0 0,'0'0'16043'0'0,"13"-9"-14845"0"0,4-9-197 0 0,-13 13-932 0 0,1 1-1 0 0,-1-1 1 0 0,6-8 0 0 0,11-16 73 0 0,-7 0 57 0 0,11-19 118 0 0,-11 20-295 0 0,-11 21-8 0 0,0 1 0 0 0,8-14 0 0 0,4-5-14 0 0,-13 20 4 0 0,1 0 1 0 0,0 1-1 0 0,0-1 0 0 0,0 1 1 0 0,0 0-1 0 0,1 0 1 0 0,4-5-1 0 0,23-27 772 0 0,-31 36-893 0 0,3-4-475 0 0,3 1 584 0 0,-5 3-35 0 0,1 0 55 0 0,-2 0 113 0 0,5 0-49 0 0,-2 1-262 0 0,2 1 148 0 0,14 4 38 0 0,-15-2 0 0 0,-1 1 0 0 0,-2-5 0 0 0,-1 0 1 0 0,0 0-1 0 0,0 0 0 0 0,0 0 0 0 0,1 0 0 0 0,-1 1 0 0 0,0-1 0 0 0,0 0 0 0 0,0 0 1 0 0,0 0-1 0 0,0 0 0 0 0,1 1 0 0 0,-1-1 0 0 0,0 0 0 0 0,0 0 0 0 0,0 1 0 0 0,0-1 0 0 0,0 0 1 0 0,0 0-1 0 0,0 0 0 0 0,0 1 0 0 0,0-1 0 0 0,0 0 0 0 0,0 0 0 0 0,0 1 0 0 0,0-1 1 0 0,0 0-1 0 0,0 0 0 0 0,0 1 0 0 0,0-1 0 0 0,0 0 0 0 0,0 0 0 0 0,0 0 0 0 0,0 1 0 0 0,0 0-2 0 0,-1-1-1 0 0,1 1 0 0 0,0-1 1 0 0,0 1-1 0 0,0 0 0 0 0,0-1 0 0 0,0 1 1 0 0,0 0-1 0 0,0-1 0 0 0,0 1 0 0 0,0-1 1 0 0,1 1-1 0 0,-1 0 0 0 0,0-1 0 0 0,0 1 1 0 0,0-1-1 0 0,1 1 0 0 0,-1 0 1 0 0,0-1-1 0 0,1 1 0 0 0,10 13-34 0 0,21 22-1 0 0,-9-10 38 0 0,29 38-10 0 0,-27-30-70 0 0,23 32 42 0 0,-5-2 38 0 0,-39-60 0 0 0,-2-2 0 0 0,1 1 0 0 0,0 0 0 0 0,-1-2-30 0 0,5 3-649 0 0,-5-5 761 0 0,-9-5 441 0 0,1 1-517 0 0,-1 1-1 0 0,1 0 1 0 0,-1 0-1 0 0,0 1 1 0 0,0 0-1 0 0,-1 0 1 0 0,1 1-1 0 0,-1-1 1 0 0,-14-1-1 0 0,19 4-60 0 0,-1-1 55 0 0,1 1 0 0 0,0 0 0 0 0,-1 0 0 0 0,1 1 0 0 0,-1-1 0 0 0,1 1 0 0 0,-6 1 0 0 0,-8 2 0 0 0,-45 0 0 0 0,21-8 86 0 0,35 2-69 0 0,0 1 0 0 0,0 1 0 0 0,-1-1 0 0 0,1 1 0 0 0,0 0 0 0 0,-1 0 0 0 0,1 1 0 0 0,0 0 0 0 0,-11 2 0 0 0,12-1-17 0 0,-1-1 0 0 0,1 0 0 0 0,0 0 0 0 0,-7-1 0 0 0,-5 2 0 0 0,-35 10 0 0 0,31-10 0 0 0,-4 4 0 0 0,14-1 0 0 0,0-1 0 0 0,-1 0 0 0 0,0-1 0 0 0,-12 3 0 0 0,17-5 0 0 0,-26 1 0 0 0,27-4 0 0 0,4 0 0 0 0,4-1 0 0 0,4-5-549 0 0,2 0 572 0 0,14-2-321 0 0,-18 9 738 0 0,0-1-419 0 0,0 1 0 0 0,0-1-1 0 0,1 0 1 0 0,-2 0 0 0 0,1 0 0 0 0,5-4 0 0 0,8-10-271 0 0,-7 8 309 0 0,0 0 0 0 0,0-1 0 0 0,-1-1 0 0 0,-1 0 0 0 0,0 0 0 0 0,0 0 0 0 0,9-18 0 0 0,10-25 21 0 0,-17 36-141 0 0,-10 17 38 0 0,1 0 0 0 0,-1 0-1 0 0,0 0 1 0 0,0 0 0 0 0,0 0 0 0 0,1 0-1 0 0,-1 0 1 0 0,0 0 0 0 0,0 0 0 0 0,0 0-1 0 0,1 0 1 0 0,-1 0 0 0 0,0 0 0 0 0,0 0-1 0 0,0 0 1 0 0,0 1 0 0 0,1-1 0 0 0,-1 0-1 0 0,0 0 1 0 0,0 0 0 0 0,0 0 0 0 0,1 0-1 0 0,-1 0 1 0 0,0 0 0 0 0,0 1 0 0 0,0-1-1 0 0,0 0 1 0 0,0 0 0 0 0,0 0 0 0 0,1 0-1 0 0,-1 0 1 0 0,0 1 0 0 0,0-1 0 0 0,0 0 0 0 0,0 0-1 0 0,0 0 1 0 0,0 1 0 0 0,0-1 0 0 0,0 0-1 0 0,0 0 1 0 0,0 0 0 0 0,0 1 0 0 0,5 8 424 0 0,-5-9-394 0 0,1 5 39 0 0,1 0 0 0 0,-1 0 0 0 0,0 1 0 0 0,0-1 0 0 0,-1 9 0 0 0,4 17-774 0 0,0-7 1464 0 0,7-37-448 0 0,0-25-292 0 0,8-45 0 0 0,-18 77 12 0 0,3-2-8 0 0,-3 4-10 0 0,2 5-33 0 0,-2 2 88 0 0,1 0-1 0 0,-1 0 1 0 0,1 0-1 0 0,-1 0 1 0 0,0 1-1 0 0,0-1 1 0 0,-1 0-1 0 0,1 0 1 0 0,-1 1-1 0 0,1-1 1 0 0,-1 0-1 0 0,0 4 1 0 0,3 23-92 0 0,0-9-449 0 0,-3-19 460 0 0,0 1 1 0 0,1 0-1 0 0,-1 0 0 0 0,0-1 1 0 0,1 1-1 0 0,0 0 0 0 0,1 4 1 0 0,-1-6-39 0 0,0-1 298 0 0,-1 0-217 0 0,1 0-1 0 0,-1 0 1 0 0,1 0-1 0 0,-1 0 1 0 0,1-1 0 0 0,-1 1-1 0 0,1 0 1 0 0,-1 0-1 0 0,1 0 1 0 0,-1-1-1 0 0,1 1 1 0 0,-1 0-1 0 0,1-1 1 0 0,-1 1-1 0 0,1 0 1 0 0,-1-1-1 0 0,0 1 1 0 0,1-1-1 0 0,-1 1 1 0 0,0 0-1 0 0,1-1 1 0 0,-1 1-1 0 0,0-1 1 0 0,1 1 0 0 0,-1-2-1 0 0,4-12 14 0 0,-3 11 18 0 0,0-4-20 0 0,0-1-1 0 0,0 1 1 0 0,-1 0-1 0 0,0-13 1 0 0,-1 11-19 0 0,1 1-1 0 0,2-16 1 0 0,2 14 1 0 0,-4 10 0 0 0,0 0 0 0 0,0 0 0 0 0,0 0 0 0 0,0 0 0 0 0,0 0 0 0 0,0 0 0 0 0,0 0 0 0 0,0 0 0 0 0,0-1 0 0 0,0 1 0 0 0,1 0 0 0 0,-1 0 0 0 0,0 0 0 0 0,0 0 0 0 0,0 0 0 0 0,0 0 0 0 0,0 0 0 0 0,0 0 0 0 0,0 0 0 0 0,1 0 0 0 0,-1 0 0 0 0,0 0 0 0 0,0 0 0 0 0,0 0 0 0 0,0 0 0 0 0,0 0 0 0 0,0 0 0 0 0,1 0 0 0 0,-1 0 0 0 0,0 0 0 0 0,0 0 0 0 0,0 0 0 0 0,0 0 0 0 0,0 0 0 0 0,0 0 0 0 0,0 0 0 0 0,1 0 0 0 0,-1 0 0 0 0,0 0 0 0 0,0 1 0 0 0,0-1 0 0 0,0 0 0 0 0,0 0 0 0 0,0 0 0 0 0,0 0 0 0 0,0 0 0 0 0,0 0 0 0 0,1 0 0 0 0,-1 0 0 0 0,0 0 0 0 0,0 1 0 0 0,0-1 0 0 0,0 0 0 0 0,0 0 0 0 0,0 0 0 0 0,0 0 0 0 0,0 0 0 0 0,0 0 0 0 0,0 1 0 0 0,3 6 0 0 0,32 114-72 0 0,-34-117 73 0 0,-1-2 0 0 0,1 0 0 0 0,0 1 0 0 0,-1-1 0 0 0,1 0 0 0 0,0 0 0 0 0,0 0 0 0 0,0 0 0 0 0,0 0 0 0 0,3 3 0 0 0,7-20 116 0 0,-9-16-97 0 0,-2 23 24 0 0,-2 6 412 0 0,4 4-499 0 0,0-1-1 0 0,-1 1 1 0 0,1 0-1 0 0,-1 0 1 0 0,1 0-1 0 0,-1 0 0 0 0,2 3 1 0 0,0-1-75 0 0,8 18 552 0 0,-10-18-490 0 0,0-1 1 0 0,1 1 0 0 0,0-1-1 0 0,-1 1 1 0 0,1-1 0 0 0,1 0-1 0 0,-1 0 1 0 0,4 4 652 0 0,8-5-1100 0 0,-13-3 546 0 0,0-2-22 0 0,14-17-533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5:10:00.828"/>
    </inkml:context>
    <inkml:brush xml:id="br0">
      <inkml:brushProperty name="width" value="0.1" units="cm"/>
      <inkml:brushProperty name="height" value="0.1" units="cm"/>
    </inkml:brush>
  </inkml:definitions>
  <inkml:trace contextRef="#ctx0" brushRef="#br0">41 67 1376 0 0,'0'0'9982'0'0,"8"10"-7784"0"0,-10-7-2112 0 0,1 0-1 0 0,0 0 1 0 0,0 0 0 0 0,0 0 0 0 0,0 0 0 0 0,0 0 0 0 0,1 0 0 0 0,-1 0 0 0 0,1 1 0 0 0,0 4 0 0 0,5 36 35 0 0,-1-2 477 0 0,2 13-60 0 0,-4-38-525 0 0,1 22 0 0 0,-4-30-14 0 0,1-7 9 0 0,0-1-1 0 0,0 1 1 0 0,0 0-1 0 0,0-1 1 0 0,0 1-1 0 0,0 0 1 0 0,1-1-1 0 0,-1 1 1 0 0,1 1-1 0 0,0 3 44 0 0,0-1-1 0 0,-1 0 1 0 0,1 1 0 0 0,-1-1-1 0 0,0 1 1 0 0,-1 7-1 0 0,0 6 465 0 0,-5 20-387 0 0,8-32-130 0 0,-2-7 7 0 0,1 0 1 0 0,-1 1-1 0 0,0-1 1 0 0,0 1 0 0 0,0-1-1 0 0,0 0 1 0 0,0 1-1 0 0,1-1 1 0 0,-1 1 0 0 0,0-1-1 0 0,0 1 1 0 0,0-1-1 0 0,0 0 1 0 0,0 1-1 0 0,0-1 1 0 0,0 1 0 0 0,-1-1-1 0 0,1 1 1 0 0,0-1-1 0 0,0 0 1 0 0,0 1 0 0 0,0-1-1 0 0,0 1 1 0 0,-1-1-1 0 0,1 0 1 0 0,0 1-1 0 0,-1 21 182 0 0,0-18-274 0 0,0-3 79 0 0,1 0 0 0 0,0 0 0 0 0,-1 0 0 0 0,1 0 0 0 0,0 0 0 0 0,0 0 0 0 0,0 0 0 0 0,0 0 0 0 0,-1 0 0 0 0,2 0 0 0 0,-1 0 0 0 0,0 0 0 0 0,0 0 0 0 0,0 0 0 0 0,0 0 0 0 0,1 0 0 0 0,-1 0 0 0 0,1 1 0 0 0,1 22 8 0 0,-2-10 0 0 0,0 0 0 0 0,-1-10 0 0 0,1-2 0 0 0,0-1 0 0 0,0 1 0 0 0,0 0 0 0 0,0 0 0 0 0,0-1 0 0 0,0 1 0 0 0,0 0 0 0 0,1 2 0 0 0,8 46 0 0 0,-8-49 0 0 0,-1 1 0 0 0,0 0 0 0 0,0 0 0 0 0,0 0 0 0 0,0 0 0 0 0,0 0 0 0 0,0 0 0 0 0,-1 0 0 0 0,1 0 0 0 0,-1 0 0 0 0,0 3 0 0 0,-2 9 0 0 0,5 15 280 0 0,0-13-336 0 0,-1-1 0 0 0,0 19 0 0 0,-3-26 312 0 0,-2-13-326 0 0,-3-11-12 0 0,2-16 116 0 0,0-64 0 0 0,-1-3-38 0 0,0 10 223 0 0,8 53-90 0 0,0 6-114 0 0,1-28 43 0 0,-1 38-59 0 0,-1-1-1 0 0,-3-33 0 0 0,0 33 2 0 0,0 0 0 0 0,2-1 0 0 0,4-41 0 0 0,-3 49 111 0 0,-2-25-1 0 0,1 13 412 0 0,-2 15 315 0 0,3 28-2393 0 0,-2 16 1490 0 0,-1-11 60 0 0,2-17 6 0 0,1 0 0 0 0,0 0 0 0 0,2 9 0 0 0,-2-9 0 0 0,1 0 0 0 0,-2 0 0 0 0,2 10 0 0 0,-6 50 0 0 0,1-31 0 0 0,-10 147 0 0 0,3-52 64 0 0,10-24-304 0 0,-3-24 251 0 0,1-64 305 0 0,2-17-318 0 0,0 0-1 0 0,0 0 1 0 0,0 0 0 0 0,0 0-1 0 0,0 0 1 0 0,0 0 0 0 0,0 0-1 0 0,0 0 1 0 0,0 1-1 0 0,0-1 1 0 0,0 0 0 0 0,1 0-1 0 0,-1 0 1 0 0,0 0 0 0 0,0 0-1 0 0,0 0 1 0 0,0 0 0 0 0,0 1-1 0 0,0-1 1 0 0,0 0-1 0 0,0 0 1 0 0,0 0 0 0 0,0 0-1 0 0,0 0 1 0 0,0 0 0 0 0,-1 0-1 0 0,1 1 1 0 0,0-1 0 0 0,0 0-1 0 0,0 0 1 0 0,0 0-1 0 0,0 0 1 0 0,0 0 0 0 0,0 0-1 0 0,0 0 1 0 0,0 0 0 0 0,0 0-1 0 0,0 1 1 0 0,0-1 0 0 0,0 0-1 0 0,-1 0 1 0 0,1 0-1 0 0,0 0 1 0 0,0 0 0 0 0,0 0-1 0 0,0 0 1 0 0,0 0 0 0 0,0 0-1 0 0,0 0 1 0 0,0 0 0 0 0,-1 0-1 0 0,1 0 1 0 0,0 0-1 0 0,0 0 1 0 0,0 0 0 0 0,-3 3-81 0 0,2 18-21 0 0,1-14 278 0 0,0-3 119 0 0,0 0 0 0 0,0-1-1 0 0,0 1 1 0 0,-1 0 0 0 0,0 0-1 0 0,-1 5 1 0 0,2-8-196 0 0,0 2 275 0 0,-1-1-228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5:10:01.687"/>
    </inkml:context>
    <inkml:brush xml:id="br0">
      <inkml:brushProperty name="width" value="0.1" units="cm"/>
      <inkml:brushProperty name="height" value="0.1" units="cm"/>
    </inkml:brush>
  </inkml:definitions>
  <inkml:trace contextRef="#ctx0" brushRef="#br0">16 0 8352 0 0,'0'0'381'0'0,"-6"23"1135"0"0,6-9-342 0 0,1-7-1054 0 0,-1 1 1 0 0,0-1-1 0 0,-1 0 0 0 0,1 0 0 0 0,-2 0 0 0 0,-1 9 0 0 0,2-12-19 0 0,0 0 0 0 0,0 0 1 0 0,0 0-1 0 0,1 1 1 0 0,0-1-1 0 0,0 0 0 0 0,0 0 1 0 0,0 0-1 0 0,1 0 0 0 0,1 7 1 0 0,2 25 1045 0 0,-6-22-851 0 0,2-12-279 0 0,0-1 1 0 0,-1 0-1 0 0,1 1 1 0 0,0-1-1 0 0,0 0 1 0 0,0 1-1 0 0,0-1 1 0 0,0 0-1 0 0,0 0 1 0 0,0 1-1 0 0,1 1 1 0 0,-1 1-18 0 0,-1-1 0 0 0,2 7 2643 0 0,-3-2-2387 0 0,1-7-205 0 0,1 0 0 0 0,0-1 1 0 0,-1 1-1 0 0,1 0 0 0 0,0 0 1 0 0,0-1-1 0 0,-1 1 0 0 0,1 0 1 0 0,0 0-1 0 0,0 0 0 0 0,0-1 1 0 0,0 1-1 0 0,0 0 0 0 0,0 0 1 0 0,0 0-1 0 0,0-1 0 0 0,1 1 1 0 0,-1 1-1 0 0,2 3-759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5:10:14.482"/>
    </inkml:context>
    <inkml:brush xml:id="br0">
      <inkml:brushProperty name="width" value="0.1" units="cm"/>
      <inkml:brushProperty name="height" value="0.1" units="cm"/>
    </inkml:brush>
  </inkml:definitions>
  <inkml:trace contextRef="#ctx0" brushRef="#br0">55 330 1376 0 0,'0'0'16043'0'0,"13"-9"-14845"0"0,4-9-197 0 0,-13 13-932 0 0,1 1-1 0 0,-1-1 1 0 0,6-8 0 0 0,11-16 73 0 0,-7 0 57 0 0,11-19 118 0 0,-11 20-295 0 0,-11 21-8 0 0,0 1 0 0 0,8-14 0 0 0,4-5-14 0 0,-13 20 4 0 0,1 0 1 0 0,0 1-1 0 0,0-1 0 0 0,0 1 1 0 0,0 0-1 0 0,1 0 1 0 0,4-5-1 0 0,23-27 772 0 0,-31 36-893 0 0,3-4-475 0 0,3 1 584 0 0,-5 3-35 0 0,1 0 55 0 0,-2 0 113 0 0,5 0-49 0 0,-2 1-262 0 0,2 1 148 0 0,14 4 38 0 0,-15-2 0 0 0,-1 1 0 0 0,-2-5 0 0 0,-1 0 1 0 0,0 0-1 0 0,0 0 0 0 0,0 0 0 0 0,1 0 0 0 0,-1 1 0 0 0,0-1 0 0 0,0 0 0 0 0,0 0 1 0 0,0 0-1 0 0,0 0 0 0 0,1 1 0 0 0,-1-1 0 0 0,0 0 0 0 0,0 0 0 0 0,0 1 0 0 0,0-1 0 0 0,0 0 1 0 0,0 0-1 0 0,0 0 0 0 0,0 1 0 0 0,0-1 0 0 0,0 0 0 0 0,0 0 0 0 0,0 1 0 0 0,0-1 1 0 0,0 0-1 0 0,0 0 0 0 0,0 1 0 0 0,0-1 0 0 0,0 0 0 0 0,0 0 0 0 0,0 0 0 0 0,0 1 0 0 0,0 0-2 0 0,-1-1-1 0 0,1 1 0 0 0,0-1 1 0 0,0 1-1 0 0,0 0 0 0 0,0-1 0 0 0,0 1 1 0 0,0 0-1 0 0,0-1 0 0 0,0 1 0 0 0,0-1 1 0 0,1 1-1 0 0,-1 0 0 0 0,0-1 0 0 0,0 1 1 0 0,0-1-1 0 0,1 1 0 0 0,-1 0 1 0 0,0-1-1 0 0,1 1 0 0 0,10 13-34 0 0,21 22-1 0 0,-9-10 38 0 0,29 38-10 0 0,-27-30-70 0 0,23 32 42 0 0,-5-2 38 0 0,-39-60 0 0 0,-2-2 0 0 0,1 1 0 0 0,0 0 0 0 0,-1-2-30 0 0,5 3-649 0 0,-5-5 761 0 0,-9-5 441 0 0,1 1-517 0 0,-1 1-1 0 0,1 0 1 0 0,-1 0-1 0 0,0 1 1 0 0,0 0-1 0 0,-1 0 1 0 0,1 1-1 0 0,-1-1 1 0 0,-14-1-1 0 0,19 4-60 0 0,-1-1 55 0 0,1 1 0 0 0,0 0 0 0 0,-1 0 0 0 0,1 1 0 0 0,-1-1 0 0 0,1 1 0 0 0,-6 1 0 0 0,-8 2 0 0 0,-45 0 0 0 0,21-8 86 0 0,35 2-69 0 0,0 1 0 0 0,0 1 0 0 0,-1-1 0 0 0,1 1 0 0 0,0 0 0 0 0,-1 0 0 0 0,1 1 0 0 0,0 0 0 0 0,-11 2 0 0 0,12-1-17 0 0,-1-1 0 0 0,1 0 0 0 0,0 0 0 0 0,-7-1 0 0 0,-5 2 0 0 0,-35 10 0 0 0,31-10 0 0 0,-4 4 0 0 0,14-1 0 0 0,0-1 0 0 0,-1 0 0 0 0,0-1 0 0 0,-12 3 0 0 0,17-5 0 0 0,-26 1 0 0 0,27-4 0 0 0,4 0 0 0 0,4-1 0 0 0,4-5-549 0 0,2 0 572 0 0,14-2-321 0 0,-18 9 738 0 0,0-1-419 0 0,0 1 0 0 0,0-1-1 0 0,1 0 1 0 0,-2 0 0 0 0,1 0 0 0 0,5-4 0 0 0,8-10-271 0 0,-7 8 309 0 0,0 0 0 0 0,0-1 0 0 0,-1-1 0 0 0,-1 0 0 0 0,0 0 0 0 0,0 0 0 0 0,9-18 0 0 0,10-25 21 0 0,-17 36-141 0 0,-10 17 38 0 0,1 0 0 0 0,-1 0-1 0 0,0 0 1 0 0,0 0 0 0 0,0 0 0 0 0,1 0-1 0 0,-1 0 1 0 0,0 0 0 0 0,0 0 0 0 0,0 0-1 0 0,1 0 1 0 0,-1 0 0 0 0,0 0 0 0 0,0 0-1 0 0,0 0 1 0 0,0 1 0 0 0,1-1 0 0 0,-1 0-1 0 0,0 0 1 0 0,0 0 0 0 0,0 0 0 0 0,1 0-1 0 0,-1 0 1 0 0,0 0 0 0 0,0 1 0 0 0,0-1-1 0 0,0 0 1 0 0,0 0 0 0 0,0 0 0 0 0,1 0-1 0 0,-1 0 1 0 0,0 1 0 0 0,0-1 0 0 0,0 0 0 0 0,0 0-1 0 0,0 0 1 0 0,0 1 0 0 0,0-1 0 0 0,0 0-1 0 0,0 0 1 0 0,0 0 0 0 0,0 1 0 0 0,5 8 424 0 0,-5-9-394 0 0,1 5 39 0 0,1 0 0 0 0,-1 0 0 0 0,0 1 0 0 0,0-1 0 0 0,-1 9 0 0 0,4 17-774 0 0,0-7 1464 0 0,7-37-448 0 0,0-25-292 0 0,8-45 0 0 0,-18 77 12 0 0,3-2-8 0 0,-3 4-10 0 0,2 5-33 0 0,-2 2 88 0 0,1 0-1 0 0,-1 0 1 0 0,1 0-1 0 0,-1 0 1 0 0,0 1-1 0 0,0-1 1 0 0,-1 0-1 0 0,1 0 1 0 0,-1 1-1 0 0,1-1 1 0 0,-1 0-1 0 0,0 4 1 0 0,3 23-92 0 0,0-9-449 0 0,-3-19 460 0 0,0 1 1 0 0,1 0-1 0 0,-1 0 0 0 0,0-1 1 0 0,1 1-1 0 0,0 0 0 0 0,1 4 1 0 0,-1-6-39 0 0,0-1 298 0 0,-1 0-217 0 0,1 0-1 0 0,-1 0 1 0 0,1 0-1 0 0,-1 0 1 0 0,1-1 0 0 0,-1 1-1 0 0,1 0 1 0 0,-1 0-1 0 0,1 0 1 0 0,-1-1-1 0 0,1 1 1 0 0,-1 0-1 0 0,1-1 1 0 0,-1 1-1 0 0,1 0 1 0 0,-1-1-1 0 0,0 1 1 0 0,1-1-1 0 0,-1 1 1 0 0,0 0-1 0 0,1-1 1 0 0,-1 1-1 0 0,0-1 1 0 0,1 1 0 0 0,-1-2-1 0 0,4-12 14 0 0,-3 11 18 0 0,0-4-20 0 0,0-1-1 0 0,0 1 1 0 0,-1 0-1 0 0,0-13 1 0 0,-1 11-19 0 0,1 1-1 0 0,2-16 1 0 0,2 14 1 0 0,-4 10 0 0 0,0 0 0 0 0,0 0 0 0 0,0 0 0 0 0,0 0 0 0 0,0 0 0 0 0,0 0 0 0 0,0 0 0 0 0,0 0 0 0 0,0-1 0 0 0,0 1 0 0 0,1 0 0 0 0,-1 0 0 0 0,0 0 0 0 0,0 0 0 0 0,0 0 0 0 0,0 0 0 0 0,0 0 0 0 0,0 0 0 0 0,0 0 0 0 0,1 0 0 0 0,-1 0 0 0 0,0 0 0 0 0,0 0 0 0 0,0 0 0 0 0,0 0 0 0 0,0 0 0 0 0,0 0 0 0 0,1 0 0 0 0,-1 0 0 0 0,0 0 0 0 0,0 0 0 0 0,0 0 0 0 0,0 0 0 0 0,0 0 0 0 0,0 0 0 0 0,0 0 0 0 0,1 0 0 0 0,-1 0 0 0 0,0 0 0 0 0,0 1 0 0 0,0-1 0 0 0,0 0 0 0 0,0 0 0 0 0,0 0 0 0 0,0 0 0 0 0,0 0 0 0 0,0 0 0 0 0,1 0 0 0 0,-1 0 0 0 0,0 0 0 0 0,0 1 0 0 0,0-1 0 0 0,0 0 0 0 0,0 0 0 0 0,0 0 0 0 0,0 0 0 0 0,0 0 0 0 0,0 0 0 0 0,0 1 0 0 0,3 6 0 0 0,32 114-72 0 0,-34-117 73 0 0,-1-2 0 0 0,1 0 0 0 0,0 1 0 0 0,-1-1 0 0 0,1 0 0 0 0,0 0 0 0 0,0 0 0 0 0,0 0 0 0 0,0 0 0 0 0,3 3 0 0 0,7-20 116 0 0,-9-16-97 0 0,-2 23 24 0 0,-2 6 412 0 0,4 4-499 0 0,0-1-1 0 0,-1 1 1 0 0,1 0-1 0 0,-1 0 1 0 0,1 0-1 0 0,-1 0 0 0 0,2 3 1 0 0,0-1-75 0 0,8 18 552 0 0,-10-18-490 0 0,0-1 1 0 0,1 1 0 0 0,0-1-1 0 0,-1 1 1 0 0,1-1 0 0 0,1 0-1 0 0,-1 0 1 0 0,4 4 652 0 0,8-5-1100 0 0,-13-3 546 0 0,0-2-22 0 0,14-17-533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5:10:14.483"/>
    </inkml:context>
    <inkml:brush xml:id="br0">
      <inkml:brushProperty name="width" value="0.1" units="cm"/>
      <inkml:brushProperty name="height" value="0.1" units="cm"/>
    </inkml:brush>
  </inkml:definitions>
  <inkml:trace contextRef="#ctx0" brushRef="#br0">41 67 1376 0 0,'0'0'9982'0'0,"8"10"-7784"0"0,-10-7-2112 0 0,1 0-1 0 0,0 0 1 0 0,0 0 0 0 0,0 0 0 0 0,0 0 0 0 0,0 0 0 0 0,1 0 0 0 0,-1 0 0 0 0,1 1 0 0 0,0 4 0 0 0,5 36 35 0 0,-1-2 477 0 0,2 13-60 0 0,-4-38-525 0 0,1 22 0 0 0,-4-30-14 0 0,1-7 9 0 0,0-1-1 0 0,0 1 1 0 0,0 0-1 0 0,0-1 1 0 0,0 1-1 0 0,0 0 1 0 0,1-1-1 0 0,-1 1 1 0 0,1 1-1 0 0,0 3 44 0 0,0-1-1 0 0,-1 0 1 0 0,1 1 0 0 0,-1-1-1 0 0,0 1 1 0 0,-1 7-1 0 0,0 6 465 0 0,-5 20-387 0 0,8-32-130 0 0,-2-7 7 0 0,1 0 1 0 0,-1 1-1 0 0,0-1 1 0 0,0 1 0 0 0,0-1-1 0 0,0 0 1 0 0,0 1-1 0 0,1-1 1 0 0,-1 1 0 0 0,0-1-1 0 0,0 1 1 0 0,0-1-1 0 0,0 0 1 0 0,0 1-1 0 0,0-1 1 0 0,0 1 0 0 0,-1-1-1 0 0,1 1 1 0 0,0-1-1 0 0,0 0 1 0 0,0 1 0 0 0,0-1-1 0 0,0 1 1 0 0,-1-1-1 0 0,1 0 1 0 0,0 1-1 0 0,-1 21 182 0 0,0-18-274 0 0,0-3 79 0 0,1 0 0 0 0,0 0 0 0 0,-1 0 0 0 0,1 0 0 0 0,0 0 0 0 0,0 0 0 0 0,0 0 0 0 0,0 0 0 0 0,-1 0 0 0 0,2 0 0 0 0,-1 0 0 0 0,0 0 0 0 0,0 0 0 0 0,0 0 0 0 0,0 0 0 0 0,1 0 0 0 0,-1 0 0 0 0,1 1 0 0 0,1 22 8 0 0,-2-10 0 0 0,0 0 0 0 0,-1-10 0 0 0,1-2 0 0 0,0-1 0 0 0,0 1 0 0 0,0 0 0 0 0,0 0 0 0 0,0-1 0 0 0,0 1 0 0 0,0 0 0 0 0,1 2 0 0 0,8 46 0 0 0,-8-49 0 0 0,-1 1 0 0 0,0 0 0 0 0,0 0 0 0 0,0 0 0 0 0,0 0 0 0 0,0 0 0 0 0,0 0 0 0 0,-1 0 0 0 0,1 0 0 0 0,-1 0 0 0 0,0 3 0 0 0,-2 9 0 0 0,5 15 280 0 0,0-13-336 0 0,-1-1 0 0 0,0 19 0 0 0,-3-26 312 0 0,-2-13-326 0 0,-3-11-12 0 0,2-16 116 0 0,0-64 0 0 0,-1-3-38 0 0,0 10 223 0 0,8 53-90 0 0,0 6-114 0 0,1-28 43 0 0,-1 38-59 0 0,-1-1-1 0 0,-3-33 0 0 0,0 33 2 0 0,0 0 0 0 0,2-1 0 0 0,4-41 0 0 0,-3 49 111 0 0,-2-25-1 0 0,1 13 412 0 0,-2 15 315 0 0,3 28-2393 0 0,-2 16 1490 0 0,-1-11 60 0 0,2-17 6 0 0,1 0 0 0 0,0 0 0 0 0,2 9 0 0 0,-2-9 0 0 0,1 0 0 0 0,-2 0 0 0 0,2 10 0 0 0,-6 50 0 0 0,1-31 0 0 0,-10 147 0 0 0,3-52 64 0 0,10-24-304 0 0,-3-24 251 0 0,1-64 305 0 0,2-17-318 0 0,0 0-1 0 0,0 0 1 0 0,0 0 0 0 0,0 0-1 0 0,0 0 1 0 0,0 0 0 0 0,0 0-1 0 0,0 0 1 0 0,0 1-1 0 0,0-1 1 0 0,0 0 0 0 0,1 0-1 0 0,-1 0 1 0 0,0 0 0 0 0,0 0-1 0 0,0 0 1 0 0,0 0 0 0 0,0 1-1 0 0,0-1 1 0 0,0 0-1 0 0,0 0 1 0 0,0 0 0 0 0,0 0-1 0 0,0 0 1 0 0,0 0 0 0 0,-1 0-1 0 0,1 1 1 0 0,0-1 0 0 0,0 0-1 0 0,0 0 1 0 0,0 0-1 0 0,0 0 1 0 0,0 0 0 0 0,0 0-1 0 0,0 0 1 0 0,0 0 0 0 0,0 0-1 0 0,0 1 1 0 0,0-1 0 0 0,0 0-1 0 0,-1 0 1 0 0,1 0-1 0 0,0 0 1 0 0,0 0 0 0 0,0 0-1 0 0,0 0 1 0 0,0 0 0 0 0,0 0-1 0 0,0 0 1 0 0,0 0 0 0 0,-1 0-1 0 0,1 0 1 0 0,0 0-1 0 0,0 0 1 0 0,0 0 0 0 0,-3 3-81 0 0,2 18-21 0 0,1-14 278 0 0,0-3 119 0 0,0 0 0 0 0,0-1-1 0 0,0 1 1 0 0,-1 0 0 0 0,0 0-1 0 0,-1 5 1 0 0,2-8-196 0 0,0 2 275 0 0,-1-1-228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5:10:14.484"/>
    </inkml:context>
    <inkml:brush xml:id="br0">
      <inkml:brushProperty name="width" value="0.1" units="cm"/>
      <inkml:brushProperty name="height" value="0.1" units="cm"/>
    </inkml:brush>
  </inkml:definitions>
  <inkml:trace contextRef="#ctx0" brushRef="#br0">16 0 8352 0 0,'0'0'381'0'0,"-6"23"1135"0"0,6-9-342 0 0,1-7-1054 0 0,-1 1 1 0 0,0-1-1 0 0,-1 0 0 0 0,1 0 0 0 0,-2 0 0 0 0,-1 9 0 0 0,2-12-19 0 0,0 0 0 0 0,0 0 1 0 0,0 0-1 0 0,1 1 1 0 0,0-1-1 0 0,0 0 0 0 0,0 0 1 0 0,0 0-1 0 0,1 0 0 0 0,1 7 1 0 0,2 25 1045 0 0,-6-22-851 0 0,2-12-279 0 0,0-1 1 0 0,-1 0-1 0 0,1 1 1 0 0,0-1-1 0 0,0 0 1 0 0,0 1-1 0 0,0-1 1 0 0,0 0-1 0 0,0 0 1 0 0,0 1-1 0 0,1 1 1 0 0,-1 1-18 0 0,-1-1 0 0 0,2 7 2643 0 0,-3-2-2387 0 0,1-7-205 0 0,1 0 0 0 0,0-1 1 0 0,-1 1-1 0 0,1 0 0 0 0,0 0 1 0 0,0-1-1 0 0,-1 1 0 0 0,1 0 1 0 0,0 0-1 0 0,0 0 0 0 0,0-1 1 0 0,0 1-1 0 0,0 0 0 0 0,0 0 1 0 0,0 0-1 0 0,0-1 0 0 0,1 1 1 0 0,-1 1-1 0 0,2 3-759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5:10:18.122"/>
    </inkml:context>
    <inkml:brush xml:id="br0">
      <inkml:brushProperty name="width" value="0.1" units="cm"/>
      <inkml:brushProperty name="height" value="0.1" units="cm"/>
    </inkml:brush>
  </inkml:definitions>
  <inkml:trace contextRef="#ctx0" brushRef="#br0">55 330 1376 0 0,'0'0'16043'0'0,"13"-9"-14845"0"0,4-9-197 0 0,-13 13-932 0 0,1 1-1 0 0,-1-1 1 0 0,6-8 0 0 0,11-16 73 0 0,-7 0 57 0 0,11-19 118 0 0,-11 20-295 0 0,-11 21-8 0 0,0 1 0 0 0,8-14 0 0 0,4-5-14 0 0,-13 20 4 0 0,1 0 1 0 0,0 1-1 0 0,0-1 0 0 0,0 1 1 0 0,0 0-1 0 0,1 0 1 0 0,4-5-1 0 0,23-27 772 0 0,-31 36-893 0 0,3-4-475 0 0,3 1 584 0 0,-5 3-35 0 0,1 0 55 0 0,-2 0 113 0 0,5 0-49 0 0,-2 1-262 0 0,2 1 148 0 0,14 4 38 0 0,-15-2 0 0 0,-1 1 0 0 0,-2-5 0 0 0,-1 0 1 0 0,0 0-1 0 0,0 0 0 0 0,0 0 0 0 0,1 0 0 0 0,-1 1 0 0 0,0-1 0 0 0,0 0 0 0 0,0 0 1 0 0,0 0-1 0 0,0 0 0 0 0,1 1 0 0 0,-1-1 0 0 0,0 0 0 0 0,0 0 0 0 0,0 1 0 0 0,0-1 0 0 0,0 0 1 0 0,0 0-1 0 0,0 0 0 0 0,0 1 0 0 0,0-1 0 0 0,0 0 0 0 0,0 0 0 0 0,0 1 0 0 0,0-1 1 0 0,0 0-1 0 0,0 0 0 0 0,0 1 0 0 0,0-1 0 0 0,0 0 0 0 0,0 0 0 0 0,0 0 0 0 0,0 1 0 0 0,0 0-2 0 0,-1-1-1 0 0,1 1 0 0 0,0-1 1 0 0,0 1-1 0 0,0 0 0 0 0,0-1 0 0 0,0 1 1 0 0,0 0-1 0 0,0-1 0 0 0,0 1 0 0 0,0-1 1 0 0,1 1-1 0 0,-1 0 0 0 0,0-1 0 0 0,0 1 1 0 0,0-1-1 0 0,1 1 0 0 0,-1 0 1 0 0,0-1-1 0 0,1 1 0 0 0,10 13-34 0 0,21 22-1 0 0,-9-10 38 0 0,29 38-10 0 0,-27-30-70 0 0,23 32 42 0 0,-5-2 38 0 0,-39-60 0 0 0,-2-2 0 0 0,1 1 0 0 0,0 0 0 0 0,-1-2-30 0 0,5 3-649 0 0,-5-5 761 0 0,-9-5 441 0 0,1 1-517 0 0,-1 1-1 0 0,1 0 1 0 0,-1 0-1 0 0,0 1 1 0 0,0 0-1 0 0,-1 0 1 0 0,1 1-1 0 0,-1-1 1 0 0,-14-1-1 0 0,19 4-60 0 0,-1-1 55 0 0,1 1 0 0 0,0 0 0 0 0,-1 0 0 0 0,1 1 0 0 0,-1-1 0 0 0,1 1 0 0 0,-6 1 0 0 0,-8 2 0 0 0,-45 0 0 0 0,21-8 86 0 0,35 2-69 0 0,0 1 0 0 0,0 1 0 0 0,-1-1 0 0 0,1 1 0 0 0,0 0 0 0 0,-1 0 0 0 0,1 1 0 0 0,0 0 0 0 0,-11 2 0 0 0,12-1-17 0 0,-1-1 0 0 0,1 0 0 0 0,0 0 0 0 0,-7-1 0 0 0,-5 2 0 0 0,-35 10 0 0 0,31-10 0 0 0,-4 4 0 0 0,14-1 0 0 0,0-1 0 0 0,-1 0 0 0 0,0-1 0 0 0,-12 3 0 0 0,17-5 0 0 0,-26 1 0 0 0,27-4 0 0 0,4 0 0 0 0,4-1 0 0 0,4-5-549 0 0,2 0 572 0 0,14-2-321 0 0,-18 9 738 0 0,0-1-419 0 0,0 1 0 0 0,0-1-1 0 0,1 0 1 0 0,-2 0 0 0 0,1 0 0 0 0,5-4 0 0 0,8-10-271 0 0,-7 8 309 0 0,0 0 0 0 0,0-1 0 0 0,-1-1 0 0 0,-1 0 0 0 0,0 0 0 0 0,0 0 0 0 0,9-18 0 0 0,10-25 21 0 0,-17 36-141 0 0,-10 17 38 0 0,1 0 0 0 0,-1 0-1 0 0,0 0 1 0 0,0 0 0 0 0,0 0 0 0 0,1 0-1 0 0,-1 0 1 0 0,0 0 0 0 0,0 0 0 0 0,0 0-1 0 0,1 0 1 0 0,-1 0 0 0 0,0 0 0 0 0,0 0-1 0 0,0 0 1 0 0,0 1 0 0 0,1-1 0 0 0,-1 0-1 0 0,0 0 1 0 0,0 0 0 0 0,0 0 0 0 0,1 0-1 0 0,-1 0 1 0 0,0 0 0 0 0,0 1 0 0 0,0-1-1 0 0,0 0 1 0 0,0 0 0 0 0,0 0 0 0 0,1 0-1 0 0,-1 0 1 0 0,0 1 0 0 0,0-1 0 0 0,0 0 0 0 0,0 0-1 0 0,0 0 1 0 0,0 1 0 0 0,0-1 0 0 0,0 0-1 0 0,0 0 1 0 0,0 0 0 0 0,0 1 0 0 0,5 8 424 0 0,-5-9-394 0 0,1 5 39 0 0,1 0 0 0 0,-1 0 0 0 0,0 1 0 0 0,0-1 0 0 0,-1 9 0 0 0,4 17-774 0 0,0-7 1464 0 0,7-37-448 0 0,0-25-292 0 0,8-45 0 0 0,-18 77 12 0 0,3-2-8 0 0,-3 4-10 0 0,2 5-33 0 0,-2 2 88 0 0,1 0-1 0 0,-1 0 1 0 0,1 0-1 0 0,-1 0 1 0 0,0 1-1 0 0,0-1 1 0 0,-1 0-1 0 0,1 0 1 0 0,-1 1-1 0 0,1-1 1 0 0,-1 0-1 0 0,0 4 1 0 0,3 23-92 0 0,0-9-449 0 0,-3-19 460 0 0,0 1 1 0 0,1 0-1 0 0,-1 0 0 0 0,0-1 1 0 0,1 1-1 0 0,0 0 0 0 0,1 4 1 0 0,-1-6-39 0 0,0-1 298 0 0,-1 0-217 0 0,1 0-1 0 0,-1 0 1 0 0,1 0-1 0 0,-1 0 1 0 0,1-1 0 0 0,-1 1-1 0 0,1 0 1 0 0,-1 0-1 0 0,1 0 1 0 0,-1-1-1 0 0,1 1 1 0 0,-1 0-1 0 0,1-1 1 0 0,-1 1-1 0 0,1 0 1 0 0,-1-1-1 0 0,0 1 1 0 0,1-1-1 0 0,-1 1 1 0 0,0 0-1 0 0,1-1 1 0 0,-1 1-1 0 0,0-1 1 0 0,1 1 0 0 0,-1-2-1 0 0,4-12 14 0 0,-3 11 18 0 0,0-4-20 0 0,0-1-1 0 0,0 1 1 0 0,-1 0-1 0 0,0-13 1 0 0,-1 11-19 0 0,1 1-1 0 0,2-16 1 0 0,2 14 1 0 0,-4 10 0 0 0,0 0 0 0 0,0 0 0 0 0,0 0 0 0 0,0 0 0 0 0,0 0 0 0 0,0 0 0 0 0,0 0 0 0 0,0 0 0 0 0,0-1 0 0 0,0 1 0 0 0,1 0 0 0 0,-1 0 0 0 0,0 0 0 0 0,0 0 0 0 0,0 0 0 0 0,0 0 0 0 0,0 0 0 0 0,0 0 0 0 0,0 0 0 0 0,1 0 0 0 0,-1 0 0 0 0,0 0 0 0 0,0 0 0 0 0,0 0 0 0 0,0 0 0 0 0,0 0 0 0 0,0 0 0 0 0,1 0 0 0 0,-1 0 0 0 0,0 0 0 0 0,0 0 0 0 0,0 0 0 0 0,0 0 0 0 0,0 0 0 0 0,0 0 0 0 0,0 0 0 0 0,1 0 0 0 0,-1 0 0 0 0,0 0 0 0 0,0 1 0 0 0,0-1 0 0 0,0 0 0 0 0,0 0 0 0 0,0 0 0 0 0,0 0 0 0 0,0 0 0 0 0,0 0 0 0 0,1 0 0 0 0,-1 0 0 0 0,0 0 0 0 0,0 1 0 0 0,0-1 0 0 0,0 0 0 0 0,0 0 0 0 0,0 0 0 0 0,0 0 0 0 0,0 0 0 0 0,0 0 0 0 0,0 1 0 0 0,3 6 0 0 0,32 114-72 0 0,-34-117 73 0 0,-1-2 0 0 0,1 0 0 0 0,0 1 0 0 0,-1-1 0 0 0,1 0 0 0 0,0 0 0 0 0,0 0 0 0 0,0 0 0 0 0,0 0 0 0 0,3 3 0 0 0,7-20 116 0 0,-9-16-97 0 0,-2 23 24 0 0,-2 6 412 0 0,4 4-499 0 0,0-1-1 0 0,-1 1 1 0 0,1 0-1 0 0,-1 0 1 0 0,1 0-1 0 0,-1 0 0 0 0,2 3 1 0 0,0-1-75 0 0,8 18 552 0 0,-10-18-490 0 0,0-1 1 0 0,1 1 0 0 0,0-1-1 0 0,-1 1 1 0 0,1-1 0 0 0,1 0-1 0 0,-1 0 1 0 0,4 4 652 0 0,8-5-1100 0 0,-13-3 546 0 0,0-2-22 0 0,14-17-533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5:10:18.123"/>
    </inkml:context>
    <inkml:brush xml:id="br0">
      <inkml:brushProperty name="width" value="0.1" units="cm"/>
      <inkml:brushProperty name="height" value="0.1" units="cm"/>
    </inkml:brush>
  </inkml:definitions>
  <inkml:trace contextRef="#ctx0" brushRef="#br0">41 67 1376 0 0,'0'0'9982'0'0,"8"10"-7784"0"0,-10-7-2112 0 0,1 0-1 0 0,0 0 1 0 0,0 0 0 0 0,0 0 0 0 0,0 0 0 0 0,0 0 0 0 0,1 0 0 0 0,-1 0 0 0 0,1 1 0 0 0,0 4 0 0 0,5 36 35 0 0,-1-2 477 0 0,2 13-60 0 0,-4-38-525 0 0,1 22 0 0 0,-4-30-14 0 0,1-7 9 0 0,0-1-1 0 0,0 1 1 0 0,0 0-1 0 0,0-1 1 0 0,0 1-1 0 0,0 0 1 0 0,1-1-1 0 0,-1 1 1 0 0,1 1-1 0 0,0 3 44 0 0,0-1-1 0 0,-1 0 1 0 0,1 1 0 0 0,-1-1-1 0 0,0 1 1 0 0,-1 7-1 0 0,0 6 465 0 0,-5 20-387 0 0,8-32-130 0 0,-2-7 7 0 0,1 0 1 0 0,-1 1-1 0 0,0-1 1 0 0,0 1 0 0 0,0-1-1 0 0,0 0 1 0 0,0 1-1 0 0,1-1 1 0 0,-1 1 0 0 0,0-1-1 0 0,0 1 1 0 0,0-1-1 0 0,0 0 1 0 0,0 1-1 0 0,0-1 1 0 0,0 1 0 0 0,-1-1-1 0 0,1 1 1 0 0,0-1-1 0 0,0 0 1 0 0,0 1 0 0 0,0-1-1 0 0,0 1 1 0 0,-1-1-1 0 0,1 0 1 0 0,0 1-1 0 0,-1 21 182 0 0,0-18-274 0 0,0-3 79 0 0,1 0 0 0 0,0 0 0 0 0,-1 0 0 0 0,1 0 0 0 0,0 0 0 0 0,0 0 0 0 0,0 0 0 0 0,0 0 0 0 0,-1 0 0 0 0,2 0 0 0 0,-1 0 0 0 0,0 0 0 0 0,0 0 0 0 0,0 0 0 0 0,0 0 0 0 0,1 0 0 0 0,-1 0 0 0 0,1 1 0 0 0,1 22 8 0 0,-2-10 0 0 0,0 0 0 0 0,-1-10 0 0 0,1-2 0 0 0,0-1 0 0 0,0 1 0 0 0,0 0 0 0 0,0 0 0 0 0,0-1 0 0 0,0 1 0 0 0,0 0 0 0 0,1 2 0 0 0,8 46 0 0 0,-8-49 0 0 0,-1 1 0 0 0,0 0 0 0 0,0 0 0 0 0,0 0 0 0 0,0 0 0 0 0,0 0 0 0 0,0 0 0 0 0,-1 0 0 0 0,1 0 0 0 0,-1 0 0 0 0,0 3 0 0 0,-2 9 0 0 0,5 15 280 0 0,0-13-336 0 0,-1-1 0 0 0,0 19 0 0 0,-3-26 312 0 0,-2-13-326 0 0,-3-11-12 0 0,2-16 116 0 0,0-64 0 0 0,-1-3-38 0 0,0 10 223 0 0,8 53-90 0 0,0 6-114 0 0,1-28 43 0 0,-1 38-59 0 0,-1-1-1 0 0,-3-33 0 0 0,0 33 2 0 0,0 0 0 0 0,2-1 0 0 0,4-41 0 0 0,-3 49 111 0 0,-2-25-1 0 0,1 13 412 0 0,-2 15 315 0 0,3 28-2393 0 0,-2 16 1490 0 0,-1-11 60 0 0,2-17 6 0 0,1 0 0 0 0,0 0 0 0 0,2 9 0 0 0,-2-9 0 0 0,1 0 0 0 0,-2 0 0 0 0,2 10 0 0 0,-6 50 0 0 0,1-31 0 0 0,-10 147 0 0 0,3-52 64 0 0,10-24-304 0 0,-3-24 251 0 0,1-64 305 0 0,2-17-318 0 0,0 0-1 0 0,0 0 1 0 0,0 0 0 0 0,0 0-1 0 0,0 0 1 0 0,0 0 0 0 0,0 0-1 0 0,0 0 1 0 0,0 1-1 0 0,0-1 1 0 0,0 0 0 0 0,1 0-1 0 0,-1 0 1 0 0,0 0 0 0 0,0 0-1 0 0,0 0 1 0 0,0 0 0 0 0,0 1-1 0 0,0-1 1 0 0,0 0-1 0 0,0 0 1 0 0,0 0 0 0 0,0 0-1 0 0,0 0 1 0 0,0 0 0 0 0,-1 0-1 0 0,1 1 1 0 0,0-1 0 0 0,0 0-1 0 0,0 0 1 0 0,0 0-1 0 0,0 0 1 0 0,0 0 0 0 0,0 0-1 0 0,0 0 1 0 0,0 0 0 0 0,0 0-1 0 0,0 1 1 0 0,0-1 0 0 0,0 0-1 0 0,-1 0 1 0 0,1 0-1 0 0,0 0 1 0 0,0 0 0 0 0,0 0-1 0 0,0 0 1 0 0,0 0 0 0 0,0 0-1 0 0,0 0 1 0 0,0 0 0 0 0,-1 0-1 0 0,1 0 1 0 0,0 0-1 0 0,0 0 1 0 0,0 0 0 0 0,-3 3-81 0 0,2 18-21 0 0,1-14 278 0 0,0-3 119 0 0,0 0 0 0 0,0-1-1 0 0,0 1 1 0 0,-1 0 0 0 0,0 0-1 0 0,-1 5 1 0 0,2-8-196 0 0,0 2 275 0 0,-1-1-228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1T12:31:54.483"/>
    </inkml:context>
    <inkml:brush xml:id="br0">
      <inkml:brushProperty name="width" value="0.2" units="cm"/>
      <inkml:brushProperty name="height" value="0.2" units="cm"/>
      <inkml:brushProperty name="color" value="#E71224"/>
    </inkml:brush>
  </inkml:definitions>
  <inkml:trace contextRef="#ctx0" brushRef="#br0">24 1 920 0 0,'0'0'8800'0'0,"0"2"-8640"0"0,0 11 1688 0 0,1-12-1735 0 0,1 6-67 0 0,-1-1 1 0 0,0 0-1 0 0,0 0 1 0 0,-1 1-1 0 0,0-1 1 0 0,-1 12-1 0 0,1-1 238 0 0,-1-5-34 0 0,0-1-1 0 0,-1 0 0 0 0,-4 16 1 0 0,-1 5 182 0 0,4-21-298 0 0,0 8 41 0 0,0-1 0 0 0,0 23-1 0 0,11 79-56 0 0,-7-102-108 0 0,-1-14-3 0 0,1 1 0 0 0,-1-1 0 0 0,0 0 0 0 0,0 1 1 0 0,-1 5-1 0 0,0-8-4 0 0,0 0 0 0 0,1 0 0 0 0,-1 0 1 0 0,1 0-1 0 0,0 0 0 0 0,0 0 0 0 0,0 0 0 0 0,0 0 1 0 0,0 0-1 0 0,1 3 0 0 0,0 3 26 0 0,-1 6-22 0 0,0 8-5 0 0,-4 36 0 0 0,3-52-2 0 0,1 0 0 0 0,0 0 0 0 0,0 0 0 0 0,1 0 0 0 0,0 0 0 0 0,2 11 0 0 0,1-1 0 0 0,-3-4 0 0 0,0 0 0 0 0,-1 19 0 0 0,1 14 0 0 0,-2-22 0 0 0,1-20 0 0 0,-1 0 0 0 0,1 0 0 0 0,0-1 0 0 0,0 1 0 0 0,0 0 0 0 0,1 0 0 0 0,1 6 0 0 0,2 10 0 0 0,-1-1 0 0 0,2 25 0 0 0,-2-13 0 0 0,0 0-2 0 0,-4 48 1 0 0,0-25 68 0 0,0-32-67 0 0,1-10 0 0 0,0 0 0 0 0,0 1 0 0 0,1-1 0 0 0,3 13 0 0 0,-4-20 0 0 0,1 1 0 0 0,-1 0 0 0 0,0 0 0 0 0,0 6 0 0 0,0 12 0 0 0,1 2 0 0 0,-1-20 0 0 0,0 0 0 0 0,0 1 0 0 0,0-1 0 0 0,3 8 0 0 0,-1-3 0 0 0,1-2 0 0 0,-1 1 0 0 0,0 0 0 0 0,1 16 0 0 0,-3-20 0 0 0,1 0 0 0 0,-1 0 0 0 0,1 0 0 0 0,0 0 0 0 0,1-1 0 0 0,2 8 0 0 0,3 8 0 0 0,-6-16 0 0 0,-1-1 0 0 0,1 1 0 0 0,-1-1 0 0 0,1 1 0 0 0,-1 5 0 0 0,0 1 0 0 0,0 28 37 0 0,0-32-24 0 0,-1 0-1 0 0,1 0 0 0 0,1 0 0 0 0,-1 0 1 0 0,1 0-1 0 0,0 0 0 0 0,2 7 1 0 0,-2-8-13 0 0,0 1 0 0 0,-1-1 0 0 0,1 1 0 0 0,-1-1 0 0 0,0 0 0 0 0,-2 11 0 0 0,1 5 0 0 0,1-2 0 0 0,1-8 0 0 0,-1 0 0 0 0,-1-1 0 0 0,-3 22 0 0 0,5-24 0 0 0,0-7 0 0 0,0 0 0 0 0,-1 1 0 0 0,1-1 0 0 0,0 1 0 0 0,-1-1 0 0 0,1 1 0 0 0,-1-1 0 0 0,1 1 0 0 0,-1 2 0 0 0,5 19 0 0 0,-1-11 0 0 0,-3-9 0 0 0,0 0 0 0 0,0 0 0 0 0,0 1 0 0 0,0-1 0 0 0,-1 0 0 0 0,1 0 0 0 0,-1 1 0 0 0,0-1 0 0 0,0 1 0 0 0,0-1 0 0 0,-1 0 0 0 0,0 7 0 0 0,-1-2 0 0 0,1 0 0 0 0,0 0 0 0 0,0 0 0 0 0,1 0 0 0 0,0 0 0 0 0,0 1 0 0 0,1-1 0 0 0,3 14 0 0 0,-3-17 0 0 0,0 1 0 0 0,-1-1 0 0 0,1 0 0 0 0,-2 8 0 0 0,1-3 0 0 0,1 0 0 0 0,1 16 0 0 0,0-21 0 0 0,-1 17 0 0 0,0 5 0 0 0,-1-27 0 0 0,0 1 0 0 0,0 0 0 0 0,0 0 0 0 0,0-1 0 0 0,0 1 0 0 0,0 0 0 0 0,0 0 0 0 0,0-1 0 0 0,0 1 0 0 0,0 0 0 0 0,0-1 0 0 0,0 1 0 0 0,0 0 0 0 0,0 0 0 0 0,1-1 0 0 0,-1 1 0 0 0,0 0 0 0 0,1-1 0 0 0,0 2 0 0 0,-1 1 0 0 0,2 3 0 0 0,-1-4 0 0 0,-1-1 0 0 0,1 1 0 0 0,-1 0 0 0 0,1-1 0 0 0,-1 1 0 0 0,0 0 0 0 0,0-1 0 0 0,0 1 0 0 0,0 0 0 0 0,0 0 0 0 0,0 1 0 0 0,-5 65 0 0 0,5-59 0 0 0,0-6 0 0 0,0 1 0 0 0,0-1 0 0 0,0 0 0 0 0,1 0 0 0 0,0 0 0 0 0,-1 0 0 0 0,2 4 0 0 0,0 0 0 0 0,-1 1 0 0 0,-1 0 0 0 0,1 8 0 0 0,-1-3 0 0 0,2-11 0 0 0,0 0 0 0 0,2 10 0 0 0,-2-6 0 0 0,-2-6-1 0 0,-1 38 12 0 0,1-28 32 0 0,-1-2-32 0 0,-3 5-11 0 0,4-13 0 0 0,0 23 0 0 0,0-17 0 0 0,4 17 0 0 0,-3-22 0 0 0,-1 7 0 0 0,0 10 0 0 0,-4 0 0 0 0,3-9 0 0 0,1 0 0 0 0,-4-1 672 0 0,4 9-281 0 0,1-7-281 0 0,-1 1 0 0 0,-1 0 0 0 0,-2 12 0 0 0,3-22-108 0 0,0-1 0 0 0,0 1-1 0 0,0 0 1 0 0,-1-1-1 0 0,1 1 1 0 0,0-1 0 0 0,0 1-1 0 0,0 0 1 0 0,0-1-1 0 0,0 1 1 0 0,0 0 0 0 0,0-1-1 0 0,0 1 1 0 0,0 0-1 0 0,0-1 1 0 0,1 1-1 0 0,-1 0 1 0 0,0-1 0 0 0,1 2-1 0 0,-1-2 1 0 0,0 1-1 0 0,0-1 1 0 0,0 1-1 0 0,1-1 1 0 0,-1 1-1 0 0,0-1 0 0 0,0 1 1 0 0,0-1-1 0 0,0 1 1 0 0,0 0-1 0 0,0-1 1 0 0,0 1-1 0 0,-1-1 1 0 0,1 1-1 0 0,0-1 1 0 0,0 1-1 0 0,0-1 1 0 0,0 1-1 0 0,-1-1 1 0 0,1 1-1 0 0,-1 0 0 0 0,-2 5 11 0 0,2-4 120 0 0,-3 7 244 0 0,4-6-317 0 0,1-2-39 0 0,-1 0 1 0 0,0 0-1 0 0,0 0 1 0 0,0 1 0 0 0,0-1-1 0 0,0 0 1 0 0,0 0 0 0 0,0 0-1 0 0,0 1 1 0 0,-1-1-1 0 0,1 0 1 0 0,0 0 0 0 0,-1 0-1 0 0,1 0 1 0 0,-2 1-1 0 0,2 1 38 0 0,-1 2-37 0 0,-2 3 32 0 0,2 1 1 0 0,-3 0-44 0 0,0-1-55 0 0,3-6-187 0 0,1 5-379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5:10:18.124"/>
    </inkml:context>
    <inkml:brush xml:id="br0">
      <inkml:brushProperty name="width" value="0.1" units="cm"/>
      <inkml:brushProperty name="height" value="0.1" units="cm"/>
    </inkml:brush>
  </inkml:definitions>
  <inkml:trace contextRef="#ctx0" brushRef="#br0">16 0 8352 0 0,'0'0'381'0'0,"-6"23"1135"0"0,6-9-342 0 0,1-7-1054 0 0,-1 1 1 0 0,0-1-1 0 0,-1 0 0 0 0,1 0 0 0 0,-2 0 0 0 0,-1 9 0 0 0,2-12-19 0 0,0 0 0 0 0,0 0 1 0 0,0 0-1 0 0,1 1 1 0 0,0-1-1 0 0,0 0 0 0 0,0 0 1 0 0,0 0-1 0 0,1 0 0 0 0,1 7 1 0 0,2 25 1045 0 0,-6-22-851 0 0,2-12-279 0 0,0-1 1 0 0,-1 0-1 0 0,1 1 1 0 0,0-1-1 0 0,0 0 1 0 0,0 1-1 0 0,0-1 1 0 0,0 0-1 0 0,0 0 1 0 0,0 1-1 0 0,1 1 1 0 0,-1 1-18 0 0,-1-1 0 0 0,2 7 2643 0 0,-3-2-2387 0 0,1-7-205 0 0,1 0 0 0 0,0-1 1 0 0,-1 1-1 0 0,1 0 0 0 0,0 0 1 0 0,0-1-1 0 0,-1 1 0 0 0,1 0 1 0 0,0 0-1 0 0,0 0 0 0 0,0-1 1 0 0,0 1-1 0 0,0 0 0 0 0,0 0 1 0 0,0 0-1 0 0,0-1 0 0 0,1 1 1 0 0,-1 1-1 0 0,2 3-759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1T12:31:56.313"/>
    </inkml:context>
    <inkml:brush xml:id="br0">
      <inkml:brushProperty name="width" value="0.2" units="cm"/>
      <inkml:brushProperty name="height" value="0.2" units="cm"/>
      <inkml:brushProperty name="color" value="#E71224"/>
    </inkml:brush>
  </inkml:definitions>
  <inkml:trace contextRef="#ctx0" brushRef="#br0">11 143 7280 0 0,'-10'-24'8712'0'0,"16"34"-8265"0"0,-5-7-472 0 0,1-1 0 0 0,-1 1 0 0 0,1-1 0 0 0,0 0 0 0 0,-1 0 0 0 0,1 1 0 0 0,3 1 1 0 0,25 19 63 0 0,9 5-15 0 0,-32-23-23 0 0,-1 1 0 0 0,1 0 0 0 0,-1 0 0 0 0,-1 1 0 0 0,1 0 0 0 0,-1 0 0 0 0,5 8 0 0 0,-6-9 7 0 0,86 138 662 0 0,-41-68-446 0 0,-34-46-170 0 0,-12-22-37 0 0,1 0 0 0 0,0 0 0 0 0,0-1 0 0 0,10 12-1 0 0,0 10 0 0 0,-9-25 19 0 0,-4-3-26 0 0,0 0 0 0 0,0-1 0 0 0,-1 1 1 0 0,1 0-1 0 0,0 0 0 0 0,-1 0 0 0 0,1 0 0 0 0,0 0 0 0 0,-1 0 0 0 0,1 0 0 0 0,0 2 0 0 0,-1-1 55 0 0,2 6 128 0 0,6 9 214 0 0,-4-11-385 0 0,3 2 22 0 0,-3 2-33 0 0,2-1 27 0 0,-2-9-24 0 0,-4 0-11 0 0,0 0 1 0 0,0 0-1 0 0,0 0 1 0 0,0 0 0 0 0,0 0-1 0 0,1 0 1 0 0,-1 0-1 0 0,0 0 1 0 0,0 0-1 0 0,0 0 1 0 0,0 0-1 0 0,0 0 1 0 0,0 0 0 0 0,0 0-1 0 0,1 0 1 0 0,-1 0-1 0 0,0 0 1 0 0,0 0-1 0 0,0 0 1 0 0,0 0-1 0 0,0 1 1 0 0,0-1 0 0 0,0 0-1 0 0,1 0 1 0 0,-1 0-1 0 0,0 0 1 0 0,0 0-1 0 0,0 0 1 0 0,0 0 0 0 0,0 0-1 0 0,0 0 1 0 0,0 1-1 0 0,0-1 1 0 0,0 0-1 0 0,0 0 1 0 0,0 0-1 0 0,0 0 1 0 0,0 0 0 0 0,0 0-1 0 0,0 1 1 0 0,0-1-1 0 0,0 0 1 0 0,0 0-1 0 0,0 0 1 0 0,0 0-1 0 0,0 0 1 0 0,0 0 0 0 0,0 1-1 0 0,6 14 335 0 0,-5-14-271 0 0,10 4 186 0 0,-6-3-231 0 0,-4-2 32 0 0,1 0 1 0 0,7-4-44 0 0,1-2-10 0 0,-4 2 0 0 0,0 0 0 0 0,0-1 0 0 0,-1 1 0 0 0,0-1 0 0 0,0 0 0 0 0,6-8 0 0 0,-3 1-1 0 0,0-1 0 0 0,8-19-1 0 0,1-2 124 0 0,4 5-112 0 0,-18 23-10 0 0,17-19 0 0 0,-11 10 0 0 0,35-37 123 0 0,83-74 0 0 0,-118 118-118 0 0,14-20 0 0 0,-3 3 6 0 0,-5 14 42 0 0,-13 10-52 0 0,0 0 0 0 0,0 0 0 0 0,-1 0 1 0 0,1 0-1 0 0,-1-1 0 0 0,1 1 1 0 0,-1 0-1 0 0,1-1 0 0 0,1-2 0 0 0,15-15 66 0 0,-15 16-60 0 0,0 1 0 0 0,0-1 1 0 0,-1 1-1 0 0,1-1 0 0 0,-1 0 0 0 0,0 0 0 0 0,3-5 0 0 0,-3 4-7 0 0,0 1 0 0 0,0-1 0 0 0,0 0 0 0 0,1 1 0 0 0,4-5-1 0 0,7-10 13 0 0,-7 9 41 0 0,4-6 26 0 0,-10 15-79 0 0,-1-1 1 0 0,0 1 0 0 0,0-1 0 0 0,1 1-1 0 0,-1-1 1 0 0,0 0 0 0 0,0 1 0 0 0,0-1 0 0 0,1 0-1 0 0,-1 1 1 0 0,0-1 0 0 0,0 1 0 0 0,0-1-1 0 0,0 0 1 0 0,0 1 0 0 0,0-1 0 0 0,0 0 0 0 0,-1 1-1 0 0,1-1 1 0 0,0 0 0 0 0,0 1 0 0 0,-1-2-1 0 0,0 0 0 0 0,0 1 0 0 0,1 0 0 0 0,-1 1 0 0 0,0-1 0 0 0,1 0 0 0 0,0 1 0 0 0,-1-1 0 0 0,1 0 0 0 0,-1 0 0 0 0,1 1 0 0 0,0-1 0 0 0,0 0 0 0 0,-1 0 0 0 0,1 0 0 0 0,0 1 0 0 0,0-1 0 0 0,0 0 0 0 0,0 0 0 0 0,0 0 0 0 0,0 0 0 0 0,0 1 0 0 0,0-1 0 0 0,0 0 0 0 0,1 0 0 0 0,-1 0 0 0 0,0 0 0 0 0,0 1 0 0 0,1-1 0 0 0,-1 0 0 0 0,0 0 0 0 0,1 1 0 0 0,0-2 0 0 0,0 1 0 0 0,0 0 0 0 0,0-1 0 0 0,0 1 0 0 0,0 0 0 0 0,-1 0 0 0 0,1-1 0 0 0,0 1 0 0 0,-1 0 0 0 0,1-1 0 0 0,-1 1 0 0 0,1-2 0 0 0,2-5 0 0 0,1 2 0 0 0,-3-1 0 0 0,2 2 18 0 0,13-11 468 0 0,-10 15-386 0 0,-6 1-118 0 0,1 0 1 0 0,-1 0-1 0 0,0 0 0 0 0,1 0 0 0 0,-1 0 1 0 0,1 0-1 0 0,-1 0 0 0 0,0 0 0 0 0,1 0 1 0 0,-1 0-1 0 0,0 0 0 0 0,1 0 0 0 0,-1 0 1 0 0,0 0-1 0 0,1 0 0 0 0,-1 0 0 0 0,1 1 1 0 0,-1-1-1 0 0,0 0 0 0 0,0 0 0 0 0,1 0 1 0 0,-1 1-1 0 0,0-1 0 0 0,1 0 0 0 0,-1 0 0 0 0,0 1 1 0 0,0-1-1 0 0,1 0 0 0 0,-1 0 0 0 0,0 1 1 0 0,5 6-885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3:24:07.749"/>
    </inkml:context>
    <inkml:brush xml:id="br0">
      <inkml:brushProperty name="width" value="0.1" units="cm"/>
      <inkml:brushProperty name="height" value="0.1" units="cm"/>
    </inkml:brush>
  </inkml:definitions>
  <inkml:trace contextRef="#ctx0" brushRef="#br0">0 27 1376 0 0,'0'0'8400'0'0,"1"0"-8276"0"0,3-5 1464 0 0,-4 5-1475 0 0,1 0-1 0 0,-1 0 1 0 0,0 0-1 0 0,1 0 1 0 0,-1 0-1 0 0,0-1 1 0 0,0 1 0 0 0,1 0-1 0 0,-1 0 1 0 0,0 0-1 0 0,1 0 1 0 0,-1 0-1 0 0,0 0 1 0 0,1 0 0 0 0,-1 0-1 0 0,0 0 1 0 0,0 0-1 0 0,1 0 1 0 0,-1 0 0 0 0,0 1-1 0 0,1-1 1 0 0,-1 0-1 0 0,0 0 1 0 0,1 0-1 0 0,14 5 690 0 0,0 0-801 0 0,-13-3 19 0 0,1-1 0 0 0,0 1 1 0 0,0 0-1 0 0,-1-1 0 0 0,1 1 0 0 0,0-1 1 0 0,0 0-1 0 0,0 0 0 0 0,0 0 0 0 0,7 0 1 0 0,10 4 91 0 0,-2 0 234 0 0,-17-4-303 0 0,5 3-33 0 0,0-3 7 0 0,-5-1 61 0 0,15 4 401 0 0,14-1-405 0 0,-29-3-68 0 0,-1 0-1 0 0,1 0 0 0 0,0 0 0 0 0,0 1 0 0 0,-1-1 0 0 0,1 0 0 0 0,0 0 0 0 0,0 0 0 0 0,0 0 0 0 0,-1 0 0 0 0,1 0 0 0 0,0-1 0 0 0,0 1 0 0 0,-1 0 0 0 0,1 0 1 0 0,0-1-1 0 0,1 1 0 0 0,1-2 39 0 0,33 7 503 0 0,-14 3-334 0 0,-8-7-213 0 0,-1-1 0 0 0,0 0 0 0 0,19-3 0 0 0,0 2 96 0 0,-15 2-104 0 0,51-7 82 0 0,-67 6 4 0 0,21-9 2 0 0,22 3-80 0 0,-25 2 16 0 0,-5 1 32 0 0,24-8-48 0 0,-10 5-21 0 0,-11 4-219 0 0,-14 2 268 0 0,0 0 1 0 0,0 0-1 0 0,0-1 1 0 0,0 1 0 0 0,0-1-1 0 0,0 0 1 0 0,0 0-1 0 0,0 0 1 0 0,4-2-1 0 0,-1-1-26 0 0,1 1-1 0 0,-1 1 0 0 0,1-1 0 0 0,0 1 0 0 0,0 0 1 0 0,0 0-1 0 0,0 1 0 0 0,12-1 0 0 0,77 2-12 0 0,-64 3 11 0 0,-30-3 2 0 0,1 0-1 0 0,0 0 0 0 0,0 0 0 0 0,0 1 0 0 0,0 0 0 0 0,0-1 1 0 0,0 1-1 0 0,0 0 0 0 0,3 2 0 0 0,-5-2-16 0 0,1-1-1 0 0,0 1 1 0 0,-1 0 0 0 0,1-1-1 0 0,-1 1 1 0 0,1-1 0 0 0,0 0-1 0 0,3 1 1 0 0,41 5 61 0 0,12-4 130 0 0,-13-6-304 0 0,21-16 304 0 0,-51 21-515 0 0,3 2 194 0 0,-3-3 427 0 0,6 2-456 0 0,-14-1 167 0 0,1 1-1 0 0,-1-2 0 0 0,1 1 0 0 0,10-1 0 0 0,-6 0 6 0 0,35 5 371 0 0,-30-2-369 0 0,-10-1 0 0 0,-1-2 0 0 0,1 0 0 0 0,4-1 0 0 0,-1 2 0 0 0,-7-2 1 0 0,15 2 62 0 0,-12 1-63 0 0,1 1-56 0 0,-7-2 91 0 0,1-1-38 0 0,24 0-485 0 0,-19 0 488 0 0,22-2 15 0 0,-1 5-30 0 0,-22-2 15 0 0,-5-1 0 0 0,1 1 0 0 0,-1-1 0 0 0,0 0 0 0 0,1 0 0 0 0,-1 1 0 0 0,0-1 0 0 0,1 0 0 0 0,-1 0 0 0 0,0 0 0 0 0,1 0 0 0 0,-1 0 0 0 0,1 1 0 0 0,-1-1 0 0 0,0 0 0 0 0,1 0 0 0 0,-1 0 0 0 0,0 0 0 0 0,1 0 0 0 0,-1 0-1 0 0,1 0 1 0 0,-1 0 0 0 0,0 0 0 0 0,1-1 0 0 0,-1 1 0 0 0,0 0 0 0 0,1 0 0 0 0,0 0 0 0 0,-1 0 1 0 0,0-1-1 0 0,0 1 1 0 0,1 0-1 0 0,-1 0 1 0 0,0 0 0 0 0,1 0-1 0 0,-1 0 1 0 0,0-1-1 0 0,1 1 1 0 0,-1 0 0 0 0,0 0-1 0 0,1 0 1 0 0,-1 0-1 0 0,0 0 1 0 0,1 0 0 0 0,-1 0-1 0 0,0 0 1 0 0,1 0-1 0 0,-1 1 1 0 0,0-1 0 0 0,1 0-1 0 0,-1 0 1 0 0,0 0-1 0 0,1 0 1 0 0,-1 0 0 0 0,2 1 526 0 0,6-3-1042 0 0,33 0 1139 0 0,-13 0-715 0 0,-9 2 371 0 0,-12-1-280 0 0,0-1 0 0 0,0 1 0 0 0,-1 1 0 0 0,1 0 0 0 0,-1-2 11 0 0,-4 2 32 0 0,16 10 191 0 0,-11-9 12 0 0,-1 0-236 0 0,-1 0-10 0 0,1-2 11 0 0,-4 1 32 0 0,4 0-33 0 0,-1 0 1 0 0,-2 0 32 0 0,2 1-33 0 0,1 2 1 0 0,-4-3 32 0 0,1 0-22 0 0,8-4-344 0 0,-10 4 179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3:24:08.673"/>
    </inkml:context>
    <inkml:brush xml:id="br0">
      <inkml:brushProperty name="width" value="0.1" units="cm"/>
      <inkml:brushProperty name="height" value="0.1" units="cm"/>
    </inkml:brush>
  </inkml:definitions>
  <inkml:trace contextRef="#ctx0" brushRef="#br0">0 0 1376 0 0,'0'0'11592'0'0,"7"3"-10120"0"0,1 2-1078 0 0,-4-3-297 0 0,1 1-1 0 0,-1 0 1 0 0,1 0 0 0 0,-1 0 0 0 0,0 1-1 0 0,0-1 1 0 0,6 9 0 0 0,-7-2 596 0 0,1 3-256 0 0,3-3-227 0 0,-5-7-185 0 0,0 0-1 0 0,0 0 1 0 0,0-1-1 0 0,0 1 1 0 0,0-1-1 0 0,5 4 0 0 0,31 31 102 0 0,-16-17 173 0 0,-14-11-114 0 0,1-1 0 0 0,1 0-1 0 0,-1 0 1 0 0,1-1 0 0 0,12 6 0 0 0,-9 1 56 0 0,-12-14-176 0 0,-1 0-11 0 0,3 0-33 0 0,-1 0 22 0 0,1-2-22 0 0,-1 4 6 0 0,-1-2-91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3:24:09.520"/>
    </inkml:context>
    <inkml:brush xml:id="br0">
      <inkml:brushProperty name="width" value="0.1" units="cm"/>
      <inkml:brushProperty name="height" value="0.1" units="cm"/>
    </inkml:brush>
  </inkml:definitions>
  <inkml:trace contextRef="#ctx0" brushRef="#br0">0 220 920 0 0,'8'5'6894'0'0,"-5"-11"-5787"0"0,-2 5-941 0 0,-1 0-1 0 0,1 0 1 0 0,-1 0-1 0 0,1 0 1 0 0,-1 0 0 0 0,1 0-1 0 0,0 0 1 0 0,-1 0-1 0 0,1 1 1 0 0,0-1 0 0 0,0 0-1 0 0,-1 1 1 0 0,1-1-1 0 0,0 0 1 0 0,0 1-1 0 0,0-1 1 0 0,0 1 0 0 0,0-1-1 0 0,0 1 1 0 0,0 0-1 0 0,0-1 1 0 0,1 1 0 0 0,12-8 404 0 0,-13 8-453 0 0,0-1 1 0 0,0 0 0 0 0,-1 0-1 0 0,1 0 1 0 0,0 0-1 0 0,-1 0 1 0 0,1-1 0 0 0,-1 1-1 0 0,1 0 1 0 0,-1 0 0 0 0,1 0-1 0 0,-1-2 1 0 0,1 2-44 0 0,-1-1-1 0 0,0 1 1 0 0,1 0 0 0 0,-1-1 0 0 0,1 1 0 0 0,0 0-1 0 0,-1 0 1 0 0,1 0 0 0 0,0-1 0 0 0,0 1-1 0 0,0 0 1 0 0,0 0 0 0 0,0 0 0 0 0,1-1 0 0 0,72-58 1323 0 0,-68 55-1369 0 0,0 0 1 0 0,1 1-1 0 0,0 0 1 0 0,0 0-1 0 0,8-2 0 0 0,-12 5-21 0 0,-1-1 0 0 0,1 1 0 0 0,-1-1 0 0 0,0 0 0 0 0,1 0 0 0 0,-1 0 0 0 0,0 0 0 0 0,0 0 0 0 0,2-3 0 0 0,-2 2 48 0 0,0 1 0 0 0,0-1 0 0 0,1 1 1 0 0,-1 0-1 0 0,1 0 0 0 0,-1 0 0 0 0,5-3 0 0 0,32-19 1386 0 0,-32 17-2443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3:24:30.638"/>
    </inkml:context>
    <inkml:brush xml:id="br0">
      <inkml:brushProperty name="width" value="0.1" units="cm"/>
      <inkml:brushProperty name="height" value="0.1" units="cm"/>
    </inkml:brush>
  </inkml:definitions>
  <inkml:trace contextRef="#ctx0" brushRef="#br0">0 109 4144 0 0,'3'-4'2386'0'0,"5"-4"-1391"0"0,-6 5-964 0 0,1-1-1 0 0,0 0 1 0 0,0 1-1 0 0,0 0 1 0 0,0 0-1 0 0,0 0 1 0 0,1 0-1 0 0,6-4 1 0 0,2-14 8502 0 0,-17 21-8409 0 0,-5-2 1676 0 0,10 2-1787 0 0,0 0 0 0 0,0 0 0 0 0,0 0 0 0 0,0 0-1 0 0,0 0 1 0 0,0-1 0 0 0,0 1 0 0 0,0 0-1 0 0,-1 0 1 0 0,1 0 0 0 0,0 0 0 0 0,0 0-1 0 0,0 0 1 0 0,0-1 0 0 0,0 1 0 0 0,0 0 0 0 0,0 0-1 0 0,0 0 1 0 0,0 0 0 0 0,0 0 0 0 0,0 0-1 0 0,0-1 1 0 0,0 1 0 0 0,0 0 0 0 0,0 0-1 0 0,0 0 1 0 0,0 0 0 0 0,0 0 0 0 0,0-1-1 0 0,0 1 1 0 0,0 0 0 0 0,0 0 0 0 0,0 0 0 0 0,0 0-1 0 0,0 0 1 0 0,0-1 0 0 0,0 1 0 0 0,0 0-1 0 0,0 0 1 0 0,1 0 0 0 0,-1 0 0 0 0,0 0-1 0 0,0 0 1 0 0,0 0 0 0 0,0-1 0 0 0,0 1-1 0 0,0 0 1 0 0,0 0 0 0 0,1 0 0 0 0,-1 0 0 0 0,0 0-1 0 0,0 0 1 0 0,0 0 0 0 0,0 0 0 0 0,0 0-1 0 0,0 0 1 0 0,1 0 0 0 0,-1 0 0 0 0,0 0-1 0 0,1-1-199 0 0,2-1 1011 0 0,-9-2 79 0 0,18-2-700 0 0,-8 5 71 0 0,-1 1 0 0 0,1 0 1 0 0,0-1-1 0 0,0 0 0 0 0,4-1 0 0 0,-4 1-390 0 0,10-3 334 0 0,-11 3-152 0 0,0 0 1 0 0,1 0 0 0 0,-1 0 0 0 0,1 0 0 0 0,-1 1 0 0 0,5-1 0 0 0,28-1 210 0 0,-22 1-268 0 0,-9 0 53 0 0,0 0 0 0 0,0 1 0 0 0,0 0 0 0 0,1 0-1 0 0,-1 0 1 0 0,0 1 0 0 0,8 1 0 0 0,-11-1-55 0 0,0-1 0 0 0,0 1 1 0 0,0 0-1 0 0,0 0 0 0 0,0 0 0 0 0,0 0 0 0 0,2 3 1 0 0,-2-3-8 0 0,0 1 1 0 0,0-1 0 0 0,1 0-1 0 0,-1 1 1 0 0,0-1 0 0 0,1 0 0 0 0,-1 0-1 0 0,4 0 1 0 0,-1 1 103 0 0,1-1-1 0 0,-1 0 1 0 0,1 0 0 0 0,-1-1-1 0 0,1 1 1 0 0,0-1 0 0 0,8-1-1 0 0,-6 1-103 0 0,-6 0 1 0 0,0 0 1 0 0,0 0-1 0 0,0 0 0 0 0,0 0 0 0 0,0 0 0 0 0,1-1 1 0 0,-1 1-1 0 0,2-1 0 0 0,-2 0 42 0 0,2 1-22 0 0,21-7 214 0 0,-4-2-41 0 0,-13 6-186 0 0,-5 2-4 0 0,1 0 1 0 0,0 0-1 0 0,0 0 0 0 0,-1 0 1 0 0,1 1-1 0 0,0 0 0 0 0,0-1 1 0 0,0 1-1 0 0,0 1 0 0 0,0-1 1 0 0,0 1-1 0 0,6 1 0 0 0,7 0 60 0 0,9-4 64 0 0,-21 2-117 0 0,18-2 137 0 0,-18 2-129 0 0,-1-1 0 0 0,1 1 0 0 0,-1 0-1 0 0,1 0 1 0 0,-1 0 0 0 0,1 0 0 0 0,-1 1-1 0 0,6 1 1 0 0,-8-1-16 0 0,0-1 1 0 0,0 1-1 0 0,0-1 0 0 0,1 1 0 0 0,-1-1 1 0 0,0 0-1 0 0,1 0 0 0 0,-1 0 0 0 0,0 0 0 0 0,1 0 1 0 0,-1 0-1 0 0,0-1 0 0 0,0 1 0 0 0,4-2 1 0 0,-4 1 3 0 0,0 1 0 0 0,1-1 0 0 0,-1 1 1 0 0,0-1-1 0 0,0 1 0 0 0,0 0 0 0 0,1 0 0 0 0,-1 0 1 0 0,0 0-1 0 0,4 1 0 0 0,-2 0-4 0 0,-3-1 3 0 0,1 0 0 0 0,-1 0 0 0 0,1 1 0 0 0,-1-1 0 0 0,1 0 0 0 0,-1 0 0 0 0,1-1 0 0 0,0 1 0 0 0,-1 0 0 0 0,1 0 0 0 0,1-1 0 0 0,32 1 111 0 0,23 8-117 0 0,-38-10 11 0 0,4 2 53 0 0,44 3 197 0 0,-30-3-250 0 0,-32 2 46 0 0,-5-2-57 0 0,0 1 0 0 0,0-1-1 0 0,0 1 1 0 0,0-1 0 0 0,0 0 0 0 0,0 1-1 0 0,0-1 1 0 0,0 0 0 0 0,0 0 0 0 0,0 0-1 0 0,0 0 1 0 0,0 0 0 0 0,0 0-1 0 0,2 0 1 0 0,44-2 138 0 0,30-2 20 0 0,-69 3-105 0 0,10-1 14 0 0,-1 1 0 0 0,27 1 0 0 0,-38 0-46 0 0,6-3 34 0 0,-5 4-51 0 0,8 1 65 0 0,-3-1-56 0 0,0-1 0 0 0,0 0 1 0 0,21-3-1 0 0,-28 2 9 0 0,0 0-1 0 0,1 0 1 0 0,-1 1 0 0 0,0-1-1 0 0,1 1 1 0 0,-1 0-1 0 0,0 1 1 0 0,1-1 0 0 0,7 3-1 0 0,36 1-21 0 0,-20-4 75 0 0,-14 2-18 0 0,8 3-61 0 0,48 5 196 0 0,-66-9-192 0 0,17 3 115 0 0,2-1-22 0 0,21 7 51 0 0,-44-10-255 0 0,0 0-1 0 0,-1 0 1 0 0,1 0 0 0 0,0 1-1 0 0,0-1 1 0 0,-1 0 0 0 0,1 0 0 0 0,0 1-1 0 0,-1-1 1 0 0,1 1 0 0 0,0-1-1 0 0,-1 0 1 0 0,1 1 0 0 0,-1-1-1 0 0,1 1 1 0 0,-1-1 0 0 0,1 1-1 0 0,-1 0 1 0 0,1-1 0 0 0,-1 1-1 0 0,1 0 1 0 0,-1-1 0 0 0,0 1-1 0 0,1 0 1 0 0,-1-1 0 0 0,0 1-1 0 0,0 0 1 0 0,1-1 0 0 0,-1 2-1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5CDF4-CC8E-66E3-C8AC-BD3EBBAEA0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CA3D96E-DF6D-8E46-F971-590C310556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8AC9136-E702-F93C-589B-F514ADBDFB54}"/>
              </a:ext>
            </a:extLst>
          </p:cNvPr>
          <p:cNvSpPr>
            <a:spLocks noGrp="1"/>
          </p:cNvSpPr>
          <p:nvPr>
            <p:ph type="dt" sz="half" idx="10"/>
          </p:nvPr>
        </p:nvSpPr>
        <p:spPr/>
        <p:txBody>
          <a:bodyPr/>
          <a:lstStyle/>
          <a:p>
            <a:fld id="{8B1273DD-127F-4469-8AE8-5EC5F3CF71E5}" type="datetimeFigureOut">
              <a:rPr lang="en-GB" smtClean="0"/>
              <a:t>20/06/2022</a:t>
            </a:fld>
            <a:endParaRPr lang="en-GB"/>
          </a:p>
        </p:txBody>
      </p:sp>
      <p:sp>
        <p:nvSpPr>
          <p:cNvPr id="5" name="Footer Placeholder 4">
            <a:extLst>
              <a:ext uri="{FF2B5EF4-FFF2-40B4-BE49-F238E27FC236}">
                <a16:creationId xmlns:a16="http://schemas.microsoft.com/office/drawing/2014/main" id="{79731767-76BA-D902-4DCB-37DFE8752C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A509C0-0569-31DE-E680-C6DFF14C40BB}"/>
              </a:ext>
            </a:extLst>
          </p:cNvPr>
          <p:cNvSpPr>
            <a:spLocks noGrp="1"/>
          </p:cNvSpPr>
          <p:nvPr>
            <p:ph type="sldNum" sz="quarter" idx="12"/>
          </p:nvPr>
        </p:nvSpPr>
        <p:spPr/>
        <p:txBody>
          <a:bodyPr/>
          <a:lstStyle/>
          <a:p>
            <a:fld id="{B292BF96-7929-4C9B-995D-167A2B378300}" type="slidenum">
              <a:rPr lang="en-GB" smtClean="0"/>
              <a:t>‹#›</a:t>
            </a:fld>
            <a:endParaRPr lang="en-GB"/>
          </a:p>
        </p:txBody>
      </p:sp>
    </p:spTree>
    <p:extLst>
      <p:ext uri="{BB962C8B-B14F-4D97-AF65-F5344CB8AC3E}">
        <p14:creationId xmlns:p14="http://schemas.microsoft.com/office/powerpoint/2010/main" val="2276488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8FF24-0552-C75A-FD3F-4ECFA8E8F4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7A6292-0F10-4BE1-A0C2-83326C92B7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8A6EE9-B1CE-081C-7B42-6E5B7B36ACDD}"/>
              </a:ext>
            </a:extLst>
          </p:cNvPr>
          <p:cNvSpPr>
            <a:spLocks noGrp="1"/>
          </p:cNvSpPr>
          <p:nvPr>
            <p:ph type="dt" sz="half" idx="10"/>
          </p:nvPr>
        </p:nvSpPr>
        <p:spPr/>
        <p:txBody>
          <a:bodyPr/>
          <a:lstStyle/>
          <a:p>
            <a:fld id="{8B1273DD-127F-4469-8AE8-5EC5F3CF71E5}" type="datetimeFigureOut">
              <a:rPr lang="en-GB" smtClean="0"/>
              <a:t>20/06/2022</a:t>
            </a:fld>
            <a:endParaRPr lang="en-GB"/>
          </a:p>
        </p:txBody>
      </p:sp>
      <p:sp>
        <p:nvSpPr>
          <p:cNvPr id="5" name="Footer Placeholder 4">
            <a:extLst>
              <a:ext uri="{FF2B5EF4-FFF2-40B4-BE49-F238E27FC236}">
                <a16:creationId xmlns:a16="http://schemas.microsoft.com/office/drawing/2014/main" id="{846E005D-B16E-D49B-DA49-5C6134C0D0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EA7EF0-AACE-B849-B4F4-C6AF403D288C}"/>
              </a:ext>
            </a:extLst>
          </p:cNvPr>
          <p:cNvSpPr>
            <a:spLocks noGrp="1"/>
          </p:cNvSpPr>
          <p:nvPr>
            <p:ph type="sldNum" sz="quarter" idx="12"/>
          </p:nvPr>
        </p:nvSpPr>
        <p:spPr/>
        <p:txBody>
          <a:bodyPr/>
          <a:lstStyle/>
          <a:p>
            <a:fld id="{B292BF96-7929-4C9B-995D-167A2B378300}" type="slidenum">
              <a:rPr lang="en-GB" smtClean="0"/>
              <a:t>‹#›</a:t>
            </a:fld>
            <a:endParaRPr lang="en-GB"/>
          </a:p>
        </p:txBody>
      </p:sp>
    </p:spTree>
    <p:extLst>
      <p:ext uri="{BB962C8B-B14F-4D97-AF65-F5344CB8AC3E}">
        <p14:creationId xmlns:p14="http://schemas.microsoft.com/office/powerpoint/2010/main" val="2076835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335EA6-DD38-FE0B-DEAB-35AADA41DC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00B8AD-8C89-A73B-7D51-A1D8B3E572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45017A-CE39-092E-C45E-5C065A690F4C}"/>
              </a:ext>
            </a:extLst>
          </p:cNvPr>
          <p:cNvSpPr>
            <a:spLocks noGrp="1"/>
          </p:cNvSpPr>
          <p:nvPr>
            <p:ph type="dt" sz="half" idx="10"/>
          </p:nvPr>
        </p:nvSpPr>
        <p:spPr/>
        <p:txBody>
          <a:bodyPr/>
          <a:lstStyle/>
          <a:p>
            <a:fld id="{8B1273DD-127F-4469-8AE8-5EC5F3CF71E5}" type="datetimeFigureOut">
              <a:rPr lang="en-GB" smtClean="0"/>
              <a:t>20/06/2022</a:t>
            </a:fld>
            <a:endParaRPr lang="en-GB"/>
          </a:p>
        </p:txBody>
      </p:sp>
      <p:sp>
        <p:nvSpPr>
          <p:cNvPr id="5" name="Footer Placeholder 4">
            <a:extLst>
              <a:ext uri="{FF2B5EF4-FFF2-40B4-BE49-F238E27FC236}">
                <a16:creationId xmlns:a16="http://schemas.microsoft.com/office/drawing/2014/main" id="{EBC4DBE6-E039-28CB-8926-6E7C79ED7B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69EC9C-4914-0C3A-D898-30AF3DAD0D6F}"/>
              </a:ext>
            </a:extLst>
          </p:cNvPr>
          <p:cNvSpPr>
            <a:spLocks noGrp="1"/>
          </p:cNvSpPr>
          <p:nvPr>
            <p:ph type="sldNum" sz="quarter" idx="12"/>
          </p:nvPr>
        </p:nvSpPr>
        <p:spPr/>
        <p:txBody>
          <a:bodyPr/>
          <a:lstStyle/>
          <a:p>
            <a:fld id="{B292BF96-7929-4C9B-995D-167A2B378300}" type="slidenum">
              <a:rPr lang="en-GB" smtClean="0"/>
              <a:t>‹#›</a:t>
            </a:fld>
            <a:endParaRPr lang="en-GB"/>
          </a:p>
        </p:txBody>
      </p:sp>
    </p:spTree>
    <p:extLst>
      <p:ext uri="{BB962C8B-B14F-4D97-AF65-F5344CB8AC3E}">
        <p14:creationId xmlns:p14="http://schemas.microsoft.com/office/powerpoint/2010/main" val="3639107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3762C-2214-F6BC-B9F6-CE5DAEF79F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CE819E-C5D3-83EC-234E-3A80FDBE52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EAF725-1FCD-7689-5B7B-283F55F753D6}"/>
              </a:ext>
            </a:extLst>
          </p:cNvPr>
          <p:cNvSpPr>
            <a:spLocks noGrp="1"/>
          </p:cNvSpPr>
          <p:nvPr>
            <p:ph type="dt" sz="half" idx="10"/>
          </p:nvPr>
        </p:nvSpPr>
        <p:spPr/>
        <p:txBody>
          <a:bodyPr/>
          <a:lstStyle/>
          <a:p>
            <a:fld id="{8B1273DD-127F-4469-8AE8-5EC5F3CF71E5}" type="datetimeFigureOut">
              <a:rPr lang="en-GB" smtClean="0"/>
              <a:t>20/06/2022</a:t>
            </a:fld>
            <a:endParaRPr lang="en-GB"/>
          </a:p>
        </p:txBody>
      </p:sp>
      <p:sp>
        <p:nvSpPr>
          <p:cNvPr id="5" name="Footer Placeholder 4">
            <a:extLst>
              <a:ext uri="{FF2B5EF4-FFF2-40B4-BE49-F238E27FC236}">
                <a16:creationId xmlns:a16="http://schemas.microsoft.com/office/drawing/2014/main" id="{37AA1822-4357-8EDF-26D8-3434AA08BF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DF2FA4-40B9-BACF-C8C0-B18E3A1AE26A}"/>
              </a:ext>
            </a:extLst>
          </p:cNvPr>
          <p:cNvSpPr>
            <a:spLocks noGrp="1"/>
          </p:cNvSpPr>
          <p:nvPr>
            <p:ph type="sldNum" sz="quarter" idx="12"/>
          </p:nvPr>
        </p:nvSpPr>
        <p:spPr/>
        <p:txBody>
          <a:bodyPr/>
          <a:lstStyle/>
          <a:p>
            <a:fld id="{B292BF96-7929-4C9B-995D-167A2B378300}" type="slidenum">
              <a:rPr lang="en-GB" smtClean="0"/>
              <a:t>‹#›</a:t>
            </a:fld>
            <a:endParaRPr lang="en-GB"/>
          </a:p>
        </p:txBody>
      </p:sp>
    </p:spTree>
    <p:extLst>
      <p:ext uri="{BB962C8B-B14F-4D97-AF65-F5344CB8AC3E}">
        <p14:creationId xmlns:p14="http://schemas.microsoft.com/office/powerpoint/2010/main" val="2363028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247D6-331E-EDD9-0052-245AB6672A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FF09020-EF02-0DD6-8A3F-75796BA505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1B00A9-38C9-E715-1CBB-037364E3BAE8}"/>
              </a:ext>
            </a:extLst>
          </p:cNvPr>
          <p:cNvSpPr>
            <a:spLocks noGrp="1"/>
          </p:cNvSpPr>
          <p:nvPr>
            <p:ph type="dt" sz="half" idx="10"/>
          </p:nvPr>
        </p:nvSpPr>
        <p:spPr/>
        <p:txBody>
          <a:bodyPr/>
          <a:lstStyle/>
          <a:p>
            <a:fld id="{8B1273DD-127F-4469-8AE8-5EC5F3CF71E5}" type="datetimeFigureOut">
              <a:rPr lang="en-GB" smtClean="0"/>
              <a:t>20/06/2022</a:t>
            </a:fld>
            <a:endParaRPr lang="en-GB"/>
          </a:p>
        </p:txBody>
      </p:sp>
      <p:sp>
        <p:nvSpPr>
          <p:cNvPr id="5" name="Footer Placeholder 4">
            <a:extLst>
              <a:ext uri="{FF2B5EF4-FFF2-40B4-BE49-F238E27FC236}">
                <a16:creationId xmlns:a16="http://schemas.microsoft.com/office/drawing/2014/main" id="{6E9FBD15-F3C6-C563-71FD-488CE2585A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467747-6148-1DD1-596F-F2F991FBCE1D}"/>
              </a:ext>
            </a:extLst>
          </p:cNvPr>
          <p:cNvSpPr>
            <a:spLocks noGrp="1"/>
          </p:cNvSpPr>
          <p:nvPr>
            <p:ph type="sldNum" sz="quarter" idx="12"/>
          </p:nvPr>
        </p:nvSpPr>
        <p:spPr/>
        <p:txBody>
          <a:bodyPr/>
          <a:lstStyle/>
          <a:p>
            <a:fld id="{B292BF96-7929-4C9B-995D-167A2B378300}" type="slidenum">
              <a:rPr lang="en-GB" smtClean="0"/>
              <a:t>‹#›</a:t>
            </a:fld>
            <a:endParaRPr lang="en-GB"/>
          </a:p>
        </p:txBody>
      </p:sp>
    </p:spTree>
    <p:extLst>
      <p:ext uri="{BB962C8B-B14F-4D97-AF65-F5344CB8AC3E}">
        <p14:creationId xmlns:p14="http://schemas.microsoft.com/office/powerpoint/2010/main" val="281457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BE8C7-379C-7AF5-3217-8066D9FD68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33C0C7-5243-D760-6EA6-220C0BA23E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01BD5E-71D5-3DCB-76A2-26342B7D7E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A8B34F0-E089-9A9F-263A-2FD9EF088179}"/>
              </a:ext>
            </a:extLst>
          </p:cNvPr>
          <p:cNvSpPr>
            <a:spLocks noGrp="1"/>
          </p:cNvSpPr>
          <p:nvPr>
            <p:ph type="dt" sz="half" idx="10"/>
          </p:nvPr>
        </p:nvSpPr>
        <p:spPr/>
        <p:txBody>
          <a:bodyPr/>
          <a:lstStyle/>
          <a:p>
            <a:fld id="{8B1273DD-127F-4469-8AE8-5EC5F3CF71E5}" type="datetimeFigureOut">
              <a:rPr lang="en-GB" smtClean="0"/>
              <a:t>20/06/2022</a:t>
            </a:fld>
            <a:endParaRPr lang="en-GB"/>
          </a:p>
        </p:txBody>
      </p:sp>
      <p:sp>
        <p:nvSpPr>
          <p:cNvPr id="6" name="Footer Placeholder 5">
            <a:extLst>
              <a:ext uri="{FF2B5EF4-FFF2-40B4-BE49-F238E27FC236}">
                <a16:creationId xmlns:a16="http://schemas.microsoft.com/office/drawing/2014/main" id="{F65E3C1D-A857-74C5-C84C-D500F1E0C9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3946B7-0C65-3448-7BC9-FE55ABD6F2FE}"/>
              </a:ext>
            </a:extLst>
          </p:cNvPr>
          <p:cNvSpPr>
            <a:spLocks noGrp="1"/>
          </p:cNvSpPr>
          <p:nvPr>
            <p:ph type="sldNum" sz="quarter" idx="12"/>
          </p:nvPr>
        </p:nvSpPr>
        <p:spPr/>
        <p:txBody>
          <a:bodyPr/>
          <a:lstStyle/>
          <a:p>
            <a:fld id="{B292BF96-7929-4C9B-995D-167A2B378300}" type="slidenum">
              <a:rPr lang="en-GB" smtClean="0"/>
              <a:t>‹#›</a:t>
            </a:fld>
            <a:endParaRPr lang="en-GB"/>
          </a:p>
        </p:txBody>
      </p:sp>
    </p:spTree>
    <p:extLst>
      <p:ext uri="{BB962C8B-B14F-4D97-AF65-F5344CB8AC3E}">
        <p14:creationId xmlns:p14="http://schemas.microsoft.com/office/powerpoint/2010/main" val="1322153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D52CE-700E-9F69-0961-D6F46DE374A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AD4EBA-DB10-9379-AB48-1B72B82154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269E8C-5729-C1F7-AB5D-5E1250F91F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FE16ED2-D69D-0C79-5E2B-F0C869B6AB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27185F-51DC-EECA-4FA7-E763A2E854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2B19BB5-EA96-0DB7-3A90-5D01347A9418}"/>
              </a:ext>
            </a:extLst>
          </p:cNvPr>
          <p:cNvSpPr>
            <a:spLocks noGrp="1"/>
          </p:cNvSpPr>
          <p:nvPr>
            <p:ph type="dt" sz="half" idx="10"/>
          </p:nvPr>
        </p:nvSpPr>
        <p:spPr/>
        <p:txBody>
          <a:bodyPr/>
          <a:lstStyle/>
          <a:p>
            <a:fld id="{8B1273DD-127F-4469-8AE8-5EC5F3CF71E5}" type="datetimeFigureOut">
              <a:rPr lang="en-GB" smtClean="0"/>
              <a:t>20/06/2022</a:t>
            </a:fld>
            <a:endParaRPr lang="en-GB"/>
          </a:p>
        </p:txBody>
      </p:sp>
      <p:sp>
        <p:nvSpPr>
          <p:cNvPr id="8" name="Footer Placeholder 7">
            <a:extLst>
              <a:ext uri="{FF2B5EF4-FFF2-40B4-BE49-F238E27FC236}">
                <a16:creationId xmlns:a16="http://schemas.microsoft.com/office/drawing/2014/main" id="{7D3E73AB-C57B-83EA-7369-BB0662F2510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A735086-2D4C-2179-B9EC-D59CADF79BB2}"/>
              </a:ext>
            </a:extLst>
          </p:cNvPr>
          <p:cNvSpPr>
            <a:spLocks noGrp="1"/>
          </p:cNvSpPr>
          <p:nvPr>
            <p:ph type="sldNum" sz="quarter" idx="12"/>
          </p:nvPr>
        </p:nvSpPr>
        <p:spPr/>
        <p:txBody>
          <a:bodyPr/>
          <a:lstStyle/>
          <a:p>
            <a:fld id="{B292BF96-7929-4C9B-995D-167A2B378300}" type="slidenum">
              <a:rPr lang="en-GB" smtClean="0"/>
              <a:t>‹#›</a:t>
            </a:fld>
            <a:endParaRPr lang="en-GB"/>
          </a:p>
        </p:txBody>
      </p:sp>
    </p:spTree>
    <p:extLst>
      <p:ext uri="{BB962C8B-B14F-4D97-AF65-F5344CB8AC3E}">
        <p14:creationId xmlns:p14="http://schemas.microsoft.com/office/powerpoint/2010/main" val="232616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00E0-EBD0-DD5C-3E92-30F00ABC7B7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64DD004-789B-8A2C-3FF4-17A287914A3D}"/>
              </a:ext>
            </a:extLst>
          </p:cNvPr>
          <p:cNvSpPr>
            <a:spLocks noGrp="1"/>
          </p:cNvSpPr>
          <p:nvPr>
            <p:ph type="dt" sz="half" idx="10"/>
          </p:nvPr>
        </p:nvSpPr>
        <p:spPr/>
        <p:txBody>
          <a:bodyPr/>
          <a:lstStyle/>
          <a:p>
            <a:fld id="{8B1273DD-127F-4469-8AE8-5EC5F3CF71E5}" type="datetimeFigureOut">
              <a:rPr lang="en-GB" smtClean="0"/>
              <a:t>20/06/2022</a:t>
            </a:fld>
            <a:endParaRPr lang="en-GB"/>
          </a:p>
        </p:txBody>
      </p:sp>
      <p:sp>
        <p:nvSpPr>
          <p:cNvPr id="4" name="Footer Placeholder 3">
            <a:extLst>
              <a:ext uri="{FF2B5EF4-FFF2-40B4-BE49-F238E27FC236}">
                <a16:creationId xmlns:a16="http://schemas.microsoft.com/office/drawing/2014/main" id="{4D6F20C0-A98F-9919-1559-652471143FA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CEA8FE9-153F-467F-D4F4-B1973B1697DA}"/>
              </a:ext>
            </a:extLst>
          </p:cNvPr>
          <p:cNvSpPr>
            <a:spLocks noGrp="1"/>
          </p:cNvSpPr>
          <p:nvPr>
            <p:ph type="sldNum" sz="quarter" idx="12"/>
          </p:nvPr>
        </p:nvSpPr>
        <p:spPr/>
        <p:txBody>
          <a:bodyPr/>
          <a:lstStyle/>
          <a:p>
            <a:fld id="{B292BF96-7929-4C9B-995D-167A2B378300}" type="slidenum">
              <a:rPr lang="en-GB" smtClean="0"/>
              <a:t>‹#›</a:t>
            </a:fld>
            <a:endParaRPr lang="en-GB"/>
          </a:p>
        </p:txBody>
      </p:sp>
    </p:spTree>
    <p:extLst>
      <p:ext uri="{BB962C8B-B14F-4D97-AF65-F5344CB8AC3E}">
        <p14:creationId xmlns:p14="http://schemas.microsoft.com/office/powerpoint/2010/main" val="3611643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B346E6-E957-3E2D-CCE6-3FADCBC87329}"/>
              </a:ext>
            </a:extLst>
          </p:cNvPr>
          <p:cNvSpPr>
            <a:spLocks noGrp="1"/>
          </p:cNvSpPr>
          <p:nvPr>
            <p:ph type="dt" sz="half" idx="10"/>
          </p:nvPr>
        </p:nvSpPr>
        <p:spPr/>
        <p:txBody>
          <a:bodyPr/>
          <a:lstStyle/>
          <a:p>
            <a:fld id="{8B1273DD-127F-4469-8AE8-5EC5F3CF71E5}" type="datetimeFigureOut">
              <a:rPr lang="en-GB" smtClean="0"/>
              <a:t>20/06/2022</a:t>
            </a:fld>
            <a:endParaRPr lang="en-GB"/>
          </a:p>
        </p:txBody>
      </p:sp>
      <p:sp>
        <p:nvSpPr>
          <p:cNvPr id="3" name="Footer Placeholder 2">
            <a:extLst>
              <a:ext uri="{FF2B5EF4-FFF2-40B4-BE49-F238E27FC236}">
                <a16:creationId xmlns:a16="http://schemas.microsoft.com/office/drawing/2014/main" id="{8F5F8BD5-53EA-10DA-BF70-30F33D83146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35C155D-AB4D-475C-4A85-16889BBD4786}"/>
              </a:ext>
            </a:extLst>
          </p:cNvPr>
          <p:cNvSpPr>
            <a:spLocks noGrp="1"/>
          </p:cNvSpPr>
          <p:nvPr>
            <p:ph type="sldNum" sz="quarter" idx="12"/>
          </p:nvPr>
        </p:nvSpPr>
        <p:spPr/>
        <p:txBody>
          <a:bodyPr/>
          <a:lstStyle/>
          <a:p>
            <a:fld id="{B292BF96-7929-4C9B-995D-167A2B378300}" type="slidenum">
              <a:rPr lang="en-GB" smtClean="0"/>
              <a:t>‹#›</a:t>
            </a:fld>
            <a:endParaRPr lang="en-GB"/>
          </a:p>
        </p:txBody>
      </p:sp>
    </p:spTree>
    <p:extLst>
      <p:ext uri="{BB962C8B-B14F-4D97-AF65-F5344CB8AC3E}">
        <p14:creationId xmlns:p14="http://schemas.microsoft.com/office/powerpoint/2010/main" val="1251069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7A345-FDD1-6B71-7DC2-34F551D20E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308EF1-90E1-CE10-A883-A526F60C08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38106A0-6F1E-FBFC-53C3-257FE65EB5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58BBF8-62FF-8799-33BC-F234B1F85C56}"/>
              </a:ext>
            </a:extLst>
          </p:cNvPr>
          <p:cNvSpPr>
            <a:spLocks noGrp="1"/>
          </p:cNvSpPr>
          <p:nvPr>
            <p:ph type="dt" sz="half" idx="10"/>
          </p:nvPr>
        </p:nvSpPr>
        <p:spPr/>
        <p:txBody>
          <a:bodyPr/>
          <a:lstStyle/>
          <a:p>
            <a:fld id="{8B1273DD-127F-4469-8AE8-5EC5F3CF71E5}" type="datetimeFigureOut">
              <a:rPr lang="en-GB" smtClean="0"/>
              <a:t>20/06/2022</a:t>
            </a:fld>
            <a:endParaRPr lang="en-GB"/>
          </a:p>
        </p:txBody>
      </p:sp>
      <p:sp>
        <p:nvSpPr>
          <p:cNvPr id="6" name="Footer Placeholder 5">
            <a:extLst>
              <a:ext uri="{FF2B5EF4-FFF2-40B4-BE49-F238E27FC236}">
                <a16:creationId xmlns:a16="http://schemas.microsoft.com/office/drawing/2014/main" id="{92703BA2-25FF-34CD-9B77-4A7F2226E5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FAC952-72B9-E711-58B7-117CC442EA80}"/>
              </a:ext>
            </a:extLst>
          </p:cNvPr>
          <p:cNvSpPr>
            <a:spLocks noGrp="1"/>
          </p:cNvSpPr>
          <p:nvPr>
            <p:ph type="sldNum" sz="quarter" idx="12"/>
          </p:nvPr>
        </p:nvSpPr>
        <p:spPr/>
        <p:txBody>
          <a:bodyPr/>
          <a:lstStyle/>
          <a:p>
            <a:fld id="{B292BF96-7929-4C9B-995D-167A2B378300}" type="slidenum">
              <a:rPr lang="en-GB" smtClean="0"/>
              <a:t>‹#›</a:t>
            </a:fld>
            <a:endParaRPr lang="en-GB"/>
          </a:p>
        </p:txBody>
      </p:sp>
    </p:spTree>
    <p:extLst>
      <p:ext uri="{BB962C8B-B14F-4D97-AF65-F5344CB8AC3E}">
        <p14:creationId xmlns:p14="http://schemas.microsoft.com/office/powerpoint/2010/main" val="21579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3F747-BF04-7D89-CE53-89290672E8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4865EA-A075-3F14-8470-012F1750B6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111C434-DD2A-AB55-D7F7-9288D38D5F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72B439-09A8-1C2D-A0AC-A6A4A5BC3208}"/>
              </a:ext>
            </a:extLst>
          </p:cNvPr>
          <p:cNvSpPr>
            <a:spLocks noGrp="1"/>
          </p:cNvSpPr>
          <p:nvPr>
            <p:ph type="dt" sz="half" idx="10"/>
          </p:nvPr>
        </p:nvSpPr>
        <p:spPr/>
        <p:txBody>
          <a:bodyPr/>
          <a:lstStyle/>
          <a:p>
            <a:fld id="{8B1273DD-127F-4469-8AE8-5EC5F3CF71E5}" type="datetimeFigureOut">
              <a:rPr lang="en-GB" smtClean="0"/>
              <a:t>20/06/2022</a:t>
            </a:fld>
            <a:endParaRPr lang="en-GB"/>
          </a:p>
        </p:txBody>
      </p:sp>
      <p:sp>
        <p:nvSpPr>
          <p:cNvPr id="6" name="Footer Placeholder 5">
            <a:extLst>
              <a:ext uri="{FF2B5EF4-FFF2-40B4-BE49-F238E27FC236}">
                <a16:creationId xmlns:a16="http://schemas.microsoft.com/office/drawing/2014/main" id="{DA28EFCC-10C8-F997-255F-9C96BC0827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BEFAF6-99FD-F932-5EA0-CEBE877541B8}"/>
              </a:ext>
            </a:extLst>
          </p:cNvPr>
          <p:cNvSpPr>
            <a:spLocks noGrp="1"/>
          </p:cNvSpPr>
          <p:nvPr>
            <p:ph type="sldNum" sz="quarter" idx="12"/>
          </p:nvPr>
        </p:nvSpPr>
        <p:spPr/>
        <p:txBody>
          <a:bodyPr/>
          <a:lstStyle/>
          <a:p>
            <a:fld id="{B292BF96-7929-4C9B-995D-167A2B378300}" type="slidenum">
              <a:rPr lang="en-GB" smtClean="0"/>
              <a:t>‹#›</a:t>
            </a:fld>
            <a:endParaRPr lang="en-GB"/>
          </a:p>
        </p:txBody>
      </p:sp>
    </p:spTree>
    <p:extLst>
      <p:ext uri="{BB962C8B-B14F-4D97-AF65-F5344CB8AC3E}">
        <p14:creationId xmlns:p14="http://schemas.microsoft.com/office/powerpoint/2010/main" val="187395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39D8D9-7C70-A157-5C09-FB2D1AFD6C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969755-0EBD-3C75-7A60-7E1FC567C5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6A3F3B-B392-C916-EC54-0293594080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273DD-127F-4469-8AE8-5EC5F3CF71E5}" type="datetimeFigureOut">
              <a:rPr lang="en-GB" smtClean="0"/>
              <a:t>20/06/2022</a:t>
            </a:fld>
            <a:endParaRPr lang="en-GB"/>
          </a:p>
        </p:txBody>
      </p:sp>
      <p:sp>
        <p:nvSpPr>
          <p:cNvPr id="5" name="Footer Placeholder 4">
            <a:extLst>
              <a:ext uri="{FF2B5EF4-FFF2-40B4-BE49-F238E27FC236}">
                <a16:creationId xmlns:a16="http://schemas.microsoft.com/office/drawing/2014/main" id="{182F2352-5E87-83A0-B2F8-00B88408DE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7BD88BA-1CEF-1131-37D3-E5C3DD5A3E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2BF96-7929-4C9B-995D-167A2B378300}" type="slidenum">
              <a:rPr lang="en-GB" smtClean="0"/>
              <a:t>‹#›</a:t>
            </a:fld>
            <a:endParaRPr lang="en-GB"/>
          </a:p>
        </p:txBody>
      </p:sp>
    </p:spTree>
    <p:extLst>
      <p:ext uri="{BB962C8B-B14F-4D97-AF65-F5344CB8AC3E}">
        <p14:creationId xmlns:p14="http://schemas.microsoft.com/office/powerpoint/2010/main" val="2366606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customXml" Target="../ink/ink11.xml"/><Relationship Id="rId18" Type="http://schemas.openxmlformats.org/officeDocument/2006/relationships/image" Target="../media/image17.png"/><Relationship Id="rId26" Type="http://schemas.openxmlformats.org/officeDocument/2006/relationships/image" Target="../media/image21.png"/><Relationship Id="rId3" Type="http://schemas.openxmlformats.org/officeDocument/2006/relationships/customXml" Target="../ink/ink6.xml"/><Relationship Id="rId21" Type="http://schemas.openxmlformats.org/officeDocument/2006/relationships/customXml" Target="../ink/ink15.xml"/><Relationship Id="rId7" Type="http://schemas.openxmlformats.org/officeDocument/2006/relationships/customXml" Target="../ink/ink8.xml"/><Relationship Id="rId12" Type="http://schemas.openxmlformats.org/officeDocument/2006/relationships/image" Target="../media/image14.png"/><Relationship Id="rId17" Type="http://schemas.openxmlformats.org/officeDocument/2006/relationships/customXml" Target="../ink/ink13.xml"/><Relationship Id="rId25" Type="http://schemas.openxmlformats.org/officeDocument/2006/relationships/customXml" Target="../ink/ink17.xml"/><Relationship Id="rId2" Type="http://schemas.openxmlformats.org/officeDocument/2006/relationships/image" Target="../media/image15.jpeg"/><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customXml" Target="../ink/ink10.xml"/><Relationship Id="rId24" Type="http://schemas.openxmlformats.org/officeDocument/2006/relationships/image" Target="../media/image20.png"/><Relationship Id="rId5" Type="http://schemas.openxmlformats.org/officeDocument/2006/relationships/customXml" Target="../ink/ink7.xml"/><Relationship Id="rId15" Type="http://schemas.openxmlformats.org/officeDocument/2006/relationships/customXml" Target="../ink/ink12.xml"/><Relationship Id="rId23" Type="http://schemas.openxmlformats.org/officeDocument/2006/relationships/customXml" Target="../ink/ink16.xml"/><Relationship Id="rId10" Type="http://schemas.openxmlformats.org/officeDocument/2006/relationships/image" Target="../media/image13.png"/><Relationship Id="rId19" Type="http://schemas.openxmlformats.org/officeDocument/2006/relationships/customXml" Target="../ink/ink14.xml"/><Relationship Id="rId4" Type="http://schemas.openxmlformats.org/officeDocument/2006/relationships/image" Target="../media/image10.png"/><Relationship Id="rId9" Type="http://schemas.openxmlformats.org/officeDocument/2006/relationships/customXml" Target="../ink/ink9.xml"/><Relationship Id="rId14" Type="http://schemas.openxmlformats.org/officeDocument/2006/relationships/image" Target="../media/image15.png"/><Relationship Id="rId22"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assets.rbl.ms/17120415/980x.gif"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customXml" Target="../ink/ink23.xml"/><Relationship Id="rId18" Type="http://schemas.openxmlformats.org/officeDocument/2006/relationships/image" Target="../media/image34.png"/><Relationship Id="rId3" Type="http://schemas.openxmlformats.org/officeDocument/2006/relationships/customXml" Target="../ink/ink18.xml"/><Relationship Id="rId21" Type="http://schemas.openxmlformats.org/officeDocument/2006/relationships/customXml" Target="../ink/ink26.xml"/><Relationship Id="rId7" Type="http://schemas.openxmlformats.org/officeDocument/2006/relationships/customXml" Target="../ink/ink20.xml"/><Relationship Id="rId12" Type="http://schemas.openxmlformats.org/officeDocument/2006/relationships/image" Target="../media/image31.png"/><Relationship Id="rId17" Type="http://schemas.openxmlformats.org/officeDocument/2006/relationships/customXml" Target="../ink/ink25.xml"/><Relationship Id="rId2" Type="http://schemas.openxmlformats.org/officeDocument/2006/relationships/image" Target="../media/image26.jpe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customXml" Target="../ink/ink22.xml"/><Relationship Id="rId5" Type="http://schemas.openxmlformats.org/officeDocument/2006/relationships/customXml" Target="../ink/ink19.xml"/><Relationship Id="rId15" Type="http://schemas.openxmlformats.org/officeDocument/2006/relationships/customXml" Target="../ink/ink24.xml"/><Relationship Id="rId10" Type="http://schemas.openxmlformats.org/officeDocument/2006/relationships/image" Target="../media/image30.png"/><Relationship Id="rId19" Type="http://schemas.openxmlformats.org/officeDocument/2006/relationships/image" Target="../media/image24.jpeg"/><Relationship Id="rId4" Type="http://schemas.openxmlformats.org/officeDocument/2006/relationships/image" Target="../media/image27.png"/><Relationship Id="rId9" Type="http://schemas.openxmlformats.org/officeDocument/2006/relationships/customXml" Target="../ink/ink21.xml"/><Relationship Id="rId14" Type="http://schemas.openxmlformats.org/officeDocument/2006/relationships/image" Target="../media/image32.png"/><Relationship Id="rId22"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imgur.com/0bpVLES" TargetMode="Externa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customXml" Target="../ink/ink28.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ustomXml" Target="../ink/ink4.xml"/></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customXml" Target="../ink/ink31.xml"/><Relationship Id="rId3" Type="http://schemas.openxmlformats.org/officeDocument/2006/relationships/image" Target="../media/image44.gif"/><Relationship Id="rId7" Type="http://schemas.openxmlformats.org/officeDocument/2006/relationships/image" Target="../media/image46.pn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customXml" Target="../ink/ink30.xml"/><Relationship Id="rId5" Type="http://schemas.openxmlformats.org/officeDocument/2006/relationships/image" Target="../media/image45.png"/><Relationship Id="rId4" Type="http://schemas.openxmlformats.org/officeDocument/2006/relationships/customXml" Target="../ink/ink29.xml"/><Relationship Id="rId9" Type="http://schemas.openxmlformats.org/officeDocument/2006/relationships/image" Target="../media/image47.png"/></Relationships>
</file>

<file path=ppt/slides/_rels/slide22.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customXml" Target="../ink/ink39.xml"/><Relationship Id="rId3" Type="http://schemas.openxmlformats.org/officeDocument/2006/relationships/customXml" Target="../ink/ink32.xml"/><Relationship Id="rId7" Type="http://schemas.openxmlformats.org/officeDocument/2006/relationships/customXml" Target="../ink/ink34.xml"/><Relationship Id="rId12" Type="http://schemas.openxmlformats.org/officeDocument/2006/relationships/customXml" Target="../ink/ink38.xml"/><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customXml" Target="../ink/ink37.xml"/><Relationship Id="rId5" Type="http://schemas.openxmlformats.org/officeDocument/2006/relationships/customXml" Target="../ink/ink33.xml"/><Relationship Id="rId10" Type="http://schemas.openxmlformats.org/officeDocument/2006/relationships/customXml" Target="../ink/ink36.xml"/><Relationship Id="rId4" Type="http://schemas.openxmlformats.org/officeDocument/2006/relationships/image" Target="../media/image49.png"/><Relationship Id="rId9" Type="http://schemas.openxmlformats.org/officeDocument/2006/relationships/customXml" Target="../ink/ink35.xml"/><Relationship Id="rId14" Type="http://schemas.openxmlformats.org/officeDocument/2006/relationships/customXml" Target="../ink/ink40.xml"/></Relationships>
</file>

<file path=ppt/slides/_rels/slide23.xml.rels><?xml version="1.0" encoding="UTF-8" standalone="yes"?>
<Relationships xmlns="http://schemas.openxmlformats.org/package/2006/relationships"><Relationship Id="rId2" Type="http://schemas.openxmlformats.org/officeDocument/2006/relationships/hyperlink" Target="https://highwaycodetest.co.uk/safety-margin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38C46-E7A9-0608-5A65-4D98A2F4C354}"/>
              </a:ext>
            </a:extLst>
          </p:cNvPr>
          <p:cNvSpPr>
            <a:spLocks noGrp="1"/>
          </p:cNvSpPr>
          <p:nvPr>
            <p:ph type="ctrTitle"/>
          </p:nvPr>
        </p:nvSpPr>
        <p:spPr/>
        <p:txBody>
          <a:bodyPr/>
          <a:lstStyle/>
          <a:p>
            <a:r>
              <a:rPr lang="en-GB" dirty="0"/>
              <a:t>Driving Theory Workshop</a:t>
            </a:r>
          </a:p>
        </p:txBody>
      </p:sp>
      <p:sp>
        <p:nvSpPr>
          <p:cNvPr id="3" name="Subtitle 2">
            <a:extLst>
              <a:ext uri="{FF2B5EF4-FFF2-40B4-BE49-F238E27FC236}">
                <a16:creationId xmlns:a16="http://schemas.microsoft.com/office/drawing/2014/main" id="{F2D62F77-838E-92C8-B3F9-D195E279E391}"/>
              </a:ext>
            </a:extLst>
          </p:cNvPr>
          <p:cNvSpPr>
            <a:spLocks noGrp="1"/>
          </p:cNvSpPr>
          <p:nvPr>
            <p:ph type="subTitle" idx="1"/>
          </p:nvPr>
        </p:nvSpPr>
        <p:spPr/>
        <p:txBody>
          <a:bodyPr/>
          <a:lstStyle/>
          <a:p>
            <a:r>
              <a:rPr lang="en-GB" dirty="0"/>
              <a:t>Topic 10: Safety Margins</a:t>
            </a:r>
          </a:p>
        </p:txBody>
      </p:sp>
    </p:spTree>
    <p:extLst>
      <p:ext uri="{BB962C8B-B14F-4D97-AF65-F5344CB8AC3E}">
        <p14:creationId xmlns:p14="http://schemas.microsoft.com/office/powerpoint/2010/main" val="1734088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F8332-41F3-52C3-220F-F23BCB80FD0C}"/>
              </a:ext>
            </a:extLst>
          </p:cNvPr>
          <p:cNvSpPr>
            <a:spLocks noGrp="1"/>
          </p:cNvSpPr>
          <p:nvPr>
            <p:ph type="title"/>
          </p:nvPr>
        </p:nvSpPr>
        <p:spPr/>
        <p:txBody>
          <a:bodyPr/>
          <a:lstStyle/>
          <a:p>
            <a:r>
              <a:rPr lang="en-GB" dirty="0"/>
              <a:t>Driving behind other vehicles: </a:t>
            </a:r>
          </a:p>
        </p:txBody>
      </p:sp>
      <p:sp>
        <p:nvSpPr>
          <p:cNvPr id="3" name="Content Placeholder 2">
            <a:extLst>
              <a:ext uri="{FF2B5EF4-FFF2-40B4-BE49-F238E27FC236}">
                <a16:creationId xmlns:a16="http://schemas.microsoft.com/office/drawing/2014/main" id="{97D606C3-52E4-8E47-AB3A-BEE6A41385B5}"/>
              </a:ext>
            </a:extLst>
          </p:cNvPr>
          <p:cNvSpPr>
            <a:spLocks noGrp="1"/>
          </p:cNvSpPr>
          <p:nvPr>
            <p:ph idx="1"/>
          </p:nvPr>
        </p:nvSpPr>
        <p:spPr>
          <a:xfrm>
            <a:off x="240816" y="1672510"/>
            <a:ext cx="7108890" cy="4351338"/>
          </a:xfrm>
        </p:spPr>
        <p:txBody>
          <a:bodyPr>
            <a:normAutofit lnSpcReduction="10000"/>
          </a:bodyPr>
          <a:lstStyle/>
          <a:p>
            <a:r>
              <a:rPr lang="en-GB" b="0" i="0" dirty="0">
                <a:solidFill>
                  <a:srgbClr val="2C2D2F"/>
                </a:solidFill>
                <a:effectLst/>
                <a:latin typeface="Roboto" panose="02000000000000000000" pitchFamily="2" charset="0"/>
              </a:rPr>
              <a:t>Long vehicles can also block your view of the road ahead of them. </a:t>
            </a:r>
          </a:p>
          <a:p>
            <a:r>
              <a:rPr lang="en-GB" dirty="0">
                <a:solidFill>
                  <a:srgbClr val="2C2D2F"/>
                </a:solidFill>
                <a:latin typeface="Roboto" panose="02000000000000000000" pitchFamily="2" charset="0"/>
              </a:rPr>
              <a:t>This means if you drive too close, </a:t>
            </a:r>
            <a:r>
              <a:rPr lang="en-GB" b="0" i="0" dirty="0">
                <a:solidFill>
                  <a:srgbClr val="2C2D2F"/>
                </a:solidFill>
                <a:effectLst/>
                <a:latin typeface="Roboto" panose="02000000000000000000" pitchFamily="2" charset="0"/>
              </a:rPr>
              <a:t>you may not see hazards that </a:t>
            </a:r>
            <a:r>
              <a:rPr lang="en-GB" dirty="0">
                <a:solidFill>
                  <a:srgbClr val="2C2D2F"/>
                </a:solidFill>
                <a:latin typeface="Roboto" panose="02000000000000000000" pitchFamily="2" charset="0"/>
              </a:rPr>
              <a:t>may be </a:t>
            </a:r>
            <a:r>
              <a:rPr lang="en-GB" b="0" i="0" dirty="0">
                <a:solidFill>
                  <a:srgbClr val="2C2D2F"/>
                </a:solidFill>
                <a:effectLst/>
                <a:latin typeface="Roboto" panose="02000000000000000000" pitchFamily="2" charset="0"/>
              </a:rPr>
              <a:t>developing in front of the vehicle in front of you. </a:t>
            </a:r>
          </a:p>
          <a:p>
            <a:r>
              <a:rPr lang="en-GB" dirty="0">
                <a:solidFill>
                  <a:srgbClr val="2C2D2F"/>
                </a:solidFill>
                <a:latin typeface="Roboto" panose="02000000000000000000" pitchFamily="2" charset="0"/>
              </a:rPr>
              <a:t>Also, driving too close to long vehicles means </a:t>
            </a:r>
            <a:r>
              <a:rPr lang="en-GB" b="0" i="0" dirty="0">
                <a:solidFill>
                  <a:srgbClr val="2C2D2F"/>
                </a:solidFill>
                <a:effectLst/>
                <a:latin typeface="Roboto" panose="02000000000000000000" pitchFamily="2" charset="0"/>
              </a:rPr>
              <a:t>the driver of the long vehicle may not be able to see you. </a:t>
            </a:r>
          </a:p>
          <a:p>
            <a:pPr lvl="1"/>
            <a:r>
              <a:rPr lang="en-GB" dirty="0">
                <a:solidFill>
                  <a:srgbClr val="2C2D2F"/>
                </a:solidFill>
                <a:latin typeface="Roboto" panose="02000000000000000000" pitchFamily="2" charset="0"/>
              </a:rPr>
              <a:t>This means you need to increase your safety margin or separation gap between your vehicle and the longer vehicle in front of you. </a:t>
            </a:r>
            <a:r>
              <a:rPr lang="en-GB" b="0" i="0" dirty="0">
                <a:solidFill>
                  <a:srgbClr val="2C2D2F"/>
                </a:solidFill>
                <a:effectLst/>
                <a:latin typeface="Roboto" panose="02000000000000000000" pitchFamily="2" charset="0"/>
              </a:rPr>
              <a:t> </a:t>
            </a:r>
            <a:endParaRPr lang="en-GB" dirty="0"/>
          </a:p>
        </p:txBody>
      </p:sp>
      <p:pic>
        <p:nvPicPr>
          <p:cNvPr id="4098" name="Picture 2" descr="Large vehicle lorry blind spot">
            <a:extLst>
              <a:ext uri="{FF2B5EF4-FFF2-40B4-BE49-F238E27FC236}">
                <a16:creationId xmlns:a16="http://schemas.microsoft.com/office/drawing/2014/main" id="{3B55B4D4-E430-20DC-A52B-30E64025BD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202"/>
          <a:stretch/>
        </p:blipFill>
        <p:spPr bwMode="auto">
          <a:xfrm>
            <a:off x="9172755" y="771584"/>
            <a:ext cx="2812210" cy="57385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70D0E6-B39B-13BD-454E-3C524A79C8D3}"/>
              </a:ext>
            </a:extLst>
          </p:cNvPr>
          <p:cNvSpPr txBox="1"/>
          <p:nvPr/>
        </p:nvSpPr>
        <p:spPr>
          <a:xfrm>
            <a:off x="7798279" y="4117676"/>
            <a:ext cx="1374476" cy="2308324"/>
          </a:xfrm>
          <a:prstGeom prst="rect">
            <a:avLst/>
          </a:prstGeom>
          <a:noFill/>
        </p:spPr>
        <p:txBody>
          <a:bodyPr wrap="square" rtlCol="0">
            <a:spAutoFit/>
          </a:bodyPr>
          <a:lstStyle/>
          <a:p>
            <a:r>
              <a:rPr lang="en-GB" dirty="0">
                <a:sym typeface="Wingdings" panose="05000000000000000000" pitchFamily="2" charset="2"/>
              </a:rPr>
              <a:t>The blue car is driving too close and can’t see the road in front of the long vehicle.</a:t>
            </a:r>
            <a:endParaRPr lang="en-GB" dirty="0"/>
          </a:p>
        </p:txBody>
      </p:sp>
      <p:sp>
        <p:nvSpPr>
          <p:cNvPr id="6" name="TextBox 5">
            <a:extLst>
              <a:ext uri="{FF2B5EF4-FFF2-40B4-BE49-F238E27FC236}">
                <a16:creationId xmlns:a16="http://schemas.microsoft.com/office/drawing/2014/main" id="{FDDA221C-9599-9CC5-9040-58211505C72C}"/>
              </a:ext>
            </a:extLst>
          </p:cNvPr>
          <p:cNvSpPr txBox="1"/>
          <p:nvPr/>
        </p:nvSpPr>
        <p:spPr>
          <a:xfrm>
            <a:off x="7798279" y="1521125"/>
            <a:ext cx="1374476" cy="1477328"/>
          </a:xfrm>
          <a:prstGeom prst="rect">
            <a:avLst/>
          </a:prstGeom>
          <a:noFill/>
        </p:spPr>
        <p:txBody>
          <a:bodyPr wrap="square" rtlCol="0">
            <a:spAutoFit/>
          </a:bodyPr>
          <a:lstStyle/>
          <a:p>
            <a:r>
              <a:rPr lang="en-GB" dirty="0">
                <a:sym typeface="Wingdings" panose="05000000000000000000" pitchFamily="2" charset="2"/>
              </a:rPr>
              <a:t>The long vehicle can’t see the blue car in his rear mirrors. </a:t>
            </a:r>
            <a:endParaRPr lang="en-GB" dirty="0"/>
          </a:p>
        </p:txBody>
      </p:sp>
      <p:grpSp>
        <p:nvGrpSpPr>
          <p:cNvPr id="22" name="Group 21">
            <a:extLst>
              <a:ext uri="{FF2B5EF4-FFF2-40B4-BE49-F238E27FC236}">
                <a16:creationId xmlns:a16="http://schemas.microsoft.com/office/drawing/2014/main" id="{2152632B-980A-817F-0F7E-84B16A8E657F}"/>
              </a:ext>
            </a:extLst>
          </p:cNvPr>
          <p:cNvGrpSpPr/>
          <p:nvPr/>
        </p:nvGrpSpPr>
        <p:grpSpPr>
          <a:xfrm>
            <a:off x="8901292" y="4776785"/>
            <a:ext cx="630360" cy="186840"/>
            <a:chOff x="8901292" y="4776785"/>
            <a:chExt cx="630360" cy="186840"/>
          </a:xfrm>
        </p:grpSpPr>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79CCC478-D7C7-D459-50EA-63BD0E35C13C}"/>
                    </a:ext>
                  </a:extLst>
                </p14:cNvPr>
                <p14:cNvContentPartPr/>
                <p14:nvPr/>
              </p14:nvContentPartPr>
              <p14:xfrm>
                <a:off x="8901292" y="4859585"/>
                <a:ext cx="623880" cy="29160"/>
              </p14:xfrm>
            </p:contentPart>
          </mc:Choice>
          <mc:Fallback xmlns="">
            <p:pic>
              <p:nvPicPr>
                <p:cNvPr id="8" name="Ink 7">
                  <a:extLst>
                    <a:ext uri="{FF2B5EF4-FFF2-40B4-BE49-F238E27FC236}">
                      <a16:creationId xmlns:a16="http://schemas.microsoft.com/office/drawing/2014/main" id="{79CCC478-D7C7-D459-50EA-63BD0E35C13C}"/>
                    </a:ext>
                  </a:extLst>
                </p:cNvPr>
                <p:cNvPicPr/>
                <p:nvPr/>
              </p:nvPicPr>
              <p:blipFill>
                <a:blip r:embed="rId4"/>
                <a:stretch>
                  <a:fillRect/>
                </a:stretch>
              </p:blipFill>
              <p:spPr>
                <a:xfrm>
                  <a:off x="8883292" y="4841945"/>
                  <a:ext cx="6595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38975539-C4B8-B4C6-5C74-687849F4E6EB}"/>
                    </a:ext>
                  </a:extLst>
                </p14:cNvPr>
                <p14:cNvContentPartPr/>
                <p14:nvPr/>
              </p14:nvContentPartPr>
              <p14:xfrm>
                <a:off x="9429052" y="4776785"/>
                <a:ext cx="86760" cy="79560"/>
              </p14:xfrm>
            </p:contentPart>
          </mc:Choice>
          <mc:Fallback xmlns="">
            <p:pic>
              <p:nvPicPr>
                <p:cNvPr id="9" name="Ink 8">
                  <a:extLst>
                    <a:ext uri="{FF2B5EF4-FFF2-40B4-BE49-F238E27FC236}">
                      <a16:creationId xmlns:a16="http://schemas.microsoft.com/office/drawing/2014/main" id="{38975539-C4B8-B4C6-5C74-687849F4E6EB}"/>
                    </a:ext>
                  </a:extLst>
                </p:cNvPr>
                <p:cNvPicPr/>
                <p:nvPr/>
              </p:nvPicPr>
              <p:blipFill>
                <a:blip r:embed="rId6"/>
                <a:stretch>
                  <a:fillRect/>
                </a:stretch>
              </p:blipFill>
              <p:spPr>
                <a:xfrm>
                  <a:off x="9411052" y="4758785"/>
                  <a:ext cx="1224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316C1CA9-2411-C0DE-D69D-DFA4A2E10932}"/>
                    </a:ext>
                  </a:extLst>
                </p14:cNvPr>
                <p14:cNvContentPartPr/>
                <p14:nvPr/>
              </p14:nvContentPartPr>
              <p14:xfrm>
                <a:off x="9430852" y="4882265"/>
                <a:ext cx="100800" cy="81360"/>
              </p14:xfrm>
            </p:contentPart>
          </mc:Choice>
          <mc:Fallback xmlns="">
            <p:pic>
              <p:nvPicPr>
                <p:cNvPr id="10" name="Ink 9">
                  <a:extLst>
                    <a:ext uri="{FF2B5EF4-FFF2-40B4-BE49-F238E27FC236}">
                      <a16:creationId xmlns:a16="http://schemas.microsoft.com/office/drawing/2014/main" id="{316C1CA9-2411-C0DE-D69D-DFA4A2E10932}"/>
                    </a:ext>
                  </a:extLst>
                </p:cNvPr>
                <p:cNvPicPr/>
                <p:nvPr/>
              </p:nvPicPr>
              <p:blipFill>
                <a:blip r:embed="rId8"/>
                <a:stretch>
                  <a:fillRect/>
                </a:stretch>
              </p:blipFill>
              <p:spPr>
                <a:xfrm>
                  <a:off x="9412852" y="4864265"/>
                  <a:ext cx="1364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DC753C2A-6FF6-4B04-01B7-44D8E670DF3D}"/>
                    </a:ext>
                  </a:extLst>
                </p14:cNvPr>
                <p14:cNvContentPartPr/>
                <p14:nvPr/>
              </p14:nvContentPartPr>
              <p14:xfrm>
                <a:off x="8931882" y="4859341"/>
                <a:ext cx="582840" cy="39240"/>
              </p14:xfrm>
            </p:contentPart>
          </mc:Choice>
          <mc:Fallback xmlns="">
            <p:pic>
              <p:nvPicPr>
                <p:cNvPr id="21" name="Ink 20">
                  <a:extLst>
                    <a:ext uri="{FF2B5EF4-FFF2-40B4-BE49-F238E27FC236}">
                      <a16:creationId xmlns:a16="http://schemas.microsoft.com/office/drawing/2014/main" id="{DC753C2A-6FF6-4B04-01B7-44D8E670DF3D}"/>
                    </a:ext>
                  </a:extLst>
                </p:cNvPr>
                <p:cNvPicPr/>
                <p:nvPr/>
              </p:nvPicPr>
              <p:blipFill>
                <a:blip r:embed="rId10"/>
                <a:stretch>
                  <a:fillRect/>
                </a:stretch>
              </p:blipFill>
              <p:spPr>
                <a:xfrm>
                  <a:off x="8913882" y="4841701"/>
                  <a:ext cx="618480" cy="74880"/>
                </a:xfrm>
                <a:prstGeom prst="rect">
                  <a:avLst/>
                </a:prstGeom>
              </p:spPr>
            </p:pic>
          </mc:Fallback>
        </mc:AlternateContent>
      </p:grpSp>
      <p:grpSp>
        <p:nvGrpSpPr>
          <p:cNvPr id="24" name="Group 23">
            <a:extLst>
              <a:ext uri="{FF2B5EF4-FFF2-40B4-BE49-F238E27FC236}">
                <a16:creationId xmlns:a16="http://schemas.microsoft.com/office/drawing/2014/main" id="{C935D3C3-1C0A-B885-BD18-C238AC0AE9D8}"/>
              </a:ext>
            </a:extLst>
          </p:cNvPr>
          <p:cNvGrpSpPr/>
          <p:nvPr/>
        </p:nvGrpSpPr>
        <p:grpSpPr>
          <a:xfrm>
            <a:off x="8926122" y="1672510"/>
            <a:ext cx="506639" cy="183960"/>
            <a:chOff x="8926122" y="1672510"/>
            <a:chExt cx="506639" cy="183960"/>
          </a:xfrm>
        </p:grpSpPr>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CD740632-2D55-DD63-E5FD-695C4F9FEFFD}"/>
                    </a:ext>
                  </a:extLst>
                </p14:cNvPr>
                <p14:cNvContentPartPr/>
                <p14:nvPr/>
              </p14:nvContentPartPr>
              <p14:xfrm>
                <a:off x="8998601" y="1741990"/>
                <a:ext cx="411840" cy="22320"/>
              </p14:xfrm>
            </p:contentPart>
          </mc:Choice>
          <mc:Fallback xmlns="">
            <p:pic>
              <p:nvPicPr>
                <p:cNvPr id="12" name="Ink 11">
                  <a:extLst>
                    <a:ext uri="{FF2B5EF4-FFF2-40B4-BE49-F238E27FC236}">
                      <a16:creationId xmlns:a16="http://schemas.microsoft.com/office/drawing/2014/main" id="{CD740632-2D55-DD63-E5FD-695C4F9FEFFD}"/>
                    </a:ext>
                  </a:extLst>
                </p:cNvPr>
                <p:cNvPicPr/>
                <p:nvPr/>
              </p:nvPicPr>
              <p:blipFill>
                <a:blip r:embed="rId12"/>
                <a:stretch>
                  <a:fillRect/>
                </a:stretch>
              </p:blipFill>
              <p:spPr>
                <a:xfrm>
                  <a:off x="8980961" y="1723990"/>
                  <a:ext cx="4474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F1E15574-942F-4C83-C047-45D9CB1FA182}"/>
                    </a:ext>
                  </a:extLst>
                </p14:cNvPr>
                <p14:cNvContentPartPr/>
                <p14:nvPr/>
              </p14:nvContentPartPr>
              <p14:xfrm>
                <a:off x="9347441" y="1673590"/>
                <a:ext cx="81360" cy="80640"/>
              </p14:xfrm>
            </p:contentPart>
          </mc:Choice>
          <mc:Fallback xmlns="">
            <p:pic>
              <p:nvPicPr>
                <p:cNvPr id="13" name="Ink 12">
                  <a:extLst>
                    <a:ext uri="{FF2B5EF4-FFF2-40B4-BE49-F238E27FC236}">
                      <a16:creationId xmlns:a16="http://schemas.microsoft.com/office/drawing/2014/main" id="{F1E15574-942F-4C83-C047-45D9CB1FA182}"/>
                    </a:ext>
                  </a:extLst>
                </p:cNvPr>
                <p:cNvPicPr/>
                <p:nvPr/>
              </p:nvPicPr>
              <p:blipFill>
                <a:blip r:embed="rId14"/>
                <a:stretch>
                  <a:fillRect/>
                </a:stretch>
              </p:blipFill>
              <p:spPr>
                <a:xfrm>
                  <a:off x="9329441" y="1655950"/>
                  <a:ext cx="1170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25E4818B-DDB6-7780-6809-8939F295D60C}"/>
                    </a:ext>
                  </a:extLst>
                </p14:cNvPr>
                <p14:cNvContentPartPr/>
                <p14:nvPr/>
              </p14:nvContentPartPr>
              <p14:xfrm>
                <a:off x="9342041" y="1766110"/>
                <a:ext cx="70920" cy="88200"/>
              </p14:xfrm>
            </p:contentPart>
          </mc:Choice>
          <mc:Fallback xmlns="">
            <p:pic>
              <p:nvPicPr>
                <p:cNvPr id="14" name="Ink 13">
                  <a:extLst>
                    <a:ext uri="{FF2B5EF4-FFF2-40B4-BE49-F238E27FC236}">
                      <a16:creationId xmlns:a16="http://schemas.microsoft.com/office/drawing/2014/main" id="{25E4818B-DDB6-7780-6809-8939F295D60C}"/>
                    </a:ext>
                  </a:extLst>
                </p:cNvPr>
                <p:cNvPicPr/>
                <p:nvPr/>
              </p:nvPicPr>
              <p:blipFill>
                <a:blip r:embed="rId16"/>
                <a:stretch>
                  <a:fillRect/>
                </a:stretch>
              </p:blipFill>
              <p:spPr>
                <a:xfrm>
                  <a:off x="9324041" y="1748110"/>
                  <a:ext cx="1065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D2563BE4-4329-809E-3523-6E35C0E915F5}"/>
                    </a:ext>
                  </a:extLst>
                </p14:cNvPr>
                <p14:cNvContentPartPr/>
                <p14:nvPr/>
              </p14:nvContentPartPr>
              <p14:xfrm>
                <a:off x="9332681" y="1748110"/>
                <a:ext cx="100080" cy="108360"/>
              </p14:xfrm>
            </p:contentPart>
          </mc:Choice>
          <mc:Fallback xmlns="">
            <p:pic>
              <p:nvPicPr>
                <p:cNvPr id="15" name="Ink 14">
                  <a:extLst>
                    <a:ext uri="{FF2B5EF4-FFF2-40B4-BE49-F238E27FC236}">
                      <a16:creationId xmlns:a16="http://schemas.microsoft.com/office/drawing/2014/main" id="{D2563BE4-4329-809E-3523-6E35C0E915F5}"/>
                    </a:ext>
                  </a:extLst>
                </p:cNvPr>
                <p:cNvPicPr/>
                <p:nvPr/>
              </p:nvPicPr>
              <p:blipFill>
                <a:blip r:embed="rId18"/>
                <a:stretch>
                  <a:fillRect/>
                </a:stretch>
              </p:blipFill>
              <p:spPr>
                <a:xfrm>
                  <a:off x="9315041" y="1730470"/>
                  <a:ext cx="1357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D45B9F01-A682-DDE3-912F-28B3F30939CD}"/>
                    </a:ext>
                  </a:extLst>
                </p14:cNvPr>
                <p14:cNvContentPartPr/>
                <p14:nvPr/>
              </p14:nvContentPartPr>
              <p14:xfrm>
                <a:off x="9317921" y="1672510"/>
                <a:ext cx="114120" cy="52560"/>
              </p14:xfrm>
            </p:contentPart>
          </mc:Choice>
          <mc:Fallback xmlns="">
            <p:pic>
              <p:nvPicPr>
                <p:cNvPr id="16" name="Ink 15">
                  <a:extLst>
                    <a:ext uri="{FF2B5EF4-FFF2-40B4-BE49-F238E27FC236}">
                      <a16:creationId xmlns:a16="http://schemas.microsoft.com/office/drawing/2014/main" id="{D45B9F01-A682-DDE3-912F-28B3F30939CD}"/>
                    </a:ext>
                  </a:extLst>
                </p:cNvPr>
                <p:cNvPicPr/>
                <p:nvPr/>
              </p:nvPicPr>
              <p:blipFill>
                <a:blip r:embed="rId20"/>
                <a:stretch>
                  <a:fillRect/>
                </a:stretch>
              </p:blipFill>
              <p:spPr>
                <a:xfrm>
                  <a:off x="9299921" y="1654870"/>
                  <a:ext cx="149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39FA9012-8FB7-E4F8-54C9-24D8C01D707F}"/>
                    </a:ext>
                  </a:extLst>
                </p14:cNvPr>
                <p14:cNvContentPartPr/>
                <p14:nvPr/>
              </p14:nvContentPartPr>
              <p14:xfrm>
                <a:off x="9043122" y="1775581"/>
                <a:ext cx="2520" cy="1080"/>
              </p14:xfrm>
            </p:contentPart>
          </mc:Choice>
          <mc:Fallback xmlns="">
            <p:pic>
              <p:nvPicPr>
                <p:cNvPr id="18" name="Ink 17">
                  <a:extLst>
                    <a:ext uri="{FF2B5EF4-FFF2-40B4-BE49-F238E27FC236}">
                      <a16:creationId xmlns:a16="http://schemas.microsoft.com/office/drawing/2014/main" id="{39FA9012-8FB7-E4F8-54C9-24D8C01D707F}"/>
                    </a:ext>
                  </a:extLst>
                </p:cNvPr>
                <p:cNvPicPr/>
                <p:nvPr/>
              </p:nvPicPr>
              <p:blipFill>
                <a:blip r:embed="rId22"/>
                <a:stretch>
                  <a:fillRect/>
                </a:stretch>
              </p:blipFill>
              <p:spPr>
                <a:xfrm>
                  <a:off x="9025482" y="1757941"/>
                  <a:ext cx="381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5F39BDDF-D420-16BB-3CC9-DB39E9E30361}"/>
                    </a:ext>
                  </a:extLst>
                </p14:cNvPr>
                <p14:cNvContentPartPr/>
                <p14:nvPr/>
              </p14:nvContentPartPr>
              <p14:xfrm>
                <a:off x="8985162" y="1741381"/>
                <a:ext cx="411480" cy="21240"/>
              </p14:xfrm>
            </p:contentPart>
          </mc:Choice>
          <mc:Fallback xmlns="">
            <p:pic>
              <p:nvPicPr>
                <p:cNvPr id="19" name="Ink 18">
                  <a:extLst>
                    <a:ext uri="{FF2B5EF4-FFF2-40B4-BE49-F238E27FC236}">
                      <a16:creationId xmlns:a16="http://schemas.microsoft.com/office/drawing/2014/main" id="{5F39BDDF-D420-16BB-3CC9-DB39E9E30361}"/>
                    </a:ext>
                  </a:extLst>
                </p:cNvPr>
                <p:cNvPicPr/>
                <p:nvPr/>
              </p:nvPicPr>
              <p:blipFill>
                <a:blip r:embed="rId24"/>
                <a:stretch>
                  <a:fillRect/>
                </a:stretch>
              </p:blipFill>
              <p:spPr>
                <a:xfrm>
                  <a:off x="8967162" y="1723741"/>
                  <a:ext cx="4471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Ink 22">
                  <a:extLst>
                    <a:ext uri="{FF2B5EF4-FFF2-40B4-BE49-F238E27FC236}">
                      <a16:creationId xmlns:a16="http://schemas.microsoft.com/office/drawing/2014/main" id="{95A1F226-75BB-1F20-8136-625E21814BE9}"/>
                    </a:ext>
                  </a:extLst>
                </p14:cNvPr>
                <p14:cNvContentPartPr/>
                <p14:nvPr/>
              </p14:nvContentPartPr>
              <p14:xfrm>
                <a:off x="8926122" y="1756141"/>
                <a:ext cx="87120" cy="30600"/>
              </p14:xfrm>
            </p:contentPart>
          </mc:Choice>
          <mc:Fallback xmlns="">
            <p:pic>
              <p:nvPicPr>
                <p:cNvPr id="23" name="Ink 22">
                  <a:extLst>
                    <a:ext uri="{FF2B5EF4-FFF2-40B4-BE49-F238E27FC236}">
                      <a16:creationId xmlns:a16="http://schemas.microsoft.com/office/drawing/2014/main" id="{95A1F226-75BB-1F20-8136-625E21814BE9}"/>
                    </a:ext>
                  </a:extLst>
                </p:cNvPr>
                <p:cNvPicPr/>
                <p:nvPr/>
              </p:nvPicPr>
              <p:blipFill>
                <a:blip r:embed="rId26"/>
                <a:stretch>
                  <a:fillRect/>
                </a:stretch>
              </p:blipFill>
              <p:spPr>
                <a:xfrm>
                  <a:off x="8908482" y="1738141"/>
                  <a:ext cx="122760" cy="66240"/>
                </a:xfrm>
                <a:prstGeom prst="rect">
                  <a:avLst/>
                </a:prstGeom>
              </p:spPr>
            </p:pic>
          </mc:Fallback>
        </mc:AlternateContent>
      </p:grpSp>
    </p:spTree>
    <p:extLst>
      <p:ext uri="{BB962C8B-B14F-4D97-AF65-F5344CB8AC3E}">
        <p14:creationId xmlns:p14="http://schemas.microsoft.com/office/powerpoint/2010/main" val="1553387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CCFCE-C2C7-8C21-B2F3-14AB3F9ECEAF}"/>
              </a:ext>
            </a:extLst>
          </p:cNvPr>
          <p:cNvSpPr>
            <a:spLocks noGrp="1"/>
          </p:cNvSpPr>
          <p:nvPr>
            <p:ph type="title"/>
          </p:nvPr>
        </p:nvSpPr>
        <p:spPr>
          <a:xfrm>
            <a:off x="838200" y="-146709"/>
            <a:ext cx="10515600" cy="1325563"/>
          </a:xfrm>
        </p:spPr>
        <p:txBody>
          <a:bodyPr/>
          <a:lstStyle/>
          <a:p>
            <a:r>
              <a:rPr lang="en-GB" dirty="0"/>
              <a:t>Weather conditions</a:t>
            </a:r>
          </a:p>
        </p:txBody>
      </p:sp>
      <p:sp>
        <p:nvSpPr>
          <p:cNvPr id="3" name="Content Placeholder 2">
            <a:extLst>
              <a:ext uri="{FF2B5EF4-FFF2-40B4-BE49-F238E27FC236}">
                <a16:creationId xmlns:a16="http://schemas.microsoft.com/office/drawing/2014/main" id="{69C3EC67-6A77-D802-E0E0-CD07CF1326B7}"/>
              </a:ext>
            </a:extLst>
          </p:cNvPr>
          <p:cNvSpPr>
            <a:spLocks noGrp="1"/>
          </p:cNvSpPr>
          <p:nvPr>
            <p:ph idx="1"/>
          </p:nvPr>
        </p:nvSpPr>
        <p:spPr>
          <a:xfrm>
            <a:off x="838200" y="951482"/>
            <a:ext cx="10515600" cy="4351338"/>
          </a:xfrm>
        </p:spPr>
        <p:txBody>
          <a:bodyPr/>
          <a:lstStyle/>
          <a:p>
            <a:r>
              <a:rPr lang="en-GB" dirty="0"/>
              <a:t>How you drive, your safety margin and stopping distance depends on weather conditions. </a:t>
            </a:r>
          </a:p>
          <a:p>
            <a:r>
              <a:rPr lang="en-GB" dirty="0"/>
              <a:t>Remember that bad weather means you have to have a bigger safety margin. </a:t>
            </a:r>
          </a:p>
        </p:txBody>
      </p:sp>
      <p:pic>
        <p:nvPicPr>
          <p:cNvPr id="5122" name="Picture 2" descr="Curious Kids: why are there different seasons at specific times of the year?">
            <a:extLst>
              <a:ext uri="{FF2B5EF4-FFF2-40B4-BE49-F238E27FC236}">
                <a16:creationId xmlns:a16="http://schemas.microsoft.com/office/drawing/2014/main" id="{29A9FFA6-703C-3855-CE1F-F8B2A21037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241" y="2596442"/>
            <a:ext cx="5791200" cy="3945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030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D78DC-F5AE-8614-7F41-50ECD48B6DD6}"/>
              </a:ext>
            </a:extLst>
          </p:cNvPr>
          <p:cNvSpPr>
            <a:spLocks noGrp="1"/>
          </p:cNvSpPr>
          <p:nvPr>
            <p:ph type="title"/>
          </p:nvPr>
        </p:nvSpPr>
        <p:spPr>
          <a:xfrm>
            <a:off x="234351" y="-238724"/>
            <a:ext cx="10515600" cy="1325563"/>
          </a:xfrm>
        </p:spPr>
        <p:txBody>
          <a:bodyPr/>
          <a:lstStyle/>
          <a:p>
            <a:r>
              <a:rPr lang="en-GB" dirty="0"/>
              <a:t>Heavy rain</a:t>
            </a:r>
          </a:p>
        </p:txBody>
      </p:sp>
      <p:sp>
        <p:nvSpPr>
          <p:cNvPr id="3" name="Content Placeholder 2">
            <a:extLst>
              <a:ext uri="{FF2B5EF4-FFF2-40B4-BE49-F238E27FC236}">
                <a16:creationId xmlns:a16="http://schemas.microsoft.com/office/drawing/2014/main" id="{A1F8D1FF-7A30-E46B-646B-80EA9250395F}"/>
              </a:ext>
            </a:extLst>
          </p:cNvPr>
          <p:cNvSpPr>
            <a:spLocks noGrp="1"/>
          </p:cNvSpPr>
          <p:nvPr>
            <p:ph idx="1"/>
          </p:nvPr>
        </p:nvSpPr>
        <p:spPr>
          <a:xfrm>
            <a:off x="284490" y="807707"/>
            <a:ext cx="7807087" cy="3482497"/>
          </a:xfrm>
        </p:spPr>
        <p:txBody>
          <a:bodyPr>
            <a:normAutofit fontScale="77500" lnSpcReduction="20000"/>
          </a:bodyPr>
          <a:lstStyle/>
          <a:p>
            <a:r>
              <a:rPr lang="en-GB" dirty="0"/>
              <a:t>Heavy rain can make the road slippery by </a:t>
            </a:r>
            <a:r>
              <a:rPr lang="en-GB" b="1" dirty="0"/>
              <a:t>reducing the grip of your tires on the road. This is because water can build up between your tires and the road. </a:t>
            </a:r>
          </a:p>
          <a:p>
            <a:pPr lvl="1"/>
            <a:r>
              <a:rPr lang="en-GB" dirty="0"/>
              <a:t>This will make your steering very light and reduce your control of the car. </a:t>
            </a:r>
          </a:p>
          <a:p>
            <a:pPr lvl="1"/>
            <a:r>
              <a:rPr lang="en-GB" dirty="0"/>
              <a:t>When this happens, you should:</a:t>
            </a:r>
          </a:p>
          <a:p>
            <a:pPr lvl="2"/>
            <a:r>
              <a:rPr lang="en-GB" b="1" dirty="0"/>
              <a:t>Ease your foot off the accelerator</a:t>
            </a:r>
            <a:r>
              <a:rPr lang="en-GB" dirty="0"/>
              <a:t> to get rid of the water that has built up below your tire. </a:t>
            </a:r>
          </a:p>
          <a:p>
            <a:pPr lvl="2"/>
            <a:r>
              <a:rPr lang="en-GB" b="1" dirty="0"/>
              <a:t>This allows your tires to regain their grip on the road. </a:t>
            </a:r>
          </a:p>
          <a:p>
            <a:r>
              <a:rPr lang="en-GB" dirty="0"/>
              <a:t>After driving through deep water, you should test your breaks. </a:t>
            </a:r>
          </a:p>
          <a:p>
            <a:r>
              <a:rPr lang="en-GB" dirty="0"/>
              <a:t>To dry them, you may need to </a:t>
            </a:r>
            <a:r>
              <a:rPr lang="en-GB" b="1" dirty="0"/>
              <a:t>press lightly on your break pedal as you drive on the road.</a:t>
            </a:r>
          </a:p>
          <a:p>
            <a:pPr lvl="1"/>
            <a:endParaRPr lang="en-GB" dirty="0"/>
          </a:p>
          <a:p>
            <a:pPr lvl="1"/>
            <a:endParaRPr lang="en-GB" dirty="0"/>
          </a:p>
          <a:p>
            <a:pPr lvl="1"/>
            <a:endParaRPr lang="en-GB" dirty="0"/>
          </a:p>
        </p:txBody>
      </p:sp>
      <p:pic>
        <p:nvPicPr>
          <p:cNvPr id="6146" name="Picture 2" descr="What To Do If Your Car Aquaplanes | Fourways Vehicle Solutions">
            <a:extLst>
              <a:ext uri="{FF2B5EF4-FFF2-40B4-BE49-F238E27FC236}">
                <a16:creationId xmlns:a16="http://schemas.microsoft.com/office/drawing/2014/main" id="{A03063A7-5536-A42A-A1EF-DD3683121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5901" y="519389"/>
            <a:ext cx="3292596" cy="239651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What is Aquaplaning? | Prestone">
            <a:extLst>
              <a:ext uri="{FF2B5EF4-FFF2-40B4-BE49-F238E27FC236}">
                <a16:creationId xmlns:a16="http://schemas.microsoft.com/office/drawing/2014/main" id="{580E6E07-27B8-C4F7-9EA7-DFDBB3303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9042" y="4315864"/>
            <a:ext cx="9273916" cy="2510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113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246D6-BDB4-C461-5EA8-01787FA7BFC6}"/>
              </a:ext>
            </a:extLst>
          </p:cNvPr>
          <p:cNvSpPr>
            <a:spLocks noGrp="1"/>
          </p:cNvSpPr>
          <p:nvPr>
            <p:ph type="title"/>
          </p:nvPr>
        </p:nvSpPr>
        <p:spPr/>
        <p:txBody>
          <a:bodyPr/>
          <a:lstStyle/>
          <a:p>
            <a:r>
              <a:rPr lang="en-GB" dirty="0"/>
              <a:t>Hot/Bright Weather</a:t>
            </a:r>
          </a:p>
        </p:txBody>
      </p:sp>
      <p:sp>
        <p:nvSpPr>
          <p:cNvPr id="3" name="Content Placeholder 2">
            <a:extLst>
              <a:ext uri="{FF2B5EF4-FFF2-40B4-BE49-F238E27FC236}">
                <a16:creationId xmlns:a16="http://schemas.microsoft.com/office/drawing/2014/main" id="{601F9122-2049-6C45-D8F5-59A1E5FA1788}"/>
              </a:ext>
            </a:extLst>
          </p:cNvPr>
          <p:cNvSpPr>
            <a:spLocks noGrp="1"/>
          </p:cNvSpPr>
          <p:nvPr>
            <p:ph idx="1"/>
          </p:nvPr>
        </p:nvSpPr>
        <p:spPr>
          <a:xfrm>
            <a:off x="714910" y="1394110"/>
            <a:ext cx="10515600" cy="4351338"/>
          </a:xfrm>
        </p:spPr>
        <p:txBody>
          <a:bodyPr/>
          <a:lstStyle/>
          <a:p>
            <a:r>
              <a:rPr lang="en-GB" dirty="0"/>
              <a:t>Hot weather means the heat may soften the road surface. When the road gets too hot, this can affect your braking and steering. </a:t>
            </a:r>
          </a:p>
          <a:p>
            <a:r>
              <a:rPr lang="en-GB" dirty="0"/>
              <a:t>Sometimes the road can melt!</a:t>
            </a:r>
          </a:p>
        </p:txBody>
      </p:sp>
      <p:pic>
        <p:nvPicPr>
          <p:cNvPr id="7170" name="Picture 2" descr="Melted roads caused by hot weather pose a potential safety hazard this  summer | Stuff.co.nz">
            <a:extLst>
              <a:ext uri="{FF2B5EF4-FFF2-40B4-BE49-F238E27FC236}">
                <a16:creationId xmlns:a16="http://schemas.microsoft.com/office/drawing/2014/main" id="{DC972E70-C255-2FF0-3936-88BB8BC67C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25" y="2875472"/>
            <a:ext cx="67627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030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4839-8B93-B72A-8E3A-AA23567EF0E5}"/>
              </a:ext>
            </a:extLst>
          </p:cNvPr>
          <p:cNvSpPr>
            <a:spLocks noGrp="1"/>
          </p:cNvSpPr>
          <p:nvPr>
            <p:ph type="title"/>
          </p:nvPr>
        </p:nvSpPr>
        <p:spPr>
          <a:xfrm>
            <a:off x="797943" y="-66196"/>
            <a:ext cx="10515600" cy="1325563"/>
          </a:xfrm>
        </p:spPr>
        <p:txBody>
          <a:bodyPr/>
          <a:lstStyle/>
          <a:p>
            <a:r>
              <a:rPr lang="en-GB" dirty="0"/>
              <a:t>Freezing Weather</a:t>
            </a:r>
          </a:p>
        </p:txBody>
      </p:sp>
      <p:sp>
        <p:nvSpPr>
          <p:cNvPr id="3" name="Content Placeholder 2">
            <a:extLst>
              <a:ext uri="{FF2B5EF4-FFF2-40B4-BE49-F238E27FC236}">
                <a16:creationId xmlns:a16="http://schemas.microsoft.com/office/drawing/2014/main" id="{F2F71508-1A2E-1F2B-D53E-6D2C12806F93}"/>
              </a:ext>
            </a:extLst>
          </p:cNvPr>
          <p:cNvSpPr>
            <a:spLocks noGrp="1"/>
          </p:cNvSpPr>
          <p:nvPr>
            <p:ph idx="1"/>
          </p:nvPr>
        </p:nvSpPr>
        <p:spPr>
          <a:xfrm>
            <a:off x="253414" y="925814"/>
            <a:ext cx="7123432" cy="5701325"/>
          </a:xfrm>
        </p:spPr>
        <p:txBody>
          <a:bodyPr>
            <a:normAutofit fontScale="92500" lnSpcReduction="20000"/>
          </a:bodyPr>
          <a:lstStyle/>
          <a:p>
            <a:r>
              <a:rPr lang="en-GB" dirty="0"/>
              <a:t>In freezing weather, roads can become slippery. This makes it harder to control your vehicle. </a:t>
            </a:r>
          </a:p>
          <a:p>
            <a:r>
              <a:rPr lang="en-GB" b="1" dirty="0"/>
              <a:t>When driving off in snow, you should use a higher gear. </a:t>
            </a:r>
            <a:r>
              <a:rPr lang="en-GB" dirty="0"/>
              <a:t>This is to prevent your wheels from spinning (when your wheels turn but cannot move). </a:t>
            </a:r>
          </a:p>
          <a:p>
            <a:pPr lvl="1"/>
            <a:r>
              <a:rPr lang="en-GB" dirty="0"/>
              <a:t>Braking on snow can be dangerous. When braking on snow, be gentle with both the accelerator and brake pedal to prevent wheel-spin. </a:t>
            </a:r>
          </a:p>
          <a:p>
            <a:r>
              <a:rPr lang="en-GB" dirty="0"/>
              <a:t>When driving on ice, be careful as tyres will make no noise when driving on ice, the steering will feel light and you will lose control of your vehicle. </a:t>
            </a:r>
          </a:p>
          <a:p>
            <a:r>
              <a:rPr lang="en-GB" b="0" i="0" dirty="0">
                <a:solidFill>
                  <a:srgbClr val="303030"/>
                </a:solidFill>
                <a:effectLst/>
                <a:latin typeface="Lato" panose="020F0502020204030203" pitchFamily="34" charset="0"/>
              </a:rPr>
              <a:t>Braking on snow can be extremely dangerous. Be gentle with both the accelerator and brake to prevent wheel- spin.</a:t>
            </a:r>
          </a:p>
          <a:p>
            <a:r>
              <a:rPr lang="en-GB" b="0" i="0" dirty="0">
                <a:solidFill>
                  <a:srgbClr val="222222"/>
                </a:solidFill>
                <a:effectLst/>
                <a:latin typeface="Roboto" panose="02000000000000000000" pitchFamily="2" charset="0"/>
              </a:rPr>
              <a:t>When driving in freezing conditions, drive slow and gentle. </a:t>
            </a:r>
          </a:p>
          <a:p>
            <a:r>
              <a:rPr lang="en-GB" dirty="0">
                <a:hlinkClick r:id="rId2"/>
              </a:rPr>
              <a:t>Wheel-spin</a:t>
            </a:r>
            <a:endParaRPr lang="en-GB" dirty="0"/>
          </a:p>
          <a:p>
            <a:endParaRPr lang="en-GB" dirty="0"/>
          </a:p>
          <a:p>
            <a:endParaRPr lang="en-GB" dirty="0"/>
          </a:p>
        </p:txBody>
      </p:sp>
      <p:pic>
        <p:nvPicPr>
          <p:cNvPr id="1026" name="Picture 2" descr="Driving in snow - What gear should you be in, driving an automatic and rear  wheel drive | Express.co.uk">
            <a:extLst>
              <a:ext uri="{FF2B5EF4-FFF2-40B4-BE49-F238E27FC236}">
                <a16:creationId xmlns:a16="http://schemas.microsoft.com/office/drawing/2014/main" id="{1EDCEA1B-4366-7B33-C310-2AE11E424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6846" y="375115"/>
            <a:ext cx="4589433" cy="27225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sk of ice road sign | UK Traffic and Road Signs">
            <a:extLst>
              <a:ext uri="{FF2B5EF4-FFF2-40B4-BE49-F238E27FC236}">
                <a16:creationId xmlns:a16="http://schemas.microsoft.com/office/drawing/2014/main" id="{6C20E829-8EDB-E3D2-2CBC-DE4A90F207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6846" y="3429000"/>
            <a:ext cx="1822368" cy="2910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99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3C5D-4462-F8D5-3AFC-F90C8CF9BF48}"/>
              </a:ext>
            </a:extLst>
          </p:cNvPr>
          <p:cNvSpPr>
            <a:spLocks noGrp="1"/>
          </p:cNvSpPr>
          <p:nvPr>
            <p:ph type="title"/>
          </p:nvPr>
        </p:nvSpPr>
        <p:spPr>
          <a:xfrm>
            <a:off x="838200" y="-297558"/>
            <a:ext cx="10515600" cy="1325563"/>
          </a:xfrm>
        </p:spPr>
        <p:txBody>
          <a:bodyPr/>
          <a:lstStyle/>
          <a:p>
            <a:r>
              <a:rPr lang="en-GB" dirty="0"/>
              <a:t>Foggy weather</a:t>
            </a:r>
          </a:p>
        </p:txBody>
      </p:sp>
      <p:sp>
        <p:nvSpPr>
          <p:cNvPr id="3" name="Content Placeholder 2">
            <a:extLst>
              <a:ext uri="{FF2B5EF4-FFF2-40B4-BE49-F238E27FC236}">
                <a16:creationId xmlns:a16="http://schemas.microsoft.com/office/drawing/2014/main" id="{5A646348-484A-CCB5-8410-88B9F3BDF627}"/>
              </a:ext>
            </a:extLst>
          </p:cNvPr>
          <p:cNvSpPr>
            <a:spLocks noGrp="1"/>
          </p:cNvSpPr>
          <p:nvPr>
            <p:ph idx="1"/>
          </p:nvPr>
        </p:nvSpPr>
        <p:spPr>
          <a:xfrm>
            <a:off x="216614" y="889303"/>
            <a:ext cx="7088312" cy="5876229"/>
          </a:xfrm>
        </p:spPr>
        <p:txBody>
          <a:bodyPr>
            <a:normAutofit/>
          </a:bodyPr>
          <a:lstStyle/>
          <a:p>
            <a:r>
              <a:rPr lang="en-GB" dirty="0"/>
              <a:t>Fog can be dangerous as it can reduce your visibility (fog makes it harder to see the road). </a:t>
            </a:r>
          </a:p>
          <a:p>
            <a:endParaRPr lang="en-GB" dirty="0"/>
          </a:p>
          <a:p>
            <a:r>
              <a:rPr lang="en-GB" dirty="0"/>
              <a:t>When driving in foggy conditions, remember to:</a:t>
            </a:r>
          </a:p>
          <a:p>
            <a:pPr lvl="1"/>
            <a:r>
              <a:rPr lang="en-GB" dirty="0"/>
              <a:t>Plan for more time in your journey when travelling. </a:t>
            </a:r>
          </a:p>
          <a:p>
            <a:pPr lvl="1"/>
            <a:r>
              <a:rPr lang="en-GB" dirty="0"/>
              <a:t>Increase the safety margin or separation distance between you and the vehicle in front of you. </a:t>
            </a:r>
          </a:p>
          <a:p>
            <a:pPr lvl="1"/>
            <a:r>
              <a:rPr lang="en-GB" dirty="0"/>
              <a:t>Use dipped headlights </a:t>
            </a:r>
          </a:p>
          <a:p>
            <a:pPr lvl="1"/>
            <a:r>
              <a:rPr lang="en-GB" dirty="0"/>
              <a:t>Use fog light lights if your visibility is reduced and you cannot see over 100 metres (328 feet)</a:t>
            </a:r>
          </a:p>
          <a:p>
            <a:pPr lvl="2"/>
            <a:r>
              <a:rPr lang="en-GB" dirty="0"/>
              <a:t>This is about the length of a football pitch. </a:t>
            </a:r>
          </a:p>
        </p:txBody>
      </p:sp>
      <p:pic>
        <p:nvPicPr>
          <p:cNvPr id="2050" name="Picture 2" descr="Driving in Fog: What Makes it Dangerous &amp; How to Stay Safe">
            <a:extLst>
              <a:ext uri="{FF2B5EF4-FFF2-40B4-BE49-F238E27FC236}">
                <a16:creationId xmlns:a16="http://schemas.microsoft.com/office/drawing/2014/main" id="{D9CFD4F1-3CD6-C95D-60C1-7E7F0D459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1708" y="78367"/>
            <a:ext cx="3869770" cy="25456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pped Beam Headlights Explained : Automotive News by ABD.co.uk">
            <a:extLst>
              <a:ext uri="{FF2B5EF4-FFF2-40B4-BE49-F238E27FC236}">
                <a16:creationId xmlns:a16="http://schemas.microsoft.com/office/drawing/2014/main" id="{EE3AB19E-E0D5-2D7D-57D3-36237743D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1708" y="2902448"/>
            <a:ext cx="2615386" cy="34653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ipped Beam Headlights Icon , Vector Illustration Dashboard Sign, Green -  Instrument Cluster Dtc Code Error - Obd Stock Vector - Illustration of sign,  dashboard: 88370782">
            <a:extLst>
              <a:ext uri="{FF2B5EF4-FFF2-40B4-BE49-F238E27FC236}">
                <a16:creationId xmlns:a16="http://schemas.microsoft.com/office/drawing/2014/main" id="{CB2BDDA0-8482-95A8-6287-54E5EB746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8491" y="2958080"/>
            <a:ext cx="1202670" cy="12012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ndicator and warning symbols">
            <a:extLst>
              <a:ext uri="{FF2B5EF4-FFF2-40B4-BE49-F238E27FC236}">
                <a16:creationId xmlns:a16="http://schemas.microsoft.com/office/drawing/2014/main" id="{4856746E-8F44-14DA-A42D-455F5795D3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1725" y="2902448"/>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2D35A08-D65B-D4AE-0165-AF02871B9EEE}"/>
              </a:ext>
            </a:extLst>
          </p:cNvPr>
          <p:cNvSpPr txBox="1"/>
          <p:nvPr/>
        </p:nvSpPr>
        <p:spPr>
          <a:xfrm>
            <a:off x="10238199" y="2862848"/>
            <a:ext cx="1115602" cy="338554"/>
          </a:xfrm>
          <a:prstGeom prst="rect">
            <a:avLst/>
          </a:prstGeom>
          <a:noFill/>
        </p:spPr>
        <p:txBody>
          <a:bodyPr wrap="square" rtlCol="0">
            <a:spAutoFit/>
          </a:bodyPr>
          <a:lstStyle/>
          <a:p>
            <a:r>
              <a:rPr lang="en-GB" sz="1600" b="1" dirty="0">
                <a:solidFill>
                  <a:schemeClr val="bg1"/>
                </a:solidFill>
              </a:rPr>
              <a:t>Fog lights</a:t>
            </a:r>
          </a:p>
        </p:txBody>
      </p:sp>
    </p:spTree>
    <p:extLst>
      <p:ext uri="{BB962C8B-B14F-4D97-AF65-F5344CB8AC3E}">
        <p14:creationId xmlns:p14="http://schemas.microsoft.com/office/powerpoint/2010/main" val="4099473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42604-6E02-1F1A-6434-69E585CD547A}"/>
              </a:ext>
            </a:extLst>
          </p:cNvPr>
          <p:cNvSpPr>
            <a:spLocks noGrp="1"/>
          </p:cNvSpPr>
          <p:nvPr>
            <p:ph type="title"/>
          </p:nvPr>
        </p:nvSpPr>
        <p:spPr/>
        <p:txBody>
          <a:bodyPr/>
          <a:lstStyle/>
          <a:p>
            <a:r>
              <a:rPr lang="en-GB" b="1" dirty="0"/>
              <a:t>Dipped Headlights and Fog lights</a:t>
            </a:r>
          </a:p>
        </p:txBody>
      </p:sp>
      <p:sp>
        <p:nvSpPr>
          <p:cNvPr id="3" name="Content Placeholder 2">
            <a:extLst>
              <a:ext uri="{FF2B5EF4-FFF2-40B4-BE49-F238E27FC236}">
                <a16:creationId xmlns:a16="http://schemas.microsoft.com/office/drawing/2014/main" id="{52C97961-1189-1F5C-5355-583075B6D389}"/>
              </a:ext>
            </a:extLst>
          </p:cNvPr>
          <p:cNvSpPr>
            <a:spLocks noGrp="1"/>
          </p:cNvSpPr>
          <p:nvPr>
            <p:ph idx="1"/>
          </p:nvPr>
        </p:nvSpPr>
        <p:spPr/>
        <p:txBody>
          <a:bodyPr/>
          <a:lstStyle/>
          <a:p>
            <a:endParaRPr lang="en-GB" dirty="0"/>
          </a:p>
        </p:txBody>
      </p:sp>
      <p:pic>
        <p:nvPicPr>
          <p:cNvPr id="8194" name="Picture 2" descr="Free Car Side View Png Png Transparent Images - PikPng">
            <a:extLst>
              <a:ext uri="{FF2B5EF4-FFF2-40B4-BE49-F238E27FC236}">
                <a16:creationId xmlns:a16="http://schemas.microsoft.com/office/drawing/2014/main" id="{44CC688F-4BBE-68C0-7BD4-B8F4F24F2E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513" b="33194"/>
          <a:stretch/>
        </p:blipFill>
        <p:spPr bwMode="auto">
          <a:xfrm>
            <a:off x="986444" y="2876204"/>
            <a:ext cx="2333105" cy="8700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ree Car Side View Png Png Transparent Images - PikPng">
            <a:extLst>
              <a:ext uri="{FF2B5EF4-FFF2-40B4-BE49-F238E27FC236}">
                <a16:creationId xmlns:a16="http://schemas.microsoft.com/office/drawing/2014/main" id="{7BAD0B8E-C5B1-7D1D-DF66-7A568DE59F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513" b="33194"/>
          <a:stretch/>
        </p:blipFill>
        <p:spPr bwMode="auto">
          <a:xfrm>
            <a:off x="986443" y="4896197"/>
            <a:ext cx="2333105" cy="87006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AD6C1EA8-D9A7-2D94-D59F-0D1A50286275}"/>
                  </a:ext>
                </a:extLst>
              </p14:cNvPr>
              <p14:cNvContentPartPr/>
              <p14:nvPr/>
            </p14:nvContentPartPr>
            <p14:xfrm>
              <a:off x="952571" y="3721702"/>
              <a:ext cx="489600" cy="69840"/>
            </p14:xfrm>
          </p:contentPart>
        </mc:Choice>
        <mc:Fallback>
          <p:pic>
            <p:nvPicPr>
              <p:cNvPr id="4" name="Ink 3">
                <a:extLst>
                  <a:ext uri="{FF2B5EF4-FFF2-40B4-BE49-F238E27FC236}">
                    <a16:creationId xmlns:a16="http://schemas.microsoft.com/office/drawing/2014/main" id="{AD6C1EA8-D9A7-2D94-D59F-0D1A50286275}"/>
                  </a:ext>
                </a:extLst>
              </p:cNvPr>
              <p:cNvPicPr/>
              <p:nvPr/>
            </p:nvPicPr>
            <p:blipFill>
              <a:blip r:embed="rId4"/>
              <a:stretch>
                <a:fillRect/>
              </a:stretch>
            </p:blipFill>
            <p:spPr>
              <a:xfrm>
                <a:off x="934931" y="3703702"/>
                <a:ext cx="5252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1796B3D2-4944-1141-F122-E116CB1C83EB}"/>
                  </a:ext>
                </a:extLst>
              </p14:cNvPr>
              <p14:cNvContentPartPr/>
              <p14:nvPr/>
            </p14:nvContentPartPr>
            <p14:xfrm>
              <a:off x="1015931" y="3554662"/>
              <a:ext cx="9687960" cy="230760"/>
            </p14:xfrm>
          </p:contentPart>
        </mc:Choice>
        <mc:Fallback>
          <p:pic>
            <p:nvPicPr>
              <p:cNvPr id="6" name="Ink 5">
                <a:extLst>
                  <a:ext uri="{FF2B5EF4-FFF2-40B4-BE49-F238E27FC236}">
                    <a16:creationId xmlns:a16="http://schemas.microsoft.com/office/drawing/2014/main" id="{1796B3D2-4944-1141-F122-E116CB1C83EB}"/>
                  </a:ext>
                </a:extLst>
              </p:cNvPr>
              <p:cNvPicPr/>
              <p:nvPr/>
            </p:nvPicPr>
            <p:blipFill>
              <a:blip r:embed="rId6"/>
              <a:stretch>
                <a:fillRect/>
              </a:stretch>
            </p:blipFill>
            <p:spPr>
              <a:xfrm>
                <a:off x="980291" y="3518662"/>
                <a:ext cx="975960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1DEC4C4A-FB62-EEF2-7D24-2343C12FF182}"/>
                  </a:ext>
                </a:extLst>
              </p14:cNvPr>
              <p14:cNvContentPartPr/>
              <p14:nvPr/>
            </p14:nvContentPartPr>
            <p14:xfrm>
              <a:off x="1028531" y="5708902"/>
              <a:ext cx="10087200" cy="162720"/>
            </p14:xfrm>
          </p:contentPart>
        </mc:Choice>
        <mc:Fallback>
          <p:pic>
            <p:nvPicPr>
              <p:cNvPr id="8" name="Ink 7">
                <a:extLst>
                  <a:ext uri="{FF2B5EF4-FFF2-40B4-BE49-F238E27FC236}">
                    <a16:creationId xmlns:a16="http://schemas.microsoft.com/office/drawing/2014/main" id="{1DEC4C4A-FB62-EEF2-7D24-2343C12FF182}"/>
                  </a:ext>
                </a:extLst>
              </p:cNvPr>
              <p:cNvPicPr/>
              <p:nvPr/>
            </p:nvPicPr>
            <p:blipFill>
              <a:blip r:embed="rId8"/>
              <a:stretch>
                <a:fillRect/>
              </a:stretch>
            </p:blipFill>
            <p:spPr>
              <a:xfrm>
                <a:off x="992891" y="5673262"/>
                <a:ext cx="101588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 name="Ink 12">
                <a:extLst>
                  <a:ext uri="{FF2B5EF4-FFF2-40B4-BE49-F238E27FC236}">
                    <a16:creationId xmlns:a16="http://schemas.microsoft.com/office/drawing/2014/main" id="{080F32BD-391D-7308-7D99-0B34AECD57C4}"/>
                  </a:ext>
                </a:extLst>
              </p14:cNvPr>
              <p14:cNvContentPartPr/>
              <p14:nvPr/>
            </p14:nvContentPartPr>
            <p14:xfrm>
              <a:off x="3393773" y="3343195"/>
              <a:ext cx="805320" cy="348480"/>
            </p14:xfrm>
          </p:contentPart>
        </mc:Choice>
        <mc:Fallback>
          <p:pic>
            <p:nvPicPr>
              <p:cNvPr id="13" name="Ink 12">
                <a:extLst>
                  <a:ext uri="{FF2B5EF4-FFF2-40B4-BE49-F238E27FC236}">
                    <a16:creationId xmlns:a16="http://schemas.microsoft.com/office/drawing/2014/main" id="{080F32BD-391D-7308-7D99-0B34AECD57C4}"/>
                  </a:ext>
                </a:extLst>
              </p:cNvPr>
              <p:cNvPicPr/>
              <p:nvPr/>
            </p:nvPicPr>
            <p:blipFill>
              <a:blip r:embed="rId10"/>
              <a:stretch>
                <a:fillRect/>
              </a:stretch>
            </p:blipFill>
            <p:spPr>
              <a:xfrm>
                <a:off x="3357773" y="3271195"/>
                <a:ext cx="876960" cy="492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 name="Ink 13">
                <a:extLst>
                  <a:ext uri="{FF2B5EF4-FFF2-40B4-BE49-F238E27FC236}">
                    <a16:creationId xmlns:a16="http://schemas.microsoft.com/office/drawing/2014/main" id="{816777C8-49D7-CD8A-E459-1C7AF57C948B}"/>
                  </a:ext>
                </a:extLst>
              </p14:cNvPr>
              <p14:cNvContentPartPr/>
              <p14:nvPr/>
            </p14:nvContentPartPr>
            <p14:xfrm>
              <a:off x="3415013" y="3348955"/>
              <a:ext cx="1984320" cy="292320"/>
            </p14:xfrm>
          </p:contentPart>
        </mc:Choice>
        <mc:Fallback>
          <p:pic>
            <p:nvPicPr>
              <p:cNvPr id="14" name="Ink 13">
                <a:extLst>
                  <a:ext uri="{FF2B5EF4-FFF2-40B4-BE49-F238E27FC236}">
                    <a16:creationId xmlns:a16="http://schemas.microsoft.com/office/drawing/2014/main" id="{816777C8-49D7-CD8A-E459-1C7AF57C948B}"/>
                  </a:ext>
                </a:extLst>
              </p:cNvPr>
              <p:cNvPicPr/>
              <p:nvPr/>
            </p:nvPicPr>
            <p:blipFill>
              <a:blip r:embed="rId12"/>
              <a:stretch>
                <a:fillRect/>
              </a:stretch>
            </p:blipFill>
            <p:spPr>
              <a:xfrm>
                <a:off x="3379373" y="3276955"/>
                <a:ext cx="2055960" cy="435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 name="Ink 14">
                <a:extLst>
                  <a:ext uri="{FF2B5EF4-FFF2-40B4-BE49-F238E27FC236}">
                    <a16:creationId xmlns:a16="http://schemas.microsoft.com/office/drawing/2014/main" id="{389471F2-2159-0602-350E-3D5BDC82E0E8}"/>
                  </a:ext>
                </a:extLst>
              </p14:cNvPr>
              <p14:cNvContentPartPr/>
              <p14:nvPr/>
            </p14:nvContentPartPr>
            <p14:xfrm>
              <a:off x="4008293" y="3557755"/>
              <a:ext cx="1461960" cy="127800"/>
            </p14:xfrm>
          </p:contentPart>
        </mc:Choice>
        <mc:Fallback>
          <p:pic>
            <p:nvPicPr>
              <p:cNvPr id="15" name="Ink 14">
                <a:extLst>
                  <a:ext uri="{FF2B5EF4-FFF2-40B4-BE49-F238E27FC236}">
                    <a16:creationId xmlns:a16="http://schemas.microsoft.com/office/drawing/2014/main" id="{389471F2-2159-0602-350E-3D5BDC82E0E8}"/>
                  </a:ext>
                </a:extLst>
              </p:cNvPr>
              <p:cNvPicPr/>
              <p:nvPr/>
            </p:nvPicPr>
            <p:blipFill>
              <a:blip r:embed="rId14"/>
              <a:stretch>
                <a:fillRect/>
              </a:stretch>
            </p:blipFill>
            <p:spPr>
              <a:xfrm>
                <a:off x="3972293" y="3486115"/>
                <a:ext cx="153360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Ink 15">
                <a:extLst>
                  <a:ext uri="{FF2B5EF4-FFF2-40B4-BE49-F238E27FC236}">
                    <a16:creationId xmlns:a16="http://schemas.microsoft.com/office/drawing/2014/main" id="{AA2882B8-8150-A5CE-EF8A-897D7DFEB1A4}"/>
                  </a:ext>
                </a:extLst>
              </p14:cNvPr>
              <p14:cNvContentPartPr/>
              <p14:nvPr/>
            </p14:nvContentPartPr>
            <p14:xfrm>
              <a:off x="3179933" y="3362635"/>
              <a:ext cx="197640" cy="30960"/>
            </p14:xfrm>
          </p:contentPart>
        </mc:Choice>
        <mc:Fallback>
          <p:pic>
            <p:nvPicPr>
              <p:cNvPr id="16" name="Ink 15">
                <a:extLst>
                  <a:ext uri="{FF2B5EF4-FFF2-40B4-BE49-F238E27FC236}">
                    <a16:creationId xmlns:a16="http://schemas.microsoft.com/office/drawing/2014/main" id="{AA2882B8-8150-A5CE-EF8A-897D7DFEB1A4}"/>
                  </a:ext>
                </a:extLst>
              </p:cNvPr>
              <p:cNvPicPr/>
              <p:nvPr/>
            </p:nvPicPr>
            <p:blipFill>
              <a:blip r:embed="rId16"/>
              <a:stretch>
                <a:fillRect/>
              </a:stretch>
            </p:blipFill>
            <p:spPr>
              <a:xfrm>
                <a:off x="3144293" y="3290635"/>
                <a:ext cx="2692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Ink 16">
                <a:extLst>
                  <a:ext uri="{FF2B5EF4-FFF2-40B4-BE49-F238E27FC236}">
                    <a16:creationId xmlns:a16="http://schemas.microsoft.com/office/drawing/2014/main" id="{DA683115-E8EA-DDE6-6E84-8542D6948548}"/>
                  </a:ext>
                </a:extLst>
              </p14:cNvPr>
              <p14:cNvContentPartPr/>
              <p14:nvPr/>
            </p14:nvContentPartPr>
            <p14:xfrm>
              <a:off x="3152573" y="5331835"/>
              <a:ext cx="6040080" cy="51480"/>
            </p14:xfrm>
          </p:contentPart>
        </mc:Choice>
        <mc:Fallback>
          <p:pic>
            <p:nvPicPr>
              <p:cNvPr id="17" name="Ink 16">
                <a:extLst>
                  <a:ext uri="{FF2B5EF4-FFF2-40B4-BE49-F238E27FC236}">
                    <a16:creationId xmlns:a16="http://schemas.microsoft.com/office/drawing/2014/main" id="{DA683115-E8EA-DDE6-6E84-8542D6948548}"/>
                  </a:ext>
                </a:extLst>
              </p:cNvPr>
              <p:cNvPicPr/>
              <p:nvPr/>
            </p:nvPicPr>
            <p:blipFill>
              <a:blip r:embed="rId18"/>
              <a:stretch>
                <a:fillRect/>
              </a:stretch>
            </p:blipFill>
            <p:spPr>
              <a:xfrm>
                <a:off x="3116573" y="5260195"/>
                <a:ext cx="6111720" cy="195120"/>
              </a:xfrm>
              <a:prstGeom prst="rect">
                <a:avLst/>
              </a:prstGeom>
            </p:spPr>
          </p:pic>
        </mc:Fallback>
      </mc:AlternateContent>
      <p:pic>
        <p:nvPicPr>
          <p:cNvPr id="21" name="Picture 6" descr="Dipped Beam Headlights Icon , Vector Illustration Dashboard Sign, Green -  Instrument Cluster Dtc Code Error - Obd Stock Vector - Illustration of sign,  dashboard: 88370782">
            <a:extLst>
              <a:ext uri="{FF2B5EF4-FFF2-40B4-BE49-F238E27FC236}">
                <a16:creationId xmlns:a16="http://schemas.microsoft.com/office/drawing/2014/main" id="{985CA6A3-545C-D85E-8FA7-B93E6A75120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2816" y="2859039"/>
            <a:ext cx="904970" cy="90392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dicator and warning symbols">
            <a:extLst>
              <a:ext uri="{FF2B5EF4-FFF2-40B4-BE49-F238E27FC236}">
                <a16:creationId xmlns:a16="http://schemas.microsoft.com/office/drawing/2014/main" id="{48B4D335-3660-FCE8-3176-3782DF497FE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3959" y="4896197"/>
            <a:ext cx="848612" cy="84861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FCD610E3-0E78-CC85-0A55-D7C60A07776E}"/>
              </a:ext>
            </a:extLst>
          </p:cNvPr>
          <p:cNvSpPr txBox="1"/>
          <p:nvPr/>
        </p:nvSpPr>
        <p:spPr>
          <a:xfrm>
            <a:off x="133468" y="4867618"/>
            <a:ext cx="812138" cy="261610"/>
          </a:xfrm>
          <a:prstGeom prst="rect">
            <a:avLst/>
          </a:prstGeom>
          <a:noFill/>
        </p:spPr>
        <p:txBody>
          <a:bodyPr wrap="square" rtlCol="0">
            <a:spAutoFit/>
          </a:bodyPr>
          <a:lstStyle/>
          <a:p>
            <a:r>
              <a:rPr lang="en-GB" sz="1100" b="1" dirty="0">
                <a:solidFill>
                  <a:schemeClr val="bg1"/>
                </a:solidFill>
              </a:rPr>
              <a:t>Fog lights</a:t>
            </a:r>
          </a:p>
        </p:txBody>
      </p:sp>
      <mc:AlternateContent xmlns:mc="http://schemas.openxmlformats.org/markup-compatibility/2006">
        <mc:Choice xmlns:p14="http://schemas.microsoft.com/office/powerpoint/2010/main" Requires="p14">
          <p:contentPart p14:bwMode="auto" r:id="rId21">
            <p14:nvContentPartPr>
              <p14:cNvPr id="18" name="Ink 17">
                <a:extLst>
                  <a:ext uri="{FF2B5EF4-FFF2-40B4-BE49-F238E27FC236}">
                    <a16:creationId xmlns:a16="http://schemas.microsoft.com/office/drawing/2014/main" id="{39BC2C75-5C2B-9222-8F83-BCE073D38E4D}"/>
                  </a:ext>
                </a:extLst>
              </p14:cNvPr>
              <p14:cNvContentPartPr/>
              <p14:nvPr/>
            </p14:nvContentPartPr>
            <p14:xfrm>
              <a:off x="8935613" y="5318515"/>
              <a:ext cx="1735560" cy="128520"/>
            </p14:xfrm>
          </p:contentPart>
        </mc:Choice>
        <mc:Fallback>
          <p:pic>
            <p:nvPicPr>
              <p:cNvPr id="18" name="Ink 17">
                <a:extLst>
                  <a:ext uri="{FF2B5EF4-FFF2-40B4-BE49-F238E27FC236}">
                    <a16:creationId xmlns:a16="http://schemas.microsoft.com/office/drawing/2014/main" id="{39BC2C75-5C2B-9222-8F83-BCE073D38E4D}"/>
                  </a:ext>
                </a:extLst>
              </p:cNvPr>
              <p:cNvPicPr/>
              <p:nvPr/>
            </p:nvPicPr>
            <p:blipFill>
              <a:blip r:embed="rId22"/>
              <a:stretch>
                <a:fillRect/>
              </a:stretch>
            </p:blipFill>
            <p:spPr>
              <a:xfrm>
                <a:off x="8899973" y="5246875"/>
                <a:ext cx="1807200" cy="272160"/>
              </a:xfrm>
              <a:prstGeom prst="rect">
                <a:avLst/>
              </a:prstGeom>
            </p:spPr>
          </p:pic>
        </mc:Fallback>
      </mc:AlternateContent>
      <p:sp>
        <p:nvSpPr>
          <p:cNvPr id="19" name="TextBox 18">
            <a:extLst>
              <a:ext uri="{FF2B5EF4-FFF2-40B4-BE49-F238E27FC236}">
                <a16:creationId xmlns:a16="http://schemas.microsoft.com/office/drawing/2014/main" id="{4BF4E0FC-116E-7409-57B7-23FF6CBA1AED}"/>
              </a:ext>
            </a:extLst>
          </p:cNvPr>
          <p:cNvSpPr txBox="1"/>
          <p:nvPr/>
        </p:nvSpPr>
        <p:spPr>
          <a:xfrm>
            <a:off x="1442171" y="5846231"/>
            <a:ext cx="9320121" cy="461665"/>
          </a:xfrm>
          <a:prstGeom prst="rect">
            <a:avLst/>
          </a:prstGeom>
          <a:noFill/>
        </p:spPr>
        <p:txBody>
          <a:bodyPr wrap="square" rtlCol="0">
            <a:spAutoFit/>
          </a:bodyPr>
          <a:lstStyle/>
          <a:p>
            <a:pPr algn="ctr"/>
            <a:r>
              <a:rPr lang="en-GB" sz="2400" dirty="0">
                <a:sym typeface="Wingdings" panose="05000000000000000000" pitchFamily="2" charset="2"/>
              </a:rPr>
              <a:t> </a:t>
            </a:r>
            <a:r>
              <a:rPr lang="en-GB" sz="2400" dirty="0"/>
              <a:t>Use fog lights if you cannot see over 100 meters (328 feet) </a:t>
            </a:r>
            <a:r>
              <a:rPr lang="en-GB" sz="2400" dirty="0">
                <a:sym typeface="Wingdings" panose="05000000000000000000" pitchFamily="2" charset="2"/>
              </a:rPr>
              <a:t></a:t>
            </a:r>
            <a:endParaRPr lang="en-GB" sz="2400" dirty="0"/>
          </a:p>
        </p:txBody>
      </p:sp>
      <p:sp>
        <p:nvSpPr>
          <p:cNvPr id="26" name="TextBox 25">
            <a:extLst>
              <a:ext uri="{FF2B5EF4-FFF2-40B4-BE49-F238E27FC236}">
                <a16:creationId xmlns:a16="http://schemas.microsoft.com/office/drawing/2014/main" id="{2F09A46D-B2BC-1834-657E-F206ED411368}"/>
              </a:ext>
            </a:extLst>
          </p:cNvPr>
          <p:cNvSpPr txBox="1"/>
          <p:nvPr/>
        </p:nvSpPr>
        <p:spPr>
          <a:xfrm>
            <a:off x="1351052" y="3862693"/>
            <a:ext cx="9320121" cy="461665"/>
          </a:xfrm>
          <a:prstGeom prst="rect">
            <a:avLst/>
          </a:prstGeom>
          <a:noFill/>
        </p:spPr>
        <p:txBody>
          <a:bodyPr wrap="square" rtlCol="0">
            <a:spAutoFit/>
          </a:bodyPr>
          <a:lstStyle/>
          <a:p>
            <a:pPr algn="ctr"/>
            <a:r>
              <a:rPr lang="en-GB" sz="2400" dirty="0"/>
              <a:t>Use dipped headlights to help you see the road</a:t>
            </a:r>
          </a:p>
        </p:txBody>
      </p:sp>
    </p:spTree>
    <p:extLst>
      <p:ext uri="{BB962C8B-B14F-4D97-AF65-F5344CB8AC3E}">
        <p14:creationId xmlns:p14="http://schemas.microsoft.com/office/powerpoint/2010/main" val="2766984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5EBF0-D5F7-0568-E988-608A70E875C9}"/>
              </a:ext>
            </a:extLst>
          </p:cNvPr>
          <p:cNvSpPr>
            <a:spLocks noGrp="1"/>
          </p:cNvSpPr>
          <p:nvPr>
            <p:ph type="title"/>
          </p:nvPr>
        </p:nvSpPr>
        <p:spPr>
          <a:xfrm>
            <a:off x="540249" y="-133172"/>
            <a:ext cx="10515600" cy="1325563"/>
          </a:xfrm>
        </p:spPr>
        <p:txBody>
          <a:bodyPr/>
          <a:lstStyle/>
          <a:p>
            <a:r>
              <a:rPr lang="en-GB" dirty="0"/>
              <a:t>Windy weather</a:t>
            </a:r>
          </a:p>
        </p:txBody>
      </p:sp>
      <p:sp>
        <p:nvSpPr>
          <p:cNvPr id="3" name="Content Placeholder 2">
            <a:extLst>
              <a:ext uri="{FF2B5EF4-FFF2-40B4-BE49-F238E27FC236}">
                <a16:creationId xmlns:a16="http://schemas.microsoft.com/office/drawing/2014/main" id="{02B1D13D-3F3F-7668-AE75-A9E90A71FBA3}"/>
              </a:ext>
            </a:extLst>
          </p:cNvPr>
          <p:cNvSpPr>
            <a:spLocks noGrp="1"/>
          </p:cNvSpPr>
          <p:nvPr>
            <p:ph idx="1"/>
          </p:nvPr>
        </p:nvSpPr>
        <p:spPr>
          <a:xfrm>
            <a:off x="257709" y="1337603"/>
            <a:ext cx="6250970" cy="5371422"/>
          </a:xfrm>
        </p:spPr>
        <p:txBody>
          <a:bodyPr>
            <a:normAutofit fontScale="92500" lnSpcReduction="10000"/>
          </a:bodyPr>
          <a:lstStyle/>
          <a:p>
            <a:pPr algn="l"/>
            <a:r>
              <a:rPr lang="en-GB" b="0" i="0" dirty="0">
                <a:solidFill>
                  <a:srgbClr val="2C2D2F"/>
                </a:solidFill>
                <a:effectLst/>
                <a:latin typeface="Roboto" panose="02000000000000000000" pitchFamily="2" charset="0"/>
              </a:rPr>
              <a:t>Strong winds</a:t>
            </a:r>
            <a:r>
              <a:rPr lang="en-GB" dirty="0">
                <a:solidFill>
                  <a:srgbClr val="2C2D2F"/>
                </a:solidFill>
                <a:latin typeface="Roboto" panose="02000000000000000000" pitchFamily="2" charset="0"/>
              </a:rPr>
              <a:t> </a:t>
            </a:r>
            <a:r>
              <a:rPr lang="en-GB" b="0" i="0" dirty="0">
                <a:solidFill>
                  <a:srgbClr val="2C2D2F"/>
                </a:solidFill>
                <a:effectLst/>
                <a:latin typeface="Roboto" panose="02000000000000000000" pitchFamily="2" charset="0"/>
              </a:rPr>
              <a:t>on roads can be dangerous as they can blow vehicles off the road. </a:t>
            </a:r>
          </a:p>
          <a:p>
            <a:pPr algn="l"/>
            <a:r>
              <a:rPr lang="en-GB" b="0" i="0" dirty="0">
                <a:solidFill>
                  <a:srgbClr val="2C2D2F"/>
                </a:solidFill>
                <a:effectLst/>
                <a:latin typeface="Roboto" panose="02000000000000000000" pitchFamily="2" charset="0"/>
              </a:rPr>
              <a:t>Wind highly affects the following road users:</a:t>
            </a:r>
          </a:p>
          <a:p>
            <a:pPr lvl="1"/>
            <a:r>
              <a:rPr lang="en-GB" b="0" i="0" dirty="0">
                <a:solidFill>
                  <a:srgbClr val="2C2D2F"/>
                </a:solidFill>
                <a:effectLst/>
                <a:latin typeface="Roboto" panose="02000000000000000000" pitchFamily="2" charset="0"/>
              </a:rPr>
              <a:t>High-sided vehicles</a:t>
            </a:r>
          </a:p>
          <a:p>
            <a:pPr lvl="1"/>
            <a:r>
              <a:rPr lang="en-GB" b="0" i="0" dirty="0">
                <a:solidFill>
                  <a:srgbClr val="2C2D2F"/>
                </a:solidFill>
                <a:effectLst/>
                <a:latin typeface="Roboto" panose="02000000000000000000" pitchFamily="2" charset="0"/>
              </a:rPr>
              <a:t>Vehicles towing caravans or trailers</a:t>
            </a:r>
          </a:p>
          <a:p>
            <a:pPr lvl="1"/>
            <a:r>
              <a:rPr lang="en-GB" b="0" i="0" dirty="0">
                <a:solidFill>
                  <a:srgbClr val="2C2D2F"/>
                </a:solidFill>
                <a:effectLst/>
                <a:latin typeface="Roboto" panose="02000000000000000000" pitchFamily="2" charset="0"/>
              </a:rPr>
              <a:t>Motorcycles</a:t>
            </a:r>
          </a:p>
          <a:p>
            <a:pPr lvl="1"/>
            <a:r>
              <a:rPr lang="en-GB" b="0" i="0" dirty="0">
                <a:solidFill>
                  <a:srgbClr val="2C2D2F"/>
                </a:solidFill>
                <a:effectLst/>
                <a:latin typeface="Roboto" panose="02000000000000000000" pitchFamily="2" charset="0"/>
              </a:rPr>
              <a:t>Bicycles</a:t>
            </a:r>
          </a:p>
          <a:p>
            <a:r>
              <a:rPr lang="en-GB" b="0" i="0" dirty="0">
                <a:solidFill>
                  <a:srgbClr val="2C2D2F"/>
                </a:solidFill>
                <a:effectLst/>
                <a:latin typeface="Roboto" panose="02000000000000000000" pitchFamily="2" charset="0"/>
              </a:rPr>
              <a:t>Therefore, pay attention when there ar</a:t>
            </a:r>
            <a:r>
              <a:rPr lang="en-GB" dirty="0">
                <a:solidFill>
                  <a:srgbClr val="2C2D2F"/>
                </a:solidFill>
                <a:latin typeface="Roboto" panose="02000000000000000000" pitchFamily="2" charset="0"/>
              </a:rPr>
              <a:t>e strong winds, and allow these road users extra room when you are passing or overtaking them.</a:t>
            </a:r>
          </a:p>
          <a:p>
            <a:r>
              <a:rPr lang="en-GB" b="0" i="0" dirty="0">
                <a:solidFill>
                  <a:srgbClr val="2C2D2F"/>
                </a:solidFill>
                <a:effectLst/>
                <a:latin typeface="Roboto" panose="02000000000000000000" pitchFamily="2" charset="0"/>
              </a:rPr>
              <a:t>This is because the wind can blow them off the road or in front you. </a:t>
            </a:r>
          </a:p>
          <a:p>
            <a:endParaRPr lang="en-GB" dirty="0"/>
          </a:p>
        </p:txBody>
      </p:sp>
      <p:pic>
        <p:nvPicPr>
          <p:cNvPr id="3074" name="Picture 2" descr="Windy Weather, First Grade Reading Passage">
            <a:extLst>
              <a:ext uri="{FF2B5EF4-FFF2-40B4-BE49-F238E27FC236}">
                <a16:creationId xmlns:a16="http://schemas.microsoft.com/office/drawing/2014/main" id="{A5D58742-B9B8-ED65-15EF-6134CF3A0C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2230" y="210619"/>
            <a:ext cx="5012061" cy="3333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319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C10CE-267B-21FE-8397-12A00D6EA80B}"/>
              </a:ext>
            </a:extLst>
          </p:cNvPr>
          <p:cNvSpPr>
            <a:spLocks noGrp="1"/>
          </p:cNvSpPr>
          <p:nvPr>
            <p:ph type="title"/>
          </p:nvPr>
        </p:nvSpPr>
        <p:spPr>
          <a:xfrm>
            <a:off x="494016" y="-102349"/>
            <a:ext cx="10515600" cy="1325563"/>
          </a:xfrm>
        </p:spPr>
        <p:txBody>
          <a:bodyPr/>
          <a:lstStyle/>
          <a:p>
            <a:r>
              <a:rPr lang="en-GB" dirty="0"/>
              <a:t>Skidding </a:t>
            </a:r>
          </a:p>
        </p:txBody>
      </p:sp>
      <p:sp>
        <p:nvSpPr>
          <p:cNvPr id="3" name="Content Placeholder 2">
            <a:extLst>
              <a:ext uri="{FF2B5EF4-FFF2-40B4-BE49-F238E27FC236}">
                <a16:creationId xmlns:a16="http://schemas.microsoft.com/office/drawing/2014/main" id="{33AE1941-3CF0-6722-DA8E-B122A62507B8}"/>
              </a:ext>
            </a:extLst>
          </p:cNvPr>
          <p:cNvSpPr>
            <a:spLocks noGrp="1"/>
          </p:cNvSpPr>
          <p:nvPr>
            <p:ph idx="1"/>
          </p:nvPr>
        </p:nvSpPr>
        <p:spPr>
          <a:xfrm>
            <a:off x="288534" y="1060201"/>
            <a:ext cx="6882828" cy="5633414"/>
          </a:xfrm>
        </p:spPr>
        <p:txBody>
          <a:bodyPr>
            <a:normAutofit fontScale="92500" lnSpcReduction="20000"/>
          </a:bodyPr>
          <a:lstStyle/>
          <a:p>
            <a:r>
              <a:rPr lang="en-GB" dirty="0"/>
              <a:t>Skidding is when your vehicle slides on the road when the road is slippery, or when you stop too quickly. </a:t>
            </a:r>
          </a:p>
          <a:p>
            <a:r>
              <a:rPr lang="en-GB" dirty="0"/>
              <a:t>However while the condition of the road surface and tyres can make skidding more likely, skidding is mainly caused by the driver. </a:t>
            </a:r>
          </a:p>
          <a:p>
            <a:r>
              <a:rPr lang="en-GB" dirty="0"/>
              <a:t>Skidding happens because of how the driver steers, accelerates, brakes and the speed they are driving at. This means the driver is responsible. </a:t>
            </a:r>
          </a:p>
          <a:p>
            <a:r>
              <a:rPr lang="en-GB" dirty="0"/>
              <a:t>The risk of skidding get higher when the road is wet or icy. </a:t>
            </a:r>
          </a:p>
          <a:p>
            <a:r>
              <a:rPr lang="en-GB" dirty="0"/>
              <a:t>In very cold weather, black ice (ice that you cannot see) can be hard to notice until you start driving on it. For example, when driving on ice, the steering will feel lighter. </a:t>
            </a:r>
          </a:p>
          <a:p>
            <a:r>
              <a:rPr lang="en-GB" dirty="0">
                <a:hlinkClick r:id="rId2"/>
              </a:rPr>
              <a:t>Skidding</a:t>
            </a:r>
            <a:r>
              <a:rPr lang="en-GB" dirty="0"/>
              <a:t> </a:t>
            </a:r>
          </a:p>
          <a:p>
            <a:endParaRPr lang="en-GB" dirty="0"/>
          </a:p>
          <a:p>
            <a:endParaRPr lang="en-GB" dirty="0"/>
          </a:p>
          <a:p>
            <a:endParaRPr lang="en-GB" dirty="0"/>
          </a:p>
        </p:txBody>
      </p:sp>
      <p:pic>
        <p:nvPicPr>
          <p:cNvPr id="7170" name="Picture 2" descr="How to Handle a Skid - Driver Safety">
            <a:extLst>
              <a:ext uri="{FF2B5EF4-FFF2-40B4-BE49-F238E27FC236}">
                <a16:creationId xmlns:a16="http://schemas.microsoft.com/office/drawing/2014/main" id="{7A9E4BAA-F485-470C-D4C5-79271BDB8A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1548" y="133565"/>
            <a:ext cx="4298232" cy="278809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What Is Black Ice and How Does It Form?">
            <a:extLst>
              <a:ext uri="{FF2B5EF4-FFF2-40B4-BE49-F238E27FC236}">
                <a16:creationId xmlns:a16="http://schemas.microsoft.com/office/drawing/2014/main" id="{4A8E3558-E959-4B2C-C30C-C541638822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1548" y="3157575"/>
            <a:ext cx="4298232" cy="24177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85C7F21-430D-04FA-D4D0-DAFABD30153A}"/>
              </a:ext>
            </a:extLst>
          </p:cNvPr>
          <p:cNvSpPr txBox="1"/>
          <p:nvPr/>
        </p:nvSpPr>
        <p:spPr>
          <a:xfrm>
            <a:off x="7771548" y="5575331"/>
            <a:ext cx="4298231" cy="369332"/>
          </a:xfrm>
          <a:prstGeom prst="rect">
            <a:avLst/>
          </a:prstGeom>
          <a:noFill/>
          <a:ln>
            <a:solidFill>
              <a:schemeClr val="tx1"/>
            </a:solidFill>
          </a:ln>
        </p:spPr>
        <p:txBody>
          <a:bodyPr wrap="square" rtlCol="0">
            <a:spAutoFit/>
          </a:bodyPr>
          <a:lstStyle/>
          <a:p>
            <a:pPr algn="ctr"/>
            <a:r>
              <a:rPr lang="en-GB" dirty="0"/>
              <a:t>Black Ice </a:t>
            </a:r>
          </a:p>
        </p:txBody>
      </p:sp>
    </p:spTree>
    <p:extLst>
      <p:ext uri="{BB962C8B-B14F-4D97-AF65-F5344CB8AC3E}">
        <p14:creationId xmlns:p14="http://schemas.microsoft.com/office/powerpoint/2010/main" val="932977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C10CE-267B-21FE-8397-12A00D6EA80B}"/>
              </a:ext>
            </a:extLst>
          </p:cNvPr>
          <p:cNvSpPr>
            <a:spLocks noGrp="1"/>
          </p:cNvSpPr>
          <p:nvPr>
            <p:ph type="title"/>
          </p:nvPr>
        </p:nvSpPr>
        <p:spPr>
          <a:xfrm>
            <a:off x="838200" y="-128034"/>
            <a:ext cx="10515600" cy="1325563"/>
          </a:xfrm>
        </p:spPr>
        <p:txBody>
          <a:bodyPr/>
          <a:lstStyle/>
          <a:p>
            <a:r>
              <a:rPr lang="en-GB" b="1" dirty="0"/>
              <a:t>Skidding </a:t>
            </a:r>
          </a:p>
        </p:txBody>
      </p:sp>
      <p:sp>
        <p:nvSpPr>
          <p:cNvPr id="3" name="Content Placeholder 2">
            <a:extLst>
              <a:ext uri="{FF2B5EF4-FFF2-40B4-BE49-F238E27FC236}">
                <a16:creationId xmlns:a16="http://schemas.microsoft.com/office/drawing/2014/main" id="{33AE1941-3CF0-6722-DA8E-B122A62507B8}"/>
              </a:ext>
            </a:extLst>
          </p:cNvPr>
          <p:cNvSpPr>
            <a:spLocks noGrp="1"/>
          </p:cNvSpPr>
          <p:nvPr>
            <p:ph idx="1"/>
          </p:nvPr>
        </p:nvSpPr>
        <p:spPr>
          <a:xfrm>
            <a:off x="185791" y="900949"/>
            <a:ext cx="7051905" cy="6224179"/>
          </a:xfrm>
        </p:spPr>
        <p:txBody>
          <a:bodyPr>
            <a:normAutofit fontScale="85000" lnSpcReduction="20000"/>
          </a:bodyPr>
          <a:lstStyle/>
          <a:p>
            <a:r>
              <a:rPr lang="en-GB" dirty="0"/>
              <a:t>In order to reduce the risk of skidding in wet or icy conditions:</a:t>
            </a:r>
          </a:p>
          <a:p>
            <a:pPr lvl="1"/>
            <a:r>
              <a:rPr lang="en-GB" dirty="0"/>
              <a:t>Reduce your speed</a:t>
            </a:r>
          </a:p>
          <a:p>
            <a:pPr lvl="1"/>
            <a:r>
              <a:rPr lang="en-GB" dirty="0"/>
              <a:t>Drive in the highest gear you can use</a:t>
            </a:r>
          </a:p>
          <a:p>
            <a:endParaRPr lang="en-GB" dirty="0"/>
          </a:p>
          <a:p>
            <a:r>
              <a:rPr lang="en-GB" dirty="0"/>
              <a:t>Also, you may start to skid if you brake too hard on wet or icy conditions. If this happens:</a:t>
            </a:r>
          </a:p>
          <a:p>
            <a:pPr lvl="1"/>
            <a:r>
              <a:rPr lang="en-GB" dirty="0"/>
              <a:t>Remove your foot from the brake pedal, then gently press down again.</a:t>
            </a:r>
          </a:p>
          <a:p>
            <a:pPr lvl="1"/>
            <a:r>
              <a:rPr lang="en-GB" dirty="0"/>
              <a:t>Steer in the direction of the skid. For example, if the back of the car skids left, steer the steering wheel to the left</a:t>
            </a:r>
          </a:p>
          <a:p>
            <a:pPr marL="457200" lvl="1" indent="0">
              <a:buNone/>
            </a:pPr>
            <a:endParaRPr lang="en-GB" dirty="0"/>
          </a:p>
          <a:p>
            <a:r>
              <a:rPr lang="en-GB" dirty="0"/>
              <a:t>By paying attention to the road ahead, you will be able see whether the road ahead is dangerous or not. </a:t>
            </a:r>
          </a:p>
          <a:p>
            <a:r>
              <a:rPr lang="en-GB" dirty="0"/>
              <a:t>Remember to look out for road signs and markings, and signs from other road users (for example if they are slowing down, this may mean there is a danger ahead). </a:t>
            </a:r>
          </a:p>
          <a:p>
            <a:r>
              <a:rPr lang="en-GB" dirty="0"/>
              <a:t>This can give you time to prepare for the hazard and plan your driving. </a:t>
            </a:r>
          </a:p>
        </p:txBody>
      </p:sp>
      <p:pic>
        <p:nvPicPr>
          <p:cNvPr id="4098" name="Picture 2" descr="What's a Skid? Understeer, Oversteer, Hydroplaning &amp; Lock-ups Explained">
            <a:extLst>
              <a:ext uri="{FF2B5EF4-FFF2-40B4-BE49-F238E27FC236}">
                <a16:creationId xmlns:a16="http://schemas.microsoft.com/office/drawing/2014/main" id="{8821E95E-2EFC-B523-2102-3C2E68C66D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2056" y="1996932"/>
            <a:ext cx="3000375" cy="23812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36C117E4-0A31-0645-8567-2BBA4A896E6D}"/>
                  </a:ext>
                </a:extLst>
              </p14:cNvPr>
              <p14:cNvContentPartPr/>
              <p14:nvPr/>
            </p14:nvContentPartPr>
            <p14:xfrm>
              <a:off x="7237696" y="3678898"/>
              <a:ext cx="1322640" cy="67680"/>
            </p14:xfrm>
          </p:contentPart>
        </mc:Choice>
        <mc:Fallback>
          <p:pic>
            <p:nvPicPr>
              <p:cNvPr id="4" name="Ink 3">
                <a:extLst>
                  <a:ext uri="{FF2B5EF4-FFF2-40B4-BE49-F238E27FC236}">
                    <a16:creationId xmlns:a16="http://schemas.microsoft.com/office/drawing/2014/main" id="{36C117E4-0A31-0645-8567-2BBA4A896E6D}"/>
                  </a:ext>
                </a:extLst>
              </p:cNvPr>
              <p:cNvPicPr/>
              <p:nvPr/>
            </p:nvPicPr>
            <p:blipFill>
              <a:blip r:embed="rId4"/>
              <a:stretch>
                <a:fillRect/>
              </a:stretch>
            </p:blipFill>
            <p:spPr>
              <a:xfrm>
                <a:off x="7219696" y="3660898"/>
                <a:ext cx="13582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11535EBE-35DE-797A-7C88-B92C1C93DF24}"/>
                  </a:ext>
                </a:extLst>
              </p14:cNvPr>
              <p14:cNvContentPartPr/>
              <p14:nvPr/>
            </p14:nvContentPartPr>
            <p14:xfrm>
              <a:off x="8336056" y="3539578"/>
              <a:ext cx="340920" cy="281880"/>
            </p14:xfrm>
          </p:contentPart>
        </mc:Choice>
        <mc:Fallback>
          <p:pic>
            <p:nvPicPr>
              <p:cNvPr id="5" name="Ink 4">
                <a:extLst>
                  <a:ext uri="{FF2B5EF4-FFF2-40B4-BE49-F238E27FC236}">
                    <a16:creationId xmlns:a16="http://schemas.microsoft.com/office/drawing/2014/main" id="{11535EBE-35DE-797A-7C88-B92C1C93DF24}"/>
                  </a:ext>
                </a:extLst>
              </p:cNvPr>
              <p:cNvPicPr/>
              <p:nvPr/>
            </p:nvPicPr>
            <p:blipFill>
              <a:blip r:embed="rId6"/>
              <a:stretch>
                <a:fillRect/>
              </a:stretch>
            </p:blipFill>
            <p:spPr>
              <a:xfrm>
                <a:off x="8318056" y="3521578"/>
                <a:ext cx="376560" cy="317520"/>
              </a:xfrm>
              <a:prstGeom prst="rect">
                <a:avLst/>
              </a:prstGeom>
            </p:spPr>
          </p:pic>
        </mc:Fallback>
      </mc:AlternateContent>
    </p:spTree>
    <p:extLst>
      <p:ext uri="{BB962C8B-B14F-4D97-AF65-F5344CB8AC3E}">
        <p14:creationId xmlns:p14="http://schemas.microsoft.com/office/powerpoint/2010/main" val="3797248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B4722-6CB1-AE2F-05B1-14B3082E2DC3}"/>
              </a:ext>
            </a:extLst>
          </p:cNvPr>
          <p:cNvSpPr>
            <a:spLocks noGrp="1"/>
          </p:cNvSpPr>
          <p:nvPr>
            <p:ph type="title"/>
          </p:nvPr>
        </p:nvSpPr>
        <p:spPr/>
        <p:txBody>
          <a:bodyPr/>
          <a:lstStyle/>
          <a:p>
            <a:r>
              <a:rPr lang="en-GB" dirty="0"/>
              <a:t>Safety Margins/Separation Distance</a:t>
            </a:r>
          </a:p>
        </p:txBody>
      </p:sp>
      <p:sp>
        <p:nvSpPr>
          <p:cNvPr id="3" name="Content Placeholder 2">
            <a:extLst>
              <a:ext uri="{FF2B5EF4-FFF2-40B4-BE49-F238E27FC236}">
                <a16:creationId xmlns:a16="http://schemas.microsoft.com/office/drawing/2014/main" id="{26590DB0-9D00-CB6A-5C05-2462B66C5E91}"/>
              </a:ext>
            </a:extLst>
          </p:cNvPr>
          <p:cNvSpPr>
            <a:spLocks noGrp="1"/>
          </p:cNvSpPr>
          <p:nvPr>
            <p:ph idx="1"/>
          </p:nvPr>
        </p:nvSpPr>
        <p:spPr>
          <a:xfrm>
            <a:off x="838200" y="1825625"/>
            <a:ext cx="5521503" cy="4351338"/>
          </a:xfrm>
        </p:spPr>
        <p:txBody>
          <a:bodyPr/>
          <a:lstStyle/>
          <a:p>
            <a:r>
              <a:rPr lang="en-GB" dirty="0"/>
              <a:t>Safety Margin – Also called ‘separation distance’ - means the space we must leave between our vehicle and the vehicle in front of us. </a:t>
            </a:r>
          </a:p>
          <a:p>
            <a:pPr lvl="1"/>
            <a:r>
              <a:rPr lang="en-GB" dirty="0"/>
              <a:t>This is so an accident does not happen if the vehicle in front of us suddenly stops or slows down. </a:t>
            </a:r>
          </a:p>
          <a:p>
            <a:r>
              <a:rPr lang="en-GB" dirty="0"/>
              <a:t>Safety margins are important as weather conditions can affect the breaking or handling of our vehicle. </a:t>
            </a:r>
          </a:p>
        </p:txBody>
      </p:sp>
      <p:pic>
        <p:nvPicPr>
          <p:cNvPr id="10242" name="Picture 2" descr="Car top view Images, Stock Photos &amp; Vectors | Shutterstock">
            <a:extLst>
              <a:ext uri="{FF2B5EF4-FFF2-40B4-BE49-F238E27FC236}">
                <a16:creationId xmlns:a16="http://schemas.microsoft.com/office/drawing/2014/main" id="{64A91823-6254-8CB5-A1B1-592CB5082A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88" t="14926" r="7194" b="22304"/>
          <a:stretch/>
        </p:blipFill>
        <p:spPr bwMode="auto">
          <a:xfrm rot="16200000">
            <a:off x="8721100" y="5000037"/>
            <a:ext cx="2473504" cy="10420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ar top view Images, Stock Photos &amp; Vectors | Shutterstock">
            <a:extLst>
              <a:ext uri="{FF2B5EF4-FFF2-40B4-BE49-F238E27FC236}">
                <a16:creationId xmlns:a16="http://schemas.microsoft.com/office/drawing/2014/main" id="{B864C07F-A60C-7984-297E-5A025DD341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88" t="14926" r="7194" b="22304"/>
          <a:stretch/>
        </p:blipFill>
        <p:spPr bwMode="auto">
          <a:xfrm rot="16200000">
            <a:off x="8721100" y="1304586"/>
            <a:ext cx="2473504" cy="104207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8A7D78FA-E184-684D-741B-D27C40122E39}"/>
              </a:ext>
            </a:extLst>
          </p:cNvPr>
          <p:cNvGrpSpPr/>
          <p:nvPr/>
        </p:nvGrpSpPr>
        <p:grpSpPr>
          <a:xfrm>
            <a:off x="9713836" y="3117981"/>
            <a:ext cx="388080" cy="1095840"/>
            <a:chOff x="9718973" y="3128995"/>
            <a:chExt cx="388080" cy="1095840"/>
          </a:xfrm>
        </p:grpSpPr>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290E2B1F-6114-1974-BAD8-60CA48C7A6C6}"/>
                    </a:ext>
                  </a:extLst>
                </p14:cNvPr>
                <p14:cNvContentPartPr/>
                <p14:nvPr/>
              </p14:nvContentPartPr>
              <p14:xfrm>
                <a:off x="9718973" y="3399715"/>
                <a:ext cx="360" cy="360"/>
              </p14:xfrm>
            </p:contentPart>
          </mc:Choice>
          <mc:Fallback>
            <p:pic>
              <p:nvPicPr>
                <p:cNvPr id="6" name="Ink 5">
                  <a:extLst>
                    <a:ext uri="{FF2B5EF4-FFF2-40B4-BE49-F238E27FC236}">
                      <a16:creationId xmlns:a16="http://schemas.microsoft.com/office/drawing/2014/main" id="{290E2B1F-6114-1974-BAD8-60CA48C7A6C6}"/>
                    </a:ext>
                  </a:extLst>
                </p:cNvPr>
                <p:cNvPicPr/>
                <p:nvPr/>
              </p:nvPicPr>
              <p:blipFill>
                <a:blip r:embed="rId4"/>
                <a:stretch>
                  <a:fillRect/>
                </a:stretch>
              </p:blipFill>
              <p:spPr>
                <a:xfrm>
                  <a:off x="9683333" y="3364075"/>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BB2816B0-30D3-4877-8F3F-7DC731508F64}"/>
                    </a:ext>
                  </a:extLst>
                </p14:cNvPr>
                <p14:cNvContentPartPr/>
                <p14:nvPr/>
              </p14:nvContentPartPr>
              <p14:xfrm>
                <a:off x="9740573" y="3128995"/>
                <a:ext cx="347760" cy="295200"/>
              </p14:xfrm>
            </p:contentPart>
          </mc:Choice>
          <mc:Fallback>
            <p:pic>
              <p:nvPicPr>
                <p:cNvPr id="7" name="Ink 6">
                  <a:extLst>
                    <a:ext uri="{FF2B5EF4-FFF2-40B4-BE49-F238E27FC236}">
                      <a16:creationId xmlns:a16="http://schemas.microsoft.com/office/drawing/2014/main" id="{BB2816B0-30D3-4877-8F3F-7DC731508F64}"/>
                    </a:ext>
                  </a:extLst>
                </p:cNvPr>
                <p:cNvPicPr/>
                <p:nvPr/>
              </p:nvPicPr>
              <p:blipFill>
                <a:blip r:embed="rId6"/>
                <a:stretch>
                  <a:fillRect/>
                </a:stretch>
              </p:blipFill>
              <p:spPr>
                <a:xfrm>
                  <a:off x="9704933" y="3092995"/>
                  <a:ext cx="41940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25FF2E69-1619-EB30-D840-369E25A31D86}"/>
                    </a:ext>
                  </a:extLst>
                </p14:cNvPr>
                <p14:cNvContentPartPr/>
                <p14:nvPr/>
              </p14:nvContentPartPr>
              <p14:xfrm>
                <a:off x="9735173" y="3142315"/>
                <a:ext cx="203760" cy="237240"/>
              </p14:xfrm>
            </p:contentPart>
          </mc:Choice>
          <mc:Fallback>
            <p:pic>
              <p:nvPicPr>
                <p:cNvPr id="9" name="Ink 8">
                  <a:extLst>
                    <a:ext uri="{FF2B5EF4-FFF2-40B4-BE49-F238E27FC236}">
                      <a16:creationId xmlns:a16="http://schemas.microsoft.com/office/drawing/2014/main" id="{25FF2E69-1619-EB30-D840-369E25A31D86}"/>
                    </a:ext>
                  </a:extLst>
                </p:cNvPr>
                <p:cNvPicPr/>
                <p:nvPr/>
              </p:nvPicPr>
              <p:blipFill>
                <a:blip r:embed="rId8"/>
                <a:stretch>
                  <a:fillRect/>
                </a:stretch>
              </p:blipFill>
              <p:spPr>
                <a:xfrm>
                  <a:off x="9699533" y="3106315"/>
                  <a:ext cx="27540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Ink 9">
                  <a:extLst>
                    <a:ext uri="{FF2B5EF4-FFF2-40B4-BE49-F238E27FC236}">
                      <a16:creationId xmlns:a16="http://schemas.microsoft.com/office/drawing/2014/main" id="{BDE58FB6-7F60-598A-CB1D-878EAE266535}"/>
                    </a:ext>
                  </a:extLst>
                </p14:cNvPr>
                <p14:cNvContentPartPr/>
                <p14:nvPr/>
              </p14:nvContentPartPr>
              <p14:xfrm>
                <a:off x="9899333" y="3213595"/>
                <a:ext cx="44640" cy="937440"/>
              </p14:xfrm>
            </p:contentPart>
          </mc:Choice>
          <mc:Fallback>
            <p:pic>
              <p:nvPicPr>
                <p:cNvPr id="10" name="Ink 9">
                  <a:extLst>
                    <a:ext uri="{FF2B5EF4-FFF2-40B4-BE49-F238E27FC236}">
                      <a16:creationId xmlns:a16="http://schemas.microsoft.com/office/drawing/2014/main" id="{BDE58FB6-7F60-598A-CB1D-878EAE266535}"/>
                    </a:ext>
                  </a:extLst>
                </p:cNvPr>
                <p:cNvPicPr/>
                <p:nvPr/>
              </p:nvPicPr>
              <p:blipFill>
                <a:blip r:embed="rId10"/>
                <a:stretch>
                  <a:fillRect/>
                </a:stretch>
              </p:blipFill>
              <p:spPr>
                <a:xfrm>
                  <a:off x="9863333" y="3177955"/>
                  <a:ext cx="116280" cy="1009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57F5409D-9736-E088-C6F1-8DC124EBF627}"/>
                    </a:ext>
                  </a:extLst>
                </p14:cNvPr>
                <p14:cNvContentPartPr/>
                <p14:nvPr/>
              </p14:nvContentPartPr>
              <p14:xfrm>
                <a:off x="9750653" y="3973195"/>
                <a:ext cx="356400" cy="251640"/>
              </p14:xfrm>
            </p:contentPart>
          </mc:Choice>
          <mc:Fallback>
            <p:pic>
              <p:nvPicPr>
                <p:cNvPr id="11" name="Ink 10">
                  <a:extLst>
                    <a:ext uri="{FF2B5EF4-FFF2-40B4-BE49-F238E27FC236}">
                      <a16:creationId xmlns:a16="http://schemas.microsoft.com/office/drawing/2014/main" id="{57F5409D-9736-E088-C6F1-8DC124EBF627}"/>
                    </a:ext>
                  </a:extLst>
                </p:cNvPr>
                <p:cNvPicPr/>
                <p:nvPr/>
              </p:nvPicPr>
              <p:blipFill>
                <a:blip r:embed="rId12"/>
                <a:stretch>
                  <a:fillRect/>
                </a:stretch>
              </p:blipFill>
              <p:spPr>
                <a:xfrm>
                  <a:off x="9715013" y="3937555"/>
                  <a:ext cx="428040" cy="323280"/>
                </a:xfrm>
                <a:prstGeom prst="rect">
                  <a:avLst/>
                </a:prstGeom>
              </p:spPr>
            </p:pic>
          </mc:Fallback>
        </mc:AlternateContent>
      </p:grpSp>
      <p:sp>
        <p:nvSpPr>
          <p:cNvPr id="13" name="TextBox 12">
            <a:extLst>
              <a:ext uri="{FF2B5EF4-FFF2-40B4-BE49-F238E27FC236}">
                <a16:creationId xmlns:a16="http://schemas.microsoft.com/office/drawing/2014/main" id="{B4D99B89-5D45-19CA-A242-26123316DCF5}"/>
              </a:ext>
            </a:extLst>
          </p:cNvPr>
          <p:cNvSpPr txBox="1"/>
          <p:nvPr/>
        </p:nvSpPr>
        <p:spPr>
          <a:xfrm>
            <a:off x="7540667" y="3235216"/>
            <a:ext cx="3197420" cy="646331"/>
          </a:xfrm>
          <a:prstGeom prst="rect">
            <a:avLst/>
          </a:prstGeom>
          <a:noFill/>
        </p:spPr>
        <p:txBody>
          <a:bodyPr wrap="square" rtlCol="0">
            <a:spAutoFit/>
          </a:bodyPr>
          <a:lstStyle/>
          <a:p>
            <a:r>
              <a:rPr lang="en-GB" dirty="0"/>
              <a:t>Safety Margin/</a:t>
            </a:r>
            <a:br>
              <a:rPr lang="en-GB" dirty="0"/>
            </a:br>
            <a:r>
              <a:rPr lang="en-GB" dirty="0"/>
              <a:t>Separation Distance  </a:t>
            </a:r>
            <a:r>
              <a:rPr lang="en-GB" dirty="0">
                <a:sym typeface="Wingdings" panose="05000000000000000000" pitchFamily="2" charset="2"/>
              </a:rPr>
              <a:t></a:t>
            </a:r>
            <a:endParaRPr lang="en-GB" dirty="0"/>
          </a:p>
        </p:txBody>
      </p:sp>
    </p:spTree>
    <p:extLst>
      <p:ext uri="{BB962C8B-B14F-4D97-AF65-F5344CB8AC3E}">
        <p14:creationId xmlns:p14="http://schemas.microsoft.com/office/powerpoint/2010/main" val="3446101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FF643-0CDB-9AD2-61DC-107375369523}"/>
              </a:ext>
            </a:extLst>
          </p:cNvPr>
          <p:cNvSpPr>
            <a:spLocks noGrp="1"/>
          </p:cNvSpPr>
          <p:nvPr>
            <p:ph type="title"/>
          </p:nvPr>
        </p:nvSpPr>
        <p:spPr>
          <a:xfrm>
            <a:off x="838200" y="-148119"/>
            <a:ext cx="10515600" cy="1325563"/>
          </a:xfrm>
        </p:spPr>
        <p:txBody>
          <a:bodyPr/>
          <a:lstStyle/>
          <a:p>
            <a:r>
              <a:rPr lang="en-GB" b="1" dirty="0"/>
              <a:t>Anti-lock braking system</a:t>
            </a:r>
          </a:p>
        </p:txBody>
      </p:sp>
      <p:sp>
        <p:nvSpPr>
          <p:cNvPr id="3" name="Content Placeholder 2">
            <a:extLst>
              <a:ext uri="{FF2B5EF4-FFF2-40B4-BE49-F238E27FC236}">
                <a16:creationId xmlns:a16="http://schemas.microsoft.com/office/drawing/2014/main" id="{3B56E10E-7CC1-8A77-BB26-03E8E5A44353}"/>
              </a:ext>
            </a:extLst>
          </p:cNvPr>
          <p:cNvSpPr>
            <a:spLocks noGrp="1"/>
          </p:cNvSpPr>
          <p:nvPr>
            <p:ph idx="1"/>
          </p:nvPr>
        </p:nvSpPr>
        <p:spPr>
          <a:xfrm>
            <a:off x="226888" y="1491715"/>
            <a:ext cx="8578065" cy="4351338"/>
          </a:xfrm>
        </p:spPr>
        <p:txBody>
          <a:bodyPr>
            <a:normAutofit fontScale="92500"/>
          </a:bodyPr>
          <a:lstStyle/>
          <a:p>
            <a:pPr algn="l"/>
            <a:r>
              <a:rPr lang="en-GB" b="0" i="0" dirty="0">
                <a:solidFill>
                  <a:srgbClr val="2C2D2F"/>
                </a:solidFill>
                <a:effectLst/>
                <a:latin typeface="Roboto" panose="02000000000000000000" pitchFamily="2" charset="0"/>
              </a:rPr>
              <a:t>ABS is a system which prevents the wheels from locking, or stopping, in order to avoid a skid while braking. </a:t>
            </a:r>
          </a:p>
          <a:p>
            <a:pPr algn="l"/>
            <a:r>
              <a:rPr lang="en-GB" b="0" i="0" dirty="0">
                <a:solidFill>
                  <a:srgbClr val="2C2D2F"/>
                </a:solidFill>
                <a:effectLst/>
                <a:latin typeface="Roboto" panose="02000000000000000000" pitchFamily="2" charset="0"/>
              </a:rPr>
              <a:t>ABS allows you to break and steer at the same time. </a:t>
            </a:r>
          </a:p>
          <a:p>
            <a:pPr algn="l"/>
            <a:r>
              <a:rPr lang="en-GB" b="0" i="0" dirty="0">
                <a:solidFill>
                  <a:srgbClr val="2C2D2F"/>
                </a:solidFill>
                <a:effectLst/>
                <a:latin typeface="Roboto" panose="02000000000000000000" pitchFamily="2" charset="0"/>
              </a:rPr>
              <a:t>When braking suddenly in a vehicle with ABS:</a:t>
            </a:r>
          </a:p>
          <a:p>
            <a:pPr lvl="1"/>
            <a:r>
              <a:rPr lang="en-GB" dirty="0">
                <a:solidFill>
                  <a:srgbClr val="2C2D2F"/>
                </a:solidFill>
                <a:latin typeface="Roboto" panose="02000000000000000000" pitchFamily="2" charset="0"/>
              </a:rPr>
              <a:t>P</a:t>
            </a:r>
            <a:r>
              <a:rPr lang="en-GB" b="0" i="0" dirty="0">
                <a:solidFill>
                  <a:srgbClr val="2C2D2F"/>
                </a:solidFill>
                <a:effectLst/>
                <a:latin typeface="Roboto" panose="02000000000000000000" pitchFamily="2" charset="0"/>
              </a:rPr>
              <a:t>ress down on the brake pedal quickly and firmly.</a:t>
            </a:r>
          </a:p>
          <a:p>
            <a:pPr lvl="1"/>
            <a:r>
              <a:rPr lang="en-GB" b="0" i="0" dirty="0">
                <a:solidFill>
                  <a:srgbClr val="2C2D2F"/>
                </a:solidFill>
                <a:effectLst/>
                <a:latin typeface="Roboto" panose="02000000000000000000" pitchFamily="2" charset="0"/>
              </a:rPr>
              <a:t>Keep the brake pedal pressed down until the vehicle has come to a stop.</a:t>
            </a:r>
          </a:p>
          <a:p>
            <a:r>
              <a:rPr lang="en-GB">
                <a:solidFill>
                  <a:srgbClr val="2C2D2F"/>
                </a:solidFill>
                <a:latin typeface="Roboto" panose="02000000000000000000" pitchFamily="2" charset="0"/>
              </a:rPr>
              <a:t>Anti-Lock Braking </a:t>
            </a:r>
            <a:r>
              <a:rPr lang="en-GB" dirty="0">
                <a:solidFill>
                  <a:srgbClr val="2C2D2F"/>
                </a:solidFill>
                <a:latin typeface="Roboto" panose="02000000000000000000" pitchFamily="2" charset="0"/>
              </a:rPr>
              <a:t>System is most effective to stop you from skidding when the weather conditions are dry. </a:t>
            </a:r>
            <a:endParaRPr lang="en-GB" b="0" i="0" dirty="0">
              <a:solidFill>
                <a:srgbClr val="2C2D2F"/>
              </a:solidFill>
              <a:effectLst/>
              <a:latin typeface="Roboto" panose="02000000000000000000" pitchFamily="2" charset="0"/>
            </a:endParaRPr>
          </a:p>
          <a:p>
            <a:endParaRPr lang="en-GB" dirty="0"/>
          </a:p>
        </p:txBody>
      </p:sp>
      <p:pic>
        <p:nvPicPr>
          <p:cNvPr id="5122" name="Picture 2" descr="What is ABS and how does it work? - Confused.com">
            <a:extLst>
              <a:ext uri="{FF2B5EF4-FFF2-40B4-BE49-F238E27FC236}">
                <a16:creationId xmlns:a16="http://schemas.microsoft.com/office/drawing/2014/main" id="{D8C73171-B809-15DF-98DE-412A34FD23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3726" y="1402235"/>
            <a:ext cx="2410038" cy="16086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E8C5E96-C2B3-125A-4B3E-F66F85462A9A}"/>
              </a:ext>
            </a:extLst>
          </p:cNvPr>
          <p:cNvSpPr txBox="1"/>
          <p:nvPr/>
        </p:nvSpPr>
        <p:spPr>
          <a:xfrm>
            <a:off x="9133726" y="2985177"/>
            <a:ext cx="2410038" cy="646331"/>
          </a:xfrm>
          <a:prstGeom prst="rect">
            <a:avLst/>
          </a:prstGeom>
          <a:noFill/>
          <a:ln>
            <a:solidFill>
              <a:schemeClr val="tx1"/>
            </a:solidFill>
          </a:ln>
        </p:spPr>
        <p:txBody>
          <a:bodyPr wrap="square" rtlCol="0">
            <a:spAutoFit/>
          </a:bodyPr>
          <a:lstStyle/>
          <a:p>
            <a:r>
              <a:rPr lang="en-GB" dirty="0"/>
              <a:t>The Anti-Lock Braking System light</a:t>
            </a:r>
          </a:p>
        </p:txBody>
      </p:sp>
    </p:spTree>
    <p:extLst>
      <p:ext uri="{BB962C8B-B14F-4D97-AF65-F5344CB8AC3E}">
        <p14:creationId xmlns:p14="http://schemas.microsoft.com/office/powerpoint/2010/main" val="2092806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C613-8BC3-AE27-0350-2AE160E06896}"/>
              </a:ext>
            </a:extLst>
          </p:cNvPr>
          <p:cNvSpPr>
            <a:spLocks noGrp="1"/>
          </p:cNvSpPr>
          <p:nvPr>
            <p:ph type="title"/>
          </p:nvPr>
        </p:nvSpPr>
        <p:spPr>
          <a:xfrm>
            <a:off x="637854" y="-56116"/>
            <a:ext cx="10515600" cy="1325563"/>
          </a:xfrm>
        </p:spPr>
        <p:txBody>
          <a:bodyPr/>
          <a:lstStyle/>
          <a:p>
            <a:r>
              <a:rPr lang="en-GB" b="1" dirty="0"/>
              <a:t>Electronic Stability Control</a:t>
            </a:r>
          </a:p>
        </p:txBody>
      </p:sp>
      <p:sp>
        <p:nvSpPr>
          <p:cNvPr id="3" name="Content Placeholder 2">
            <a:extLst>
              <a:ext uri="{FF2B5EF4-FFF2-40B4-BE49-F238E27FC236}">
                <a16:creationId xmlns:a16="http://schemas.microsoft.com/office/drawing/2014/main" id="{8D82C602-78C7-DD0D-4F9E-93240265C9DE}"/>
              </a:ext>
            </a:extLst>
          </p:cNvPr>
          <p:cNvSpPr>
            <a:spLocks noGrp="1"/>
          </p:cNvSpPr>
          <p:nvPr>
            <p:ph idx="1"/>
          </p:nvPr>
        </p:nvSpPr>
        <p:spPr>
          <a:xfrm>
            <a:off x="364090" y="1232900"/>
            <a:ext cx="7180779" cy="5378520"/>
          </a:xfrm>
        </p:spPr>
        <p:txBody>
          <a:bodyPr>
            <a:normAutofit fontScale="85000" lnSpcReduction="20000"/>
          </a:bodyPr>
          <a:lstStyle/>
          <a:p>
            <a:pPr marL="0" indent="0" algn="l">
              <a:buNone/>
            </a:pPr>
            <a:r>
              <a:rPr lang="en-GB" b="0" i="0" dirty="0">
                <a:solidFill>
                  <a:srgbClr val="2C2D2F"/>
                </a:solidFill>
                <a:effectLst/>
                <a:latin typeface="Roboto" panose="02000000000000000000" pitchFamily="2" charset="0"/>
              </a:rPr>
              <a:t>Electronic stability control (ESC) allows the driver to turn the vehicle whilst keeping the vehicle under control</a:t>
            </a:r>
            <a:r>
              <a:rPr lang="en-GB" dirty="0">
                <a:solidFill>
                  <a:srgbClr val="2C2D2F"/>
                </a:solidFill>
                <a:latin typeface="Roboto" panose="02000000000000000000" pitchFamily="2" charset="0"/>
              </a:rPr>
              <a:t>. </a:t>
            </a:r>
          </a:p>
          <a:p>
            <a:r>
              <a:rPr lang="en-GB" dirty="0">
                <a:solidFill>
                  <a:srgbClr val="2C2D2F"/>
                </a:solidFill>
                <a:latin typeface="Roboto" panose="02000000000000000000" pitchFamily="2" charset="0"/>
              </a:rPr>
              <a:t>ESC uses wheel sensors to prevent your car from skidding or slipping sideways. </a:t>
            </a:r>
          </a:p>
          <a:p>
            <a:pPr marL="0" indent="0" algn="l">
              <a:buNone/>
            </a:pPr>
            <a:endParaRPr lang="en-GB" dirty="0">
              <a:solidFill>
                <a:srgbClr val="2C2D2F"/>
              </a:solidFill>
              <a:latin typeface="Roboto" panose="02000000000000000000" pitchFamily="2" charset="0"/>
            </a:endParaRPr>
          </a:p>
          <a:p>
            <a:r>
              <a:rPr lang="en-GB" dirty="0">
                <a:solidFill>
                  <a:srgbClr val="2C2D2F"/>
                </a:solidFill>
                <a:latin typeface="Roboto" panose="02000000000000000000" pitchFamily="2" charset="0"/>
              </a:rPr>
              <a:t>But e</a:t>
            </a:r>
            <a:r>
              <a:rPr lang="en-GB" b="0" i="0" dirty="0">
                <a:solidFill>
                  <a:srgbClr val="2C2D2F"/>
                </a:solidFill>
                <a:effectLst/>
                <a:latin typeface="Roboto" panose="02000000000000000000" pitchFamily="2" charset="0"/>
              </a:rPr>
              <a:t>ven with ESC, there is a risk of the driver losing control if the driver is going too fast. </a:t>
            </a:r>
          </a:p>
          <a:p>
            <a:r>
              <a:rPr lang="en-GB" b="0" i="0" dirty="0">
                <a:solidFill>
                  <a:srgbClr val="2C2D2F"/>
                </a:solidFill>
                <a:effectLst/>
                <a:latin typeface="Roboto" panose="02000000000000000000" pitchFamily="2" charset="0"/>
              </a:rPr>
              <a:t>This means </a:t>
            </a:r>
            <a:r>
              <a:rPr lang="en-GB" dirty="0">
                <a:solidFill>
                  <a:srgbClr val="2C2D2F"/>
                </a:solidFill>
                <a:latin typeface="Roboto" panose="02000000000000000000" pitchFamily="2" charset="0"/>
              </a:rPr>
              <a:t>i</a:t>
            </a:r>
            <a:r>
              <a:rPr lang="en-GB" b="0" i="0" dirty="0">
                <a:solidFill>
                  <a:srgbClr val="2C2D2F"/>
                </a:solidFill>
                <a:effectLst/>
                <a:latin typeface="Roboto" panose="02000000000000000000" pitchFamily="2" charset="0"/>
              </a:rPr>
              <a:t>t is still the role of the driver to make sure that they can stop in time. </a:t>
            </a:r>
          </a:p>
          <a:p>
            <a:pPr algn="l"/>
            <a:endParaRPr lang="en-GB" b="0" i="0" dirty="0">
              <a:solidFill>
                <a:srgbClr val="2C2D2F"/>
              </a:solidFill>
              <a:effectLst/>
              <a:latin typeface="Roboto" panose="02000000000000000000" pitchFamily="2" charset="0"/>
            </a:endParaRPr>
          </a:p>
          <a:p>
            <a:pPr algn="l"/>
            <a:r>
              <a:rPr lang="en-GB" b="0" i="0" dirty="0">
                <a:solidFill>
                  <a:srgbClr val="2C2D2F"/>
                </a:solidFill>
                <a:effectLst/>
                <a:latin typeface="Roboto" panose="02000000000000000000" pitchFamily="2" charset="0"/>
              </a:rPr>
              <a:t>ESC is mainly to prevent your vehicle from skidding sideways. It is useful because it will:</a:t>
            </a:r>
          </a:p>
          <a:p>
            <a:pPr lvl="1"/>
            <a:r>
              <a:rPr lang="en-GB" b="0" i="0" dirty="0">
                <a:solidFill>
                  <a:srgbClr val="2C2D2F"/>
                </a:solidFill>
                <a:effectLst/>
                <a:latin typeface="Roboto" panose="02000000000000000000" pitchFamily="2" charset="0"/>
              </a:rPr>
              <a:t>Activate when the vehicle is about to skid. </a:t>
            </a:r>
          </a:p>
          <a:p>
            <a:pPr lvl="1"/>
            <a:r>
              <a:rPr lang="en-GB" dirty="0">
                <a:solidFill>
                  <a:srgbClr val="2C2D2F"/>
                </a:solidFill>
                <a:latin typeface="Roboto" panose="02000000000000000000" pitchFamily="2" charset="0"/>
              </a:rPr>
              <a:t>Can help stabilise or keep your car under control if it starts to skid. </a:t>
            </a:r>
            <a:endParaRPr lang="en-GB" b="0" i="0" dirty="0">
              <a:solidFill>
                <a:srgbClr val="2C2D2F"/>
              </a:solidFill>
              <a:effectLst/>
              <a:latin typeface="Roboto" panose="02000000000000000000" pitchFamily="2" charset="0"/>
            </a:endParaRPr>
          </a:p>
          <a:p>
            <a:pPr algn="l"/>
            <a:r>
              <a:rPr lang="en-GB" b="0" i="0" dirty="0">
                <a:solidFill>
                  <a:srgbClr val="2C2D2F"/>
                </a:solidFill>
                <a:effectLst/>
                <a:latin typeface="Roboto" panose="02000000000000000000" pitchFamily="2" charset="0"/>
              </a:rPr>
              <a:t>All new cars in the UK are now fitted with ESC.</a:t>
            </a:r>
          </a:p>
          <a:p>
            <a:endParaRPr lang="en-GB" dirty="0"/>
          </a:p>
        </p:txBody>
      </p:sp>
      <p:pic>
        <p:nvPicPr>
          <p:cNvPr id="6146" name="Picture 2" descr="Electronic Stability Control ESC Meaning | startrescue.co.uk">
            <a:extLst>
              <a:ext uri="{FF2B5EF4-FFF2-40B4-BE49-F238E27FC236}">
                <a16:creationId xmlns:a16="http://schemas.microsoft.com/office/drawing/2014/main" id="{86C0C01A-85C2-45E3-003D-2284D4BEC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1577" y="102741"/>
            <a:ext cx="4350877" cy="29437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3E2E8A41-EFDA-76F5-71A7-3922679D0D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304" y="3205358"/>
            <a:ext cx="2095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5A2F9DA-59AA-6986-411B-F9DF01FC8F78}"/>
              </a:ext>
            </a:extLst>
          </p:cNvPr>
          <p:cNvSpPr txBox="1"/>
          <p:nvPr/>
        </p:nvSpPr>
        <p:spPr>
          <a:xfrm>
            <a:off x="10099497" y="3249917"/>
            <a:ext cx="1701229" cy="1815882"/>
          </a:xfrm>
          <a:prstGeom prst="rect">
            <a:avLst/>
          </a:prstGeom>
          <a:noFill/>
          <a:ln>
            <a:solidFill>
              <a:schemeClr val="tx1"/>
            </a:solidFill>
          </a:ln>
        </p:spPr>
        <p:txBody>
          <a:bodyPr wrap="square" rtlCol="0">
            <a:spAutoFit/>
          </a:bodyPr>
          <a:lstStyle/>
          <a:p>
            <a:r>
              <a:rPr lang="en-GB" sz="1400" dirty="0"/>
              <a:t>If you see this symbol light up in your car whilst driving, this means the Electronic Stability Control has been activated. </a:t>
            </a:r>
          </a:p>
          <a:p>
            <a:endParaRPr lang="en-GB" sz="1400" dirty="0"/>
          </a:p>
        </p:txBody>
      </p:sp>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083CF239-9339-20EE-B1A6-89A6D2C36F54}"/>
                  </a:ext>
                </a:extLst>
              </p14:cNvPr>
              <p14:cNvContentPartPr/>
              <p14:nvPr/>
            </p14:nvContentPartPr>
            <p14:xfrm>
              <a:off x="7928628" y="2346660"/>
              <a:ext cx="780840" cy="309600"/>
            </p14:xfrm>
          </p:contentPart>
        </mc:Choice>
        <mc:Fallback>
          <p:pic>
            <p:nvPicPr>
              <p:cNvPr id="5" name="Ink 4">
                <a:extLst>
                  <a:ext uri="{FF2B5EF4-FFF2-40B4-BE49-F238E27FC236}">
                    <a16:creationId xmlns:a16="http://schemas.microsoft.com/office/drawing/2014/main" id="{083CF239-9339-20EE-B1A6-89A6D2C36F54}"/>
                  </a:ext>
                </a:extLst>
              </p:cNvPr>
              <p:cNvPicPr/>
              <p:nvPr/>
            </p:nvPicPr>
            <p:blipFill>
              <a:blip r:embed="rId5"/>
              <a:stretch>
                <a:fillRect/>
              </a:stretch>
            </p:blipFill>
            <p:spPr>
              <a:xfrm>
                <a:off x="7910988" y="2328660"/>
                <a:ext cx="81648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1C15B79E-FC7E-4D31-0181-518CC3992F8F}"/>
                  </a:ext>
                </a:extLst>
              </p14:cNvPr>
              <p14:cNvContentPartPr/>
              <p14:nvPr/>
            </p14:nvContentPartPr>
            <p14:xfrm>
              <a:off x="7936548" y="454500"/>
              <a:ext cx="720360" cy="378360"/>
            </p14:xfrm>
          </p:contentPart>
        </mc:Choice>
        <mc:Fallback>
          <p:pic>
            <p:nvPicPr>
              <p:cNvPr id="6" name="Ink 5">
                <a:extLst>
                  <a:ext uri="{FF2B5EF4-FFF2-40B4-BE49-F238E27FC236}">
                    <a16:creationId xmlns:a16="http://schemas.microsoft.com/office/drawing/2014/main" id="{1C15B79E-FC7E-4D31-0181-518CC3992F8F}"/>
                  </a:ext>
                </a:extLst>
              </p:cNvPr>
              <p:cNvPicPr/>
              <p:nvPr/>
            </p:nvPicPr>
            <p:blipFill>
              <a:blip r:embed="rId7"/>
              <a:stretch>
                <a:fillRect/>
              </a:stretch>
            </p:blipFill>
            <p:spPr>
              <a:xfrm>
                <a:off x="7918908" y="436860"/>
                <a:ext cx="756000" cy="414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 7">
                <a:extLst>
                  <a:ext uri="{FF2B5EF4-FFF2-40B4-BE49-F238E27FC236}">
                    <a16:creationId xmlns:a16="http://schemas.microsoft.com/office/drawing/2014/main" id="{D1466485-1D88-B86E-97AF-0233D9AA43E4}"/>
                  </a:ext>
                </a:extLst>
              </p14:cNvPr>
              <p14:cNvContentPartPr/>
              <p14:nvPr/>
            </p14:nvContentPartPr>
            <p14:xfrm>
              <a:off x="9032028" y="2148300"/>
              <a:ext cx="568080" cy="104760"/>
            </p14:xfrm>
          </p:contentPart>
        </mc:Choice>
        <mc:Fallback>
          <p:pic>
            <p:nvPicPr>
              <p:cNvPr id="8" name="Ink 7">
                <a:extLst>
                  <a:ext uri="{FF2B5EF4-FFF2-40B4-BE49-F238E27FC236}">
                    <a16:creationId xmlns:a16="http://schemas.microsoft.com/office/drawing/2014/main" id="{D1466485-1D88-B86E-97AF-0233D9AA43E4}"/>
                  </a:ext>
                </a:extLst>
              </p:cNvPr>
              <p:cNvPicPr/>
              <p:nvPr/>
            </p:nvPicPr>
            <p:blipFill>
              <a:blip r:embed="rId9"/>
              <a:stretch>
                <a:fillRect/>
              </a:stretch>
            </p:blipFill>
            <p:spPr>
              <a:xfrm>
                <a:off x="9014388" y="2130300"/>
                <a:ext cx="603720" cy="140400"/>
              </a:xfrm>
              <a:prstGeom prst="rect">
                <a:avLst/>
              </a:prstGeom>
            </p:spPr>
          </p:pic>
        </mc:Fallback>
      </mc:AlternateContent>
    </p:spTree>
    <p:extLst>
      <p:ext uri="{BB962C8B-B14F-4D97-AF65-F5344CB8AC3E}">
        <p14:creationId xmlns:p14="http://schemas.microsoft.com/office/powerpoint/2010/main" val="1795439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687C-DDF1-9396-4BA3-22686FB8E4FE}"/>
              </a:ext>
            </a:extLst>
          </p:cNvPr>
          <p:cNvSpPr>
            <a:spLocks noGrp="1"/>
          </p:cNvSpPr>
          <p:nvPr>
            <p:ph type="title"/>
          </p:nvPr>
        </p:nvSpPr>
        <p:spPr>
          <a:xfrm>
            <a:off x="838200" y="-81801"/>
            <a:ext cx="10515600" cy="1325563"/>
          </a:xfrm>
        </p:spPr>
        <p:txBody>
          <a:bodyPr/>
          <a:lstStyle/>
          <a:p>
            <a:r>
              <a:rPr lang="en-GB" b="1" dirty="0"/>
              <a:t>Contraflow systems</a:t>
            </a:r>
          </a:p>
        </p:txBody>
      </p:sp>
      <p:sp>
        <p:nvSpPr>
          <p:cNvPr id="3" name="Content Placeholder 2">
            <a:extLst>
              <a:ext uri="{FF2B5EF4-FFF2-40B4-BE49-F238E27FC236}">
                <a16:creationId xmlns:a16="http://schemas.microsoft.com/office/drawing/2014/main" id="{FBCEE68D-FBE7-2773-A34F-794F1B62602D}"/>
              </a:ext>
            </a:extLst>
          </p:cNvPr>
          <p:cNvSpPr>
            <a:spLocks noGrp="1"/>
          </p:cNvSpPr>
          <p:nvPr>
            <p:ph idx="1"/>
          </p:nvPr>
        </p:nvSpPr>
        <p:spPr>
          <a:xfrm>
            <a:off x="237162" y="1193764"/>
            <a:ext cx="7067764" cy="5628276"/>
          </a:xfrm>
        </p:spPr>
        <p:txBody>
          <a:bodyPr>
            <a:normAutofit/>
          </a:bodyPr>
          <a:lstStyle/>
          <a:p>
            <a:r>
              <a:rPr lang="en-GB" dirty="0"/>
              <a:t>Contraflow system is when traffic in one or more lanes is going in a direction that is different from the rest of the carriageway.</a:t>
            </a:r>
          </a:p>
          <a:p>
            <a:r>
              <a:rPr lang="en-GB" dirty="0"/>
              <a:t>This is another example of when road conditions are different from normal. </a:t>
            </a:r>
          </a:p>
          <a:p>
            <a:endParaRPr lang="en-GB" dirty="0"/>
          </a:p>
          <a:p>
            <a:r>
              <a:rPr lang="en-GB" dirty="0"/>
              <a:t>When entering a contraflow system:</a:t>
            </a:r>
          </a:p>
          <a:p>
            <a:pPr lvl="1"/>
            <a:r>
              <a:rPr lang="en-GB" dirty="0"/>
              <a:t>Slow down in good time</a:t>
            </a:r>
          </a:p>
          <a:p>
            <a:pPr lvl="1"/>
            <a:r>
              <a:rPr lang="en-GB" dirty="0"/>
              <a:t>Use the appropriate lane by paying attention to road signs. </a:t>
            </a:r>
          </a:p>
          <a:p>
            <a:pPr lvl="1"/>
            <a:r>
              <a:rPr lang="en-GB" dirty="0"/>
              <a:t>Always maintain a safe safety margin or separation distance from the vehicle ahead of you</a:t>
            </a:r>
          </a:p>
        </p:txBody>
      </p:sp>
      <p:pic>
        <p:nvPicPr>
          <p:cNvPr id="9218" name="Picture 2" descr="Contraflow System - Motorway, Bus and Cycle Lane Explained">
            <a:extLst>
              <a:ext uri="{FF2B5EF4-FFF2-40B4-BE49-F238E27FC236}">
                <a16:creationId xmlns:a16="http://schemas.microsoft.com/office/drawing/2014/main" id="{1D4647B0-F2D2-1950-A9EA-65BABDC292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621" b="12698"/>
          <a:stretch/>
        </p:blipFill>
        <p:spPr bwMode="auto">
          <a:xfrm>
            <a:off x="7176927" y="256853"/>
            <a:ext cx="4572000" cy="302574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A6715900-C5C4-79A8-4E54-DAADAC1DED07}"/>
              </a:ext>
            </a:extLst>
          </p:cNvPr>
          <p:cNvGrpSpPr/>
          <p:nvPr/>
        </p:nvGrpSpPr>
        <p:grpSpPr>
          <a:xfrm>
            <a:off x="8645928" y="3326230"/>
            <a:ext cx="211320" cy="366840"/>
            <a:chOff x="8645928" y="3326230"/>
            <a:chExt cx="211320" cy="366840"/>
          </a:xfrm>
        </p:grpSpPr>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18F96DDF-3187-C77F-9A25-6F3A01665600}"/>
                    </a:ext>
                  </a:extLst>
                </p14:cNvPr>
                <p14:cNvContentPartPr/>
                <p14:nvPr/>
              </p14:nvContentPartPr>
              <p14:xfrm>
                <a:off x="8645928" y="3326230"/>
                <a:ext cx="211320" cy="136440"/>
              </p14:xfrm>
            </p:contentPart>
          </mc:Choice>
          <mc:Fallback>
            <p:pic>
              <p:nvPicPr>
                <p:cNvPr id="4" name="Ink 3">
                  <a:extLst>
                    <a:ext uri="{FF2B5EF4-FFF2-40B4-BE49-F238E27FC236}">
                      <a16:creationId xmlns:a16="http://schemas.microsoft.com/office/drawing/2014/main" id="{18F96DDF-3187-C77F-9A25-6F3A01665600}"/>
                    </a:ext>
                  </a:extLst>
                </p:cNvPr>
                <p:cNvPicPr/>
                <p:nvPr/>
              </p:nvPicPr>
              <p:blipFill>
                <a:blip r:embed="rId4"/>
                <a:stretch>
                  <a:fillRect/>
                </a:stretch>
              </p:blipFill>
              <p:spPr>
                <a:xfrm>
                  <a:off x="8627928" y="3308590"/>
                  <a:ext cx="2469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24F35BE8-D38D-75D4-BC61-A8E0B023B827}"/>
                    </a:ext>
                  </a:extLst>
                </p14:cNvPr>
                <p14:cNvContentPartPr/>
                <p14:nvPr/>
              </p14:nvContentPartPr>
              <p14:xfrm>
                <a:off x="8753568" y="3395710"/>
                <a:ext cx="24840" cy="294480"/>
              </p14:xfrm>
            </p:contentPart>
          </mc:Choice>
          <mc:Fallback>
            <p:pic>
              <p:nvPicPr>
                <p:cNvPr id="5" name="Ink 4">
                  <a:extLst>
                    <a:ext uri="{FF2B5EF4-FFF2-40B4-BE49-F238E27FC236}">
                      <a16:creationId xmlns:a16="http://schemas.microsoft.com/office/drawing/2014/main" id="{24F35BE8-D38D-75D4-BC61-A8E0B023B827}"/>
                    </a:ext>
                  </a:extLst>
                </p:cNvPr>
                <p:cNvPicPr/>
                <p:nvPr/>
              </p:nvPicPr>
              <p:blipFill>
                <a:blip r:embed="rId6"/>
                <a:stretch>
                  <a:fillRect/>
                </a:stretch>
              </p:blipFill>
              <p:spPr>
                <a:xfrm>
                  <a:off x="8735928" y="3378070"/>
                  <a:ext cx="6048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EF7D49A8-3405-88E9-7A15-986A0C731B8E}"/>
                    </a:ext>
                  </a:extLst>
                </p14:cNvPr>
                <p14:cNvContentPartPr/>
                <p14:nvPr/>
              </p14:nvContentPartPr>
              <p14:xfrm>
                <a:off x="8767608" y="3598390"/>
                <a:ext cx="6120" cy="94680"/>
              </p14:xfrm>
            </p:contentPart>
          </mc:Choice>
          <mc:Fallback>
            <p:pic>
              <p:nvPicPr>
                <p:cNvPr id="6" name="Ink 5">
                  <a:extLst>
                    <a:ext uri="{FF2B5EF4-FFF2-40B4-BE49-F238E27FC236}">
                      <a16:creationId xmlns:a16="http://schemas.microsoft.com/office/drawing/2014/main" id="{EF7D49A8-3405-88E9-7A15-986A0C731B8E}"/>
                    </a:ext>
                  </a:extLst>
                </p:cNvPr>
                <p:cNvPicPr/>
                <p:nvPr/>
              </p:nvPicPr>
              <p:blipFill>
                <a:blip r:embed="rId8"/>
                <a:stretch>
                  <a:fillRect/>
                </a:stretch>
              </p:blipFill>
              <p:spPr>
                <a:xfrm>
                  <a:off x="8749968" y="3580390"/>
                  <a:ext cx="41760" cy="130320"/>
                </a:xfrm>
                <a:prstGeom prst="rect">
                  <a:avLst/>
                </a:prstGeom>
              </p:spPr>
            </p:pic>
          </mc:Fallback>
        </mc:AlternateContent>
      </p:grpSp>
      <p:grpSp>
        <p:nvGrpSpPr>
          <p:cNvPr id="11" name="Group 10">
            <a:extLst>
              <a:ext uri="{FF2B5EF4-FFF2-40B4-BE49-F238E27FC236}">
                <a16:creationId xmlns:a16="http://schemas.microsoft.com/office/drawing/2014/main" id="{A2E12B7D-C47D-7FA0-F83B-9B57A558EEFE}"/>
              </a:ext>
            </a:extLst>
          </p:cNvPr>
          <p:cNvGrpSpPr/>
          <p:nvPr/>
        </p:nvGrpSpPr>
        <p:grpSpPr>
          <a:xfrm>
            <a:off x="9765129" y="3332619"/>
            <a:ext cx="211320" cy="366840"/>
            <a:chOff x="8645928" y="3326230"/>
            <a:chExt cx="211320" cy="366840"/>
          </a:xfrm>
        </p:grpSpPr>
        <mc:AlternateContent xmlns:mc="http://schemas.openxmlformats.org/markup-compatibility/2006">
          <mc:Choice xmlns:p14="http://schemas.microsoft.com/office/powerpoint/2010/main" Requires="p14">
            <p:contentPart p14:bwMode="auto" r:id="rId9">
              <p14:nvContentPartPr>
                <p14:cNvPr id="12" name="Ink 11">
                  <a:extLst>
                    <a:ext uri="{FF2B5EF4-FFF2-40B4-BE49-F238E27FC236}">
                      <a16:creationId xmlns:a16="http://schemas.microsoft.com/office/drawing/2014/main" id="{64E09FC1-A015-B05C-5781-40ABA1189732}"/>
                    </a:ext>
                  </a:extLst>
                </p14:cNvPr>
                <p14:cNvContentPartPr/>
                <p14:nvPr/>
              </p14:nvContentPartPr>
              <p14:xfrm>
                <a:off x="8645928" y="3326230"/>
                <a:ext cx="211320" cy="136440"/>
              </p14:xfrm>
            </p:contentPart>
          </mc:Choice>
          <mc:Fallback>
            <p:pic>
              <p:nvPicPr>
                <p:cNvPr id="12" name="Ink 11">
                  <a:extLst>
                    <a:ext uri="{FF2B5EF4-FFF2-40B4-BE49-F238E27FC236}">
                      <a16:creationId xmlns:a16="http://schemas.microsoft.com/office/drawing/2014/main" id="{64E09FC1-A015-B05C-5781-40ABA1189732}"/>
                    </a:ext>
                  </a:extLst>
                </p:cNvPr>
                <p:cNvPicPr/>
                <p:nvPr/>
              </p:nvPicPr>
              <p:blipFill>
                <a:blip r:embed="rId4"/>
                <a:stretch>
                  <a:fillRect/>
                </a:stretch>
              </p:blipFill>
              <p:spPr>
                <a:xfrm>
                  <a:off x="8627928" y="3308590"/>
                  <a:ext cx="2469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Ink 12">
                  <a:extLst>
                    <a:ext uri="{FF2B5EF4-FFF2-40B4-BE49-F238E27FC236}">
                      <a16:creationId xmlns:a16="http://schemas.microsoft.com/office/drawing/2014/main" id="{BB54A84E-F2FE-E57C-7C50-1CD33A06DC7E}"/>
                    </a:ext>
                  </a:extLst>
                </p14:cNvPr>
                <p14:cNvContentPartPr/>
                <p14:nvPr/>
              </p14:nvContentPartPr>
              <p14:xfrm>
                <a:off x="8753568" y="3395710"/>
                <a:ext cx="24840" cy="294480"/>
              </p14:xfrm>
            </p:contentPart>
          </mc:Choice>
          <mc:Fallback>
            <p:pic>
              <p:nvPicPr>
                <p:cNvPr id="13" name="Ink 12">
                  <a:extLst>
                    <a:ext uri="{FF2B5EF4-FFF2-40B4-BE49-F238E27FC236}">
                      <a16:creationId xmlns:a16="http://schemas.microsoft.com/office/drawing/2014/main" id="{BB54A84E-F2FE-E57C-7C50-1CD33A06DC7E}"/>
                    </a:ext>
                  </a:extLst>
                </p:cNvPr>
                <p:cNvPicPr/>
                <p:nvPr/>
              </p:nvPicPr>
              <p:blipFill>
                <a:blip r:embed="rId6"/>
                <a:stretch>
                  <a:fillRect/>
                </a:stretch>
              </p:blipFill>
              <p:spPr>
                <a:xfrm>
                  <a:off x="8735928" y="3378070"/>
                  <a:ext cx="6048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 name="Ink 13">
                  <a:extLst>
                    <a:ext uri="{FF2B5EF4-FFF2-40B4-BE49-F238E27FC236}">
                      <a16:creationId xmlns:a16="http://schemas.microsoft.com/office/drawing/2014/main" id="{394038A4-FE3B-EEFA-5A06-0B990E3703A2}"/>
                    </a:ext>
                  </a:extLst>
                </p14:cNvPr>
                <p14:cNvContentPartPr/>
                <p14:nvPr/>
              </p14:nvContentPartPr>
              <p14:xfrm>
                <a:off x="8767608" y="3598390"/>
                <a:ext cx="6120" cy="94680"/>
              </p14:xfrm>
            </p:contentPart>
          </mc:Choice>
          <mc:Fallback>
            <p:pic>
              <p:nvPicPr>
                <p:cNvPr id="14" name="Ink 13">
                  <a:extLst>
                    <a:ext uri="{FF2B5EF4-FFF2-40B4-BE49-F238E27FC236}">
                      <a16:creationId xmlns:a16="http://schemas.microsoft.com/office/drawing/2014/main" id="{394038A4-FE3B-EEFA-5A06-0B990E3703A2}"/>
                    </a:ext>
                  </a:extLst>
                </p:cNvPr>
                <p:cNvPicPr/>
                <p:nvPr/>
              </p:nvPicPr>
              <p:blipFill>
                <a:blip r:embed="rId8"/>
                <a:stretch>
                  <a:fillRect/>
                </a:stretch>
              </p:blipFill>
              <p:spPr>
                <a:xfrm>
                  <a:off x="8749968" y="3580390"/>
                  <a:ext cx="41760" cy="130320"/>
                </a:xfrm>
                <a:prstGeom prst="rect">
                  <a:avLst/>
                </a:prstGeom>
              </p:spPr>
            </p:pic>
          </mc:Fallback>
        </mc:AlternateContent>
      </p:grpSp>
      <p:grpSp>
        <p:nvGrpSpPr>
          <p:cNvPr id="15" name="Group 14">
            <a:extLst>
              <a:ext uri="{FF2B5EF4-FFF2-40B4-BE49-F238E27FC236}">
                <a16:creationId xmlns:a16="http://schemas.microsoft.com/office/drawing/2014/main" id="{A3B2E8DE-3D11-984C-BC6C-50D5C202A55B}"/>
              </a:ext>
            </a:extLst>
          </p:cNvPr>
          <p:cNvGrpSpPr/>
          <p:nvPr/>
        </p:nvGrpSpPr>
        <p:grpSpPr>
          <a:xfrm rot="10800000">
            <a:off x="11023009" y="3327281"/>
            <a:ext cx="211320" cy="366840"/>
            <a:chOff x="8645928" y="3326230"/>
            <a:chExt cx="211320" cy="366840"/>
          </a:xfrm>
        </p:grpSpPr>
        <mc:AlternateContent xmlns:mc="http://schemas.openxmlformats.org/markup-compatibility/2006">
          <mc:Choice xmlns:p14="http://schemas.microsoft.com/office/powerpoint/2010/main" Requires="p14">
            <p:contentPart p14:bwMode="auto" r:id="rId12">
              <p14:nvContentPartPr>
                <p14:cNvPr id="16" name="Ink 15">
                  <a:extLst>
                    <a:ext uri="{FF2B5EF4-FFF2-40B4-BE49-F238E27FC236}">
                      <a16:creationId xmlns:a16="http://schemas.microsoft.com/office/drawing/2014/main" id="{3A6A8442-9267-24F4-AABC-F55141BA0556}"/>
                    </a:ext>
                  </a:extLst>
                </p14:cNvPr>
                <p14:cNvContentPartPr/>
                <p14:nvPr/>
              </p14:nvContentPartPr>
              <p14:xfrm>
                <a:off x="8645928" y="3326230"/>
                <a:ext cx="211320" cy="136440"/>
              </p14:xfrm>
            </p:contentPart>
          </mc:Choice>
          <mc:Fallback>
            <p:pic>
              <p:nvPicPr>
                <p:cNvPr id="16" name="Ink 15">
                  <a:extLst>
                    <a:ext uri="{FF2B5EF4-FFF2-40B4-BE49-F238E27FC236}">
                      <a16:creationId xmlns:a16="http://schemas.microsoft.com/office/drawing/2014/main" id="{3A6A8442-9267-24F4-AABC-F55141BA0556}"/>
                    </a:ext>
                  </a:extLst>
                </p:cNvPr>
                <p:cNvPicPr/>
                <p:nvPr/>
              </p:nvPicPr>
              <p:blipFill>
                <a:blip r:embed="rId4"/>
                <a:stretch>
                  <a:fillRect/>
                </a:stretch>
              </p:blipFill>
              <p:spPr>
                <a:xfrm>
                  <a:off x="8627928" y="3308590"/>
                  <a:ext cx="2469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7" name="Ink 16">
                  <a:extLst>
                    <a:ext uri="{FF2B5EF4-FFF2-40B4-BE49-F238E27FC236}">
                      <a16:creationId xmlns:a16="http://schemas.microsoft.com/office/drawing/2014/main" id="{0B8361A4-CD8B-A5FE-1959-E4DA53C2698D}"/>
                    </a:ext>
                  </a:extLst>
                </p14:cNvPr>
                <p14:cNvContentPartPr/>
                <p14:nvPr/>
              </p14:nvContentPartPr>
              <p14:xfrm>
                <a:off x="8753568" y="3395710"/>
                <a:ext cx="24840" cy="294480"/>
              </p14:xfrm>
            </p:contentPart>
          </mc:Choice>
          <mc:Fallback>
            <p:pic>
              <p:nvPicPr>
                <p:cNvPr id="17" name="Ink 16">
                  <a:extLst>
                    <a:ext uri="{FF2B5EF4-FFF2-40B4-BE49-F238E27FC236}">
                      <a16:creationId xmlns:a16="http://schemas.microsoft.com/office/drawing/2014/main" id="{0B8361A4-CD8B-A5FE-1959-E4DA53C2698D}"/>
                    </a:ext>
                  </a:extLst>
                </p:cNvPr>
                <p:cNvPicPr/>
                <p:nvPr/>
              </p:nvPicPr>
              <p:blipFill>
                <a:blip r:embed="rId6"/>
                <a:stretch>
                  <a:fillRect/>
                </a:stretch>
              </p:blipFill>
              <p:spPr>
                <a:xfrm>
                  <a:off x="8735928" y="3378070"/>
                  <a:ext cx="6048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8" name="Ink 17">
                  <a:extLst>
                    <a:ext uri="{FF2B5EF4-FFF2-40B4-BE49-F238E27FC236}">
                      <a16:creationId xmlns:a16="http://schemas.microsoft.com/office/drawing/2014/main" id="{5AC9B5FE-44B5-6B34-8E17-289BECDCB962}"/>
                    </a:ext>
                  </a:extLst>
                </p14:cNvPr>
                <p14:cNvContentPartPr/>
                <p14:nvPr/>
              </p14:nvContentPartPr>
              <p14:xfrm>
                <a:off x="8767608" y="3598390"/>
                <a:ext cx="6120" cy="94680"/>
              </p14:xfrm>
            </p:contentPart>
          </mc:Choice>
          <mc:Fallback>
            <p:pic>
              <p:nvPicPr>
                <p:cNvPr id="18" name="Ink 17">
                  <a:extLst>
                    <a:ext uri="{FF2B5EF4-FFF2-40B4-BE49-F238E27FC236}">
                      <a16:creationId xmlns:a16="http://schemas.microsoft.com/office/drawing/2014/main" id="{5AC9B5FE-44B5-6B34-8E17-289BECDCB962}"/>
                    </a:ext>
                  </a:extLst>
                </p:cNvPr>
                <p:cNvPicPr/>
                <p:nvPr/>
              </p:nvPicPr>
              <p:blipFill>
                <a:blip r:embed="rId8"/>
                <a:stretch>
                  <a:fillRect/>
                </a:stretch>
              </p:blipFill>
              <p:spPr>
                <a:xfrm>
                  <a:off x="8749968" y="3580390"/>
                  <a:ext cx="41760" cy="130320"/>
                </a:xfrm>
                <a:prstGeom prst="rect">
                  <a:avLst/>
                </a:prstGeom>
              </p:spPr>
            </p:pic>
          </mc:Fallback>
        </mc:AlternateContent>
      </p:grpSp>
    </p:spTree>
    <p:extLst>
      <p:ext uri="{BB962C8B-B14F-4D97-AF65-F5344CB8AC3E}">
        <p14:creationId xmlns:p14="http://schemas.microsoft.com/office/powerpoint/2010/main" val="4001439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1F743-1396-9DCF-E6DB-45C63BDBFB5E}"/>
              </a:ext>
            </a:extLst>
          </p:cNvPr>
          <p:cNvSpPr>
            <a:spLocks noGrp="1"/>
          </p:cNvSpPr>
          <p:nvPr>
            <p:ph type="title"/>
          </p:nvPr>
        </p:nvSpPr>
        <p:spPr/>
        <p:txBody>
          <a:bodyPr/>
          <a:lstStyle/>
          <a:p>
            <a:r>
              <a:rPr lang="en-GB" b="1" dirty="0"/>
              <a:t>Practice questions</a:t>
            </a:r>
          </a:p>
        </p:txBody>
      </p:sp>
      <p:sp>
        <p:nvSpPr>
          <p:cNvPr id="3" name="Content Placeholder 2">
            <a:extLst>
              <a:ext uri="{FF2B5EF4-FFF2-40B4-BE49-F238E27FC236}">
                <a16:creationId xmlns:a16="http://schemas.microsoft.com/office/drawing/2014/main" id="{F9AF2922-EC96-EE97-4B8D-DD252946F241}"/>
              </a:ext>
            </a:extLst>
          </p:cNvPr>
          <p:cNvSpPr>
            <a:spLocks noGrp="1"/>
          </p:cNvSpPr>
          <p:nvPr>
            <p:ph idx="1"/>
          </p:nvPr>
        </p:nvSpPr>
        <p:spPr/>
        <p:txBody>
          <a:bodyPr/>
          <a:lstStyle/>
          <a:p>
            <a:r>
              <a:rPr lang="en-GB" dirty="0">
                <a:hlinkClick r:id="rId2"/>
              </a:rPr>
              <a:t>Safety margins test (with hints) - Highway Code Tests</a:t>
            </a:r>
            <a:endParaRPr lang="en-GB" dirty="0"/>
          </a:p>
        </p:txBody>
      </p:sp>
    </p:spTree>
    <p:extLst>
      <p:ext uri="{BB962C8B-B14F-4D97-AF65-F5344CB8AC3E}">
        <p14:creationId xmlns:p14="http://schemas.microsoft.com/office/powerpoint/2010/main" val="796533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C11EF-7403-C7FC-416B-D5BD277C2DDA}"/>
              </a:ext>
            </a:extLst>
          </p:cNvPr>
          <p:cNvSpPr>
            <a:spLocks noGrp="1"/>
          </p:cNvSpPr>
          <p:nvPr>
            <p:ph type="title"/>
          </p:nvPr>
        </p:nvSpPr>
        <p:spPr>
          <a:xfrm>
            <a:off x="838200" y="8567"/>
            <a:ext cx="10515600" cy="1325563"/>
          </a:xfrm>
        </p:spPr>
        <p:txBody>
          <a:bodyPr/>
          <a:lstStyle/>
          <a:p>
            <a:r>
              <a:rPr lang="en-GB" dirty="0"/>
              <a:t>Thinking and stopping distance</a:t>
            </a:r>
          </a:p>
        </p:txBody>
      </p:sp>
      <p:sp>
        <p:nvSpPr>
          <p:cNvPr id="3" name="Content Placeholder 2">
            <a:extLst>
              <a:ext uri="{FF2B5EF4-FFF2-40B4-BE49-F238E27FC236}">
                <a16:creationId xmlns:a16="http://schemas.microsoft.com/office/drawing/2014/main" id="{A2C17FAF-5A8E-EB2D-E33A-92283C51C387}"/>
              </a:ext>
            </a:extLst>
          </p:cNvPr>
          <p:cNvSpPr>
            <a:spLocks noGrp="1"/>
          </p:cNvSpPr>
          <p:nvPr>
            <p:ph idx="1"/>
          </p:nvPr>
        </p:nvSpPr>
        <p:spPr>
          <a:xfrm>
            <a:off x="838200" y="1052048"/>
            <a:ext cx="10515600" cy="4351338"/>
          </a:xfrm>
        </p:spPr>
        <p:txBody>
          <a:bodyPr/>
          <a:lstStyle/>
          <a:p>
            <a:r>
              <a:rPr lang="en-GB" dirty="0"/>
              <a:t>Stopping distance is the ‘</a:t>
            </a:r>
            <a:r>
              <a:rPr lang="en-GB" b="1" dirty="0"/>
              <a:t>Thinking Distance</a:t>
            </a:r>
            <a:r>
              <a:rPr lang="en-GB" dirty="0"/>
              <a:t>’ and ‘</a:t>
            </a:r>
            <a:r>
              <a:rPr lang="en-GB" b="1" dirty="0"/>
              <a:t>Braking Distance</a:t>
            </a:r>
            <a:r>
              <a:rPr lang="en-GB" dirty="0"/>
              <a:t>’. </a:t>
            </a:r>
          </a:p>
          <a:p>
            <a:r>
              <a:rPr lang="en-GB" b="1" dirty="0"/>
              <a:t>Thinking distance </a:t>
            </a:r>
            <a:r>
              <a:rPr lang="en-GB" dirty="0"/>
              <a:t>or reaction distance – means the time it takes for you to notice a hazard ahead of you.</a:t>
            </a:r>
          </a:p>
          <a:p>
            <a:r>
              <a:rPr lang="en-GB" b="1" dirty="0"/>
              <a:t>Breaking distance </a:t>
            </a:r>
            <a:r>
              <a:rPr lang="en-GB" dirty="0"/>
              <a:t>– the distance a vehicle travels in the time after the driver has applied the brake.</a:t>
            </a:r>
          </a:p>
        </p:txBody>
      </p:sp>
      <p:pic>
        <p:nvPicPr>
          <p:cNvPr id="9" name="Picture 8">
            <a:extLst>
              <a:ext uri="{FF2B5EF4-FFF2-40B4-BE49-F238E27FC236}">
                <a16:creationId xmlns:a16="http://schemas.microsoft.com/office/drawing/2014/main" id="{4667A8B1-3345-E7D5-BA8F-92F4659F37AE}"/>
              </a:ext>
            </a:extLst>
          </p:cNvPr>
          <p:cNvPicPr>
            <a:picLocks noChangeAspect="1"/>
          </p:cNvPicPr>
          <p:nvPr/>
        </p:nvPicPr>
        <p:blipFill rotWithShape="1">
          <a:blip r:embed="rId2"/>
          <a:srcRect l="23931" t="29355" r="21374" b="35376"/>
          <a:stretch/>
        </p:blipFill>
        <p:spPr>
          <a:xfrm>
            <a:off x="2036144" y="3497358"/>
            <a:ext cx="7797660" cy="3352075"/>
          </a:xfrm>
          <a:prstGeom prst="rect">
            <a:avLst/>
          </a:prstGeom>
        </p:spPr>
      </p:pic>
    </p:spTree>
    <p:extLst>
      <p:ext uri="{BB962C8B-B14F-4D97-AF65-F5344CB8AC3E}">
        <p14:creationId xmlns:p14="http://schemas.microsoft.com/office/powerpoint/2010/main" val="44477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FC29F-A834-1A31-21AA-D2FBCA15DD6E}"/>
              </a:ext>
            </a:extLst>
          </p:cNvPr>
          <p:cNvSpPr>
            <a:spLocks noGrp="1"/>
          </p:cNvSpPr>
          <p:nvPr>
            <p:ph type="title"/>
          </p:nvPr>
        </p:nvSpPr>
        <p:spPr/>
        <p:txBody>
          <a:bodyPr/>
          <a:lstStyle/>
          <a:p>
            <a:r>
              <a:rPr lang="en-GB" dirty="0"/>
              <a:t>Stopping distance</a:t>
            </a:r>
          </a:p>
        </p:txBody>
      </p:sp>
      <p:sp>
        <p:nvSpPr>
          <p:cNvPr id="3" name="Content Placeholder 2">
            <a:extLst>
              <a:ext uri="{FF2B5EF4-FFF2-40B4-BE49-F238E27FC236}">
                <a16:creationId xmlns:a16="http://schemas.microsoft.com/office/drawing/2014/main" id="{07872520-C04D-9B6C-0108-81F71CAA2489}"/>
              </a:ext>
            </a:extLst>
          </p:cNvPr>
          <p:cNvSpPr>
            <a:spLocks noGrp="1"/>
          </p:cNvSpPr>
          <p:nvPr>
            <p:ph idx="1"/>
          </p:nvPr>
        </p:nvSpPr>
        <p:spPr>
          <a:xfrm>
            <a:off x="838199" y="1547003"/>
            <a:ext cx="10515600" cy="1346172"/>
          </a:xfrm>
        </p:spPr>
        <p:txBody>
          <a:bodyPr>
            <a:normAutofit/>
          </a:bodyPr>
          <a:lstStyle/>
          <a:p>
            <a:r>
              <a:rPr lang="en-GB" dirty="0"/>
              <a:t>When travelling at higher speeds, our thinking distance and braking distance will be longer.</a:t>
            </a:r>
          </a:p>
        </p:txBody>
      </p:sp>
      <p:pic>
        <p:nvPicPr>
          <p:cNvPr id="5" name="Picture 4">
            <a:extLst>
              <a:ext uri="{FF2B5EF4-FFF2-40B4-BE49-F238E27FC236}">
                <a16:creationId xmlns:a16="http://schemas.microsoft.com/office/drawing/2014/main" id="{95586130-E204-5A6B-1D2B-FC8A6EE4B148}"/>
              </a:ext>
            </a:extLst>
          </p:cNvPr>
          <p:cNvPicPr>
            <a:picLocks noChangeAspect="1"/>
          </p:cNvPicPr>
          <p:nvPr/>
        </p:nvPicPr>
        <p:blipFill>
          <a:blip r:embed="rId2"/>
          <a:stretch>
            <a:fillRect/>
          </a:stretch>
        </p:blipFill>
        <p:spPr>
          <a:xfrm>
            <a:off x="98291" y="2596463"/>
            <a:ext cx="11777408" cy="3370141"/>
          </a:xfrm>
          <a:prstGeom prst="rect">
            <a:avLst/>
          </a:prstGeom>
        </p:spPr>
      </p:pic>
    </p:spTree>
    <p:extLst>
      <p:ext uri="{BB962C8B-B14F-4D97-AF65-F5344CB8AC3E}">
        <p14:creationId xmlns:p14="http://schemas.microsoft.com/office/powerpoint/2010/main" val="266176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7DBE-1049-B9B6-0646-C1F6198C33D6}"/>
              </a:ext>
            </a:extLst>
          </p:cNvPr>
          <p:cNvSpPr>
            <a:spLocks noGrp="1"/>
          </p:cNvSpPr>
          <p:nvPr>
            <p:ph type="title"/>
          </p:nvPr>
        </p:nvSpPr>
        <p:spPr>
          <a:xfrm>
            <a:off x="838200" y="0"/>
            <a:ext cx="10515600" cy="1325563"/>
          </a:xfrm>
        </p:spPr>
        <p:txBody>
          <a:bodyPr/>
          <a:lstStyle/>
          <a:p>
            <a:r>
              <a:rPr lang="en-GB" dirty="0"/>
              <a:t>The Two-Second Rule</a:t>
            </a:r>
          </a:p>
        </p:txBody>
      </p:sp>
      <p:sp>
        <p:nvSpPr>
          <p:cNvPr id="3" name="Content Placeholder 2">
            <a:extLst>
              <a:ext uri="{FF2B5EF4-FFF2-40B4-BE49-F238E27FC236}">
                <a16:creationId xmlns:a16="http://schemas.microsoft.com/office/drawing/2014/main" id="{4BC82A33-DB45-417D-8432-32913DE9C870}"/>
              </a:ext>
            </a:extLst>
          </p:cNvPr>
          <p:cNvSpPr>
            <a:spLocks noGrp="1"/>
          </p:cNvSpPr>
          <p:nvPr>
            <p:ph idx="1"/>
          </p:nvPr>
        </p:nvSpPr>
        <p:spPr>
          <a:xfrm>
            <a:off x="838200" y="1253331"/>
            <a:ext cx="10515600" cy="4351338"/>
          </a:xfrm>
        </p:spPr>
        <p:txBody>
          <a:bodyPr/>
          <a:lstStyle/>
          <a:p>
            <a:r>
              <a:rPr lang="en-GB" dirty="0"/>
              <a:t>To keep a safe distance between cars when traffic is moving at normal speeds it is good to keep a 2 second gap. </a:t>
            </a:r>
          </a:p>
          <a:p>
            <a:r>
              <a:rPr lang="en-GB" dirty="0"/>
              <a:t>In </a:t>
            </a:r>
            <a:r>
              <a:rPr lang="en-GB" b="1" dirty="0"/>
              <a:t>good and dry conditions, we should leave a 2-second gap between our car and the car in front of us. </a:t>
            </a:r>
          </a:p>
        </p:txBody>
      </p:sp>
      <p:pic>
        <p:nvPicPr>
          <p:cNvPr id="2050" name="Picture 2">
            <a:extLst>
              <a:ext uri="{FF2B5EF4-FFF2-40B4-BE49-F238E27FC236}">
                <a16:creationId xmlns:a16="http://schemas.microsoft.com/office/drawing/2014/main" id="{43B1ECAE-B53D-561D-9DC7-92A11258DA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859" y="3283789"/>
            <a:ext cx="10240273" cy="3437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634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AB93B-55D9-8571-C78F-A7C1FEF59B4B}"/>
              </a:ext>
            </a:extLst>
          </p:cNvPr>
          <p:cNvSpPr>
            <a:spLocks noGrp="1"/>
          </p:cNvSpPr>
          <p:nvPr>
            <p:ph type="title"/>
          </p:nvPr>
        </p:nvSpPr>
        <p:spPr>
          <a:xfrm>
            <a:off x="838200" y="-112203"/>
            <a:ext cx="10515600" cy="1325563"/>
          </a:xfrm>
        </p:spPr>
        <p:txBody>
          <a:bodyPr/>
          <a:lstStyle/>
          <a:p>
            <a:r>
              <a:rPr lang="en-GB" dirty="0"/>
              <a:t>The Four-Second Rule </a:t>
            </a:r>
          </a:p>
        </p:txBody>
      </p:sp>
      <p:sp>
        <p:nvSpPr>
          <p:cNvPr id="3" name="Content Placeholder 2">
            <a:extLst>
              <a:ext uri="{FF2B5EF4-FFF2-40B4-BE49-F238E27FC236}">
                <a16:creationId xmlns:a16="http://schemas.microsoft.com/office/drawing/2014/main" id="{E578BDAF-6C10-21B9-C2A4-C3F09A1616EF}"/>
              </a:ext>
            </a:extLst>
          </p:cNvPr>
          <p:cNvSpPr>
            <a:spLocks noGrp="1"/>
          </p:cNvSpPr>
          <p:nvPr>
            <p:ph idx="1"/>
          </p:nvPr>
        </p:nvSpPr>
        <p:spPr>
          <a:xfrm>
            <a:off x="838200" y="1213360"/>
            <a:ext cx="10515600" cy="4351338"/>
          </a:xfrm>
        </p:spPr>
        <p:txBody>
          <a:bodyPr/>
          <a:lstStyle/>
          <a:p>
            <a:r>
              <a:rPr lang="en-GB" dirty="0"/>
              <a:t>In other </a:t>
            </a:r>
            <a:r>
              <a:rPr lang="en-GB" b="1" dirty="0"/>
              <a:t>weather conditions such as rain, we should leave a 4-second gap </a:t>
            </a:r>
            <a:r>
              <a:rPr lang="en-GB" dirty="0"/>
              <a:t>between our car and the car in front of us. </a:t>
            </a:r>
          </a:p>
          <a:p>
            <a:r>
              <a:rPr lang="en-GB" dirty="0"/>
              <a:t>This is double the distance of dry weather conditions. </a:t>
            </a:r>
          </a:p>
        </p:txBody>
      </p:sp>
      <p:pic>
        <p:nvPicPr>
          <p:cNvPr id="3074" name="Picture 2">
            <a:extLst>
              <a:ext uri="{FF2B5EF4-FFF2-40B4-BE49-F238E27FC236}">
                <a16:creationId xmlns:a16="http://schemas.microsoft.com/office/drawing/2014/main" id="{7771B59B-108F-92D4-78D6-B1B317DBD9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06" b="52774"/>
          <a:stretch/>
        </p:blipFill>
        <p:spPr bwMode="auto">
          <a:xfrm>
            <a:off x="838200" y="3220678"/>
            <a:ext cx="10632359" cy="3637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002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25710-8D5B-1E41-791F-5842967E434C}"/>
              </a:ext>
            </a:extLst>
          </p:cNvPr>
          <p:cNvSpPr>
            <a:spLocks noGrp="1"/>
          </p:cNvSpPr>
          <p:nvPr>
            <p:ph type="title"/>
          </p:nvPr>
        </p:nvSpPr>
        <p:spPr>
          <a:xfrm>
            <a:off x="838200" y="0"/>
            <a:ext cx="10515600" cy="1325563"/>
          </a:xfrm>
        </p:spPr>
        <p:txBody>
          <a:bodyPr/>
          <a:lstStyle/>
          <a:p>
            <a:r>
              <a:rPr lang="en-GB" dirty="0"/>
              <a:t>In Icy weather conditions…</a:t>
            </a:r>
          </a:p>
        </p:txBody>
      </p:sp>
      <p:sp>
        <p:nvSpPr>
          <p:cNvPr id="3" name="Content Placeholder 2">
            <a:extLst>
              <a:ext uri="{FF2B5EF4-FFF2-40B4-BE49-F238E27FC236}">
                <a16:creationId xmlns:a16="http://schemas.microsoft.com/office/drawing/2014/main" id="{2A67D8B1-CB6D-9AE6-9384-29453ACBD742}"/>
              </a:ext>
            </a:extLst>
          </p:cNvPr>
          <p:cNvSpPr>
            <a:spLocks noGrp="1"/>
          </p:cNvSpPr>
          <p:nvPr>
            <p:ph idx="1"/>
          </p:nvPr>
        </p:nvSpPr>
        <p:spPr>
          <a:xfrm>
            <a:off x="838200" y="1480569"/>
            <a:ext cx="10515600" cy="4351338"/>
          </a:xfrm>
        </p:spPr>
        <p:txBody>
          <a:bodyPr/>
          <a:lstStyle/>
          <a:p>
            <a:r>
              <a:rPr lang="en-GB" dirty="0"/>
              <a:t>In icy weather conditions, we need to leave a bigger gap. </a:t>
            </a:r>
          </a:p>
          <a:p>
            <a:r>
              <a:rPr lang="en-GB" dirty="0"/>
              <a:t>In </a:t>
            </a:r>
            <a:r>
              <a:rPr lang="en-GB" b="1" dirty="0"/>
              <a:t>icy weather, it is good to leave a 20-second gap. </a:t>
            </a:r>
          </a:p>
          <a:p>
            <a:r>
              <a:rPr lang="en-GB" b="1" dirty="0"/>
              <a:t>This is 10 times the distance of dry weather conditions </a:t>
            </a:r>
          </a:p>
        </p:txBody>
      </p:sp>
      <p:pic>
        <p:nvPicPr>
          <p:cNvPr id="4098" name="Picture 2">
            <a:extLst>
              <a:ext uri="{FF2B5EF4-FFF2-40B4-BE49-F238E27FC236}">
                <a16:creationId xmlns:a16="http://schemas.microsoft.com/office/drawing/2014/main" id="{D3034FDD-0759-7E8F-2348-10F0B298AF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023" r="-889" b="-421"/>
          <a:stretch/>
        </p:blipFill>
        <p:spPr bwMode="auto">
          <a:xfrm>
            <a:off x="720138" y="3076756"/>
            <a:ext cx="10751724" cy="369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453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59F6A-A2C0-32D1-2866-AA272F1892DB}"/>
              </a:ext>
            </a:extLst>
          </p:cNvPr>
          <p:cNvSpPr>
            <a:spLocks noGrp="1"/>
          </p:cNvSpPr>
          <p:nvPr>
            <p:ph type="title"/>
          </p:nvPr>
        </p:nvSpPr>
        <p:spPr/>
        <p:txBody>
          <a:bodyPr/>
          <a:lstStyle/>
          <a:p>
            <a:r>
              <a:rPr lang="en-GB" dirty="0"/>
              <a:t>Stopping behind other vehicles: </a:t>
            </a:r>
          </a:p>
        </p:txBody>
      </p:sp>
      <p:sp>
        <p:nvSpPr>
          <p:cNvPr id="3" name="Content Placeholder 2">
            <a:extLst>
              <a:ext uri="{FF2B5EF4-FFF2-40B4-BE49-F238E27FC236}">
                <a16:creationId xmlns:a16="http://schemas.microsoft.com/office/drawing/2014/main" id="{08834620-835E-3EAE-533B-3FBED7CEAFBC}"/>
              </a:ext>
            </a:extLst>
          </p:cNvPr>
          <p:cNvSpPr>
            <a:spLocks noGrp="1"/>
          </p:cNvSpPr>
          <p:nvPr>
            <p:ph idx="1"/>
          </p:nvPr>
        </p:nvSpPr>
        <p:spPr/>
        <p:txBody>
          <a:bodyPr/>
          <a:lstStyle/>
          <a:p>
            <a:r>
              <a:rPr lang="en-GB" b="0" i="0" dirty="0">
                <a:solidFill>
                  <a:srgbClr val="2C2D2F"/>
                </a:solidFill>
                <a:effectLst/>
                <a:latin typeface="Roboto" panose="02000000000000000000" pitchFamily="2" charset="0"/>
              </a:rPr>
              <a:t>When </a:t>
            </a:r>
            <a:r>
              <a:rPr lang="en-GB" dirty="0">
                <a:solidFill>
                  <a:srgbClr val="2C2D2F"/>
                </a:solidFill>
                <a:latin typeface="Roboto" panose="02000000000000000000" pitchFamily="2" charset="0"/>
              </a:rPr>
              <a:t>you are </a:t>
            </a:r>
            <a:r>
              <a:rPr lang="en-GB" b="0" i="0" dirty="0">
                <a:solidFill>
                  <a:srgbClr val="2C2D2F"/>
                </a:solidFill>
                <a:effectLst/>
                <a:latin typeface="Roboto" panose="02000000000000000000" pitchFamily="2" charset="0"/>
              </a:rPr>
              <a:t>behind long vehicles and motorcycles, the safety margin needs to be larger. </a:t>
            </a:r>
          </a:p>
          <a:p>
            <a:r>
              <a:rPr lang="en-GB" b="0" i="0" dirty="0">
                <a:solidFill>
                  <a:srgbClr val="2C2D2F"/>
                </a:solidFill>
                <a:effectLst/>
                <a:latin typeface="Roboto" panose="02000000000000000000" pitchFamily="2" charset="0"/>
              </a:rPr>
              <a:t>This is because these types of vehicles need more space to stop – they have longer stopping distances.</a:t>
            </a:r>
            <a:endParaRPr lang="en-GB" dirty="0"/>
          </a:p>
        </p:txBody>
      </p:sp>
      <p:pic>
        <p:nvPicPr>
          <p:cNvPr id="2050" name="Picture 2" descr="Long Vehicle&quot; Images – Browse 354 Stock Photos, Vectors, and Video | Adobe  Stock">
            <a:extLst>
              <a:ext uri="{FF2B5EF4-FFF2-40B4-BE49-F238E27FC236}">
                <a16:creationId xmlns:a16="http://schemas.microsoft.com/office/drawing/2014/main" id="{FC1A0C6A-0ADE-E135-5F6E-C4243E477E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317" y="3977142"/>
            <a:ext cx="4138132" cy="27690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C25C375-36E5-5C51-249F-F2CEAF6254B3}"/>
              </a:ext>
            </a:extLst>
          </p:cNvPr>
          <p:cNvPicPr>
            <a:picLocks noChangeAspect="1"/>
          </p:cNvPicPr>
          <p:nvPr/>
        </p:nvPicPr>
        <p:blipFill>
          <a:blip r:embed="rId3"/>
          <a:stretch>
            <a:fillRect/>
          </a:stretch>
        </p:blipFill>
        <p:spPr>
          <a:xfrm>
            <a:off x="7222673" y="3927307"/>
            <a:ext cx="4561009" cy="2565568"/>
          </a:xfrm>
          <a:prstGeom prst="rect">
            <a:avLst/>
          </a:prstGeom>
        </p:spPr>
      </p:pic>
    </p:spTree>
    <p:extLst>
      <p:ext uri="{BB962C8B-B14F-4D97-AF65-F5344CB8AC3E}">
        <p14:creationId xmlns:p14="http://schemas.microsoft.com/office/powerpoint/2010/main" val="1572188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52FDD-0E0C-8986-59F0-47F7522354A9}"/>
              </a:ext>
            </a:extLst>
          </p:cNvPr>
          <p:cNvSpPr>
            <a:spLocks noGrp="1"/>
          </p:cNvSpPr>
          <p:nvPr>
            <p:ph type="title"/>
          </p:nvPr>
        </p:nvSpPr>
        <p:spPr>
          <a:xfrm>
            <a:off x="838200" y="-198467"/>
            <a:ext cx="10515600" cy="1325563"/>
          </a:xfrm>
        </p:spPr>
        <p:txBody>
          <a:bodyPr/>
          <a:lstStyle/>
          <a:p>
            <a:r>
              <a:rPr lang="en-GB" dirty="0"/>
              <a:t>Driving behind other vehicles: Strong Winds</a:t>
            </a:r>
          </a:p>
        </p:txBody>
      </p:sp>
      <p:sp>
        <p:nvSpPr>
          <p:cNvPr id="3" name="Content Placeholder 2">
            <a:extLst>
              <a:ext uri="{FF2B5EF4-FFF2-40B4-BE49-F238E27FC236}">
                <a16:creationId xmlns:a16="http://schemas.microsoft.com/office/drawing/2014/main" id="{C2393DC2-34C8-150F-E709-23281381B96D}"/>
              </a:ext>
            </a:extLst>
          </p:cNvPr>
          <p:cNvSpPr>
            <a:spLocks noGrp="1"/>
          </p:cNvSpPr>
          <p:nvPr>
            <p:ph idx="1"/>
          </p:nvPr>
        </p:nvSpPr>
        <p:spPr>
          <a:xfrm>
            <a:off x="706810" y="862526"/>
            <a:ext cx="10515600" cy="4351338"/>
          </a:xfrm>
        </p:spPr>
        <p:txBody>
          <a:bodyPr>
            <a:normAutofit/>
          </a:bodyPr>
          <a:lstStyle/>
          <a:p>
            <a:r>
              <a:rPr lang="en-GB" b="0" i="0" dirty="0">
                <a:solidFill>
                  <a:srgbClr val="2C2D2F"/>
                </a:solidFill>
                <a:effectLst/>
                <a:latin typeface="Roboto" panose="02000000000000000000" pitchFamily="2" charset="0"/>
              </a:rPr>
              <a:t>Also, when driving behind long vehicles or motorcyclists, you need to be careful when there are strong winds and why they can be dangerous. </a:t>
            </a:r>
          </a:p>
          <a:p>
            <a:r>
              <a:rPr lang="en-GB" dirty="0">
                <a:solidFill>
                  <a:srgbClr val="2C2D2F"/>
                </a:solidFill>
                <a:latin typeface="Roboto" panose="02000000000000000000" pitchFamily="2" charset="0"/>
              </a:rPr>
              <a:t>Strong winds can be dangerous as the wind can throw long vehicles and motorcycles off the road. </a:t>
            </a:r>
          </a:p>
          <a:p>
            <a:r>
              <a:rPr lang="en-GB" b="0" i="0" dirty="0">
                <a:solidFill>
                  <a:srgbClr val="2C2D2F"/>
                </a:solidFill>
                <a:effectLst/>
                <a:latin typeface="Roboto" panose="02000000000000000000" pitchFamily="2" charset="0"/>
              </a:rPr>
              <a:t>This means you have to leave a larger safety margin, or separation distance. </a:t>
            </a:r>
          </a:p>
        </p:txBody>
      </p:sp>
      <p:pic>
        <p:nvPicPr>
          <p:cNvPr id="3074" name="Picture 2" descr="Winds blow HGV lorry on to two wheels as it drives along motorway on video  | Daily Mail Online">
            <a:extLst>
              <a:ext uri="{FF2B5EF4-FFF2-40B4-BE49-F238E27FC236}">
                <a16:creationId xmlns:a16="http://schemas.microsoft.com/office/drawing/2014/main" id="{7F2C18E3-EE40-CC15-F660-BC61245FC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4990" y="4114072"/>
            <a:ext cx="4875042" cy="26420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6 Secrets: Riding motorcycles into gusting winds">
            <a:extLst>
              <a:ext uri="{FF2B5EF4-FFF2-40B4-BE49-F238E27FC236}">
                <a16:creationId xmlns:a16="http://schemas.microsoft.com/office/drawing/2014/main" id="{99CB960D-6159-FEF6-B482-15108E1B03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030" y="4127664"/>
            <a:ext cx="3502034" cy="261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71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1683</Words>
  <Application>Microsoft Office PowerPoint</Application>
  <PresentationFormat>Widescreen</PresentationFormat>
  <Paragraphs>134</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Lato</vt:lpstr>
      <vt:lpstr>Roboto</vt:lpstr>
      <vt:lpstr>Office Theme</vt:lpstr>
      <vt:lpstr>Driving Theory Workshop</vt:lpstr>
      <vt:lpstr>Safety Margins/Separation Distance</vt:lpstr>
      <vt:lpstr>Thinking and stopping distance</vt:lpstr>
      <vt:lpstr>Stopping distance</vt:lpstr>
      <vt:lpstr>The Two-Second Rule</vt:lpstr>
      <vt:lpstr>The Four-Second Rule </vt:lpstr>
      <vt:lpstr>In Icy weather conditions…</vt:lpstr>
      <vt:lpstr>Stopping behind other vehicles: </vt:lpstr>
      <vt:lpstr>Driving behind other vehicles: Strong Winds</vt:lpstr>
      <vt:lpstr>Driving behind other vehicles: </vt:lpstr>
      <vt:lpstr>Weather conditions</vt:lpstr>
      <vt:lpstr>Heavy rain</vt:lpstr>
      <vt:lpstr>Hot/Bright Weather</vt:lpstr>
      <vt:lpstr>Freezing Weather</vt:lpstr>
      <vt:lpstr>Foggy weather</vt:lpstr>
      <vt:lpstr>Dipped Headlights and Fog lights</vt:lpstr>
      <vt:lpstr>Windy weather</vt:lpstr>
      <vt:lpstr>Skidding </vt:lpstr>
      <vt:lpstr>Skidding </vt:lpstr>
      <vt:lpstr>Anti-lock braking system</vt:lpstr>
      <vt:lpstr>Electronic Stability Control</vt:lpstr>
      <vt:lpstr>Contraflow systems</vt:lpstr>
      <vt:lpstr>Practice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Driving Theory Workshop</dc:title>
  <dc:creator>Ahsan Iqbal</dc:creator>
  <cp:lastModifiedBy>Ahsan Iqbal</cp:lastModifiedBy>
  <cp:revision>1</cp:revision>
  <dcterms:created xsi:type="dcterms:W3CDTF">2022-06-20T09:35:54Z</dcterms:created>
  <dcterms:modified xsi:type="dcterms:W3CDTF">2022-06-21T14:14:01Z</dcterms:modified>
</cp:coreProperties>
</file>