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 id="265" r:id="rId10"/>
    <p:sldId id="264" r:id="rId11"/>
    <p:sldId id="266" r:id="rId12"/>
    <p:sldId id="268" r:id="rId13"/>
    <p:sldId id="267"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EC5332-52DF-42B5-8059-12B72E91DCC8}">
          <p14:sldIdLst>
            <p14:sldId id="256"/>
            <p14:sldId id="257"/>
            <p14:sldId id="258"/>
            <p14:sldId id="259"/>
          </p14:sldIdLst>
        </p14:section>
        <p14:section name="Untitled Section" id="{30F6935D-D144-46DE-A9E4-A01254F49DE0}">
          <p14:sldIdLst>
            <p14:sldId id="260"/>
            <p14:sldId id="262"/>
            <p14:sldId id="261"/>
            <p14:sldId id="263"/>
            <p14:sldId id="265"/>
            <p14:sldId id="264"/>
            <p14:sldId id="266"/>
            <p14:sldId id="268"/>
            <p14:sldId id="267"/>
            <p14:sldId id="269"/>
            <p14:sldId id="270"/>
            <p14:sldId id="271"/>
            <p14:sldId id="272"/>
            <p14:sldId id="273"/>
            <p14:sldId id="274"/>
            <p14:sldId id="275"/>
            <p14:sldId id="276"/>
            <p14:sldId id="277"/>
            <p14:sldId id="278"/>
            <p14:sldId id="279"/>
            <p14:sldId id="280"/>
            <p14:sldId id="281"/>
            <p14:sldId id="28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D84E77-4905-4EF9-A181-5494CF94A92A}" v="530" dt="2022-06-07T14:37:40.7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63" autoAdjust="0"/>
    <p:restoredTop sz="94660"/>
  </p:normalViewPr>
  <p:slideViewPr>
    <p:cSldViewPr snapToGrid="0">
      <p:cViewPr varScale="1">
        <p:scale>
          <a:sx n="71" d="100"/>
          <a:sy n="71" d="100"/>
        </p:scale>
        <p:origin x="42" y="4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hsan Iqbal" userId="c2e8e5619a5910ab" providerId="LiveId" clId="{C3D84E77-4905-4EF9-A181-5494CF94A92A}"/>
    <pc:docChg chg="undo redo custSel addSld modSld sldOrd modMainMaster addSection modSection">
      <pc:chgData name="Ahsan Iqbal" userId="c2e8e5619a5910ab" providerId="LiveId" clId="{C3D84E77-4905-4EF9-A181-5494CF94A92A}" dt="2022-06-07T14:37:53.289" v="8501" actId="478"/>
      <pc:docMkLst>
        <pc:docMk/>
      </pc:docMkLst>
      <pc:sldChg chg="modSp mod">
        <pc:chgData name="Ahsan Iqbal" userId="c2e8e5619a5910ab" providerId="LiveId" clId="{C3D84E77-4905-4EF9-A181-5494CF94A92A}" dt="2022-06-07T11:35:56.967" v="7691" actId="20577"/>
        <pc:sldMkLst>
          <pc:docMk/>
          <pc:sldMk cId="1538936093" sldId="256"/>
        </pc:sldMkLst>
        <pc:spChg chg="mod">
          <ac:chgData name="Ahsan Iqbal" userId="c2e8e5619a5910ab" providerId="LiveId" clId="{C3D84E77-4905-4EF9-A181-5494CF94A92A}" dt="2022-06-06T08:54:52.841" v="16" actId="20577"/>
          <ac:spMkLst>
            <pc:docMk/>
            <pc:sldMk cId="1538936093" sldId="256"/>
            <ac:spMk id="2" creationId="{2834D54C-D914-37DC-99EF-B71BB0D4A48B}"/>
          </ac:spMkLst>
        </pc:spChg>
        <pc:spChg chg="mod">
          <ac:chgData name="Ahsan Iqbal" userId="c2e8e5619a5910ab" providerId="LiveId" clId="{C3D84E77-4905-4EF9-A181-5494CF94A92A}" dt="2022-06-07T11:35:56.967" v="7691" actId="20577"/>
          <ac:spMkLst>
            <pc:docMk/>
            <pc:sldMk cId="1538936093" sldId="256"/>
            <ac:spMk id="3" creationId="{5719B98B-2A2E-84E4-C07B-5BB8BB4E03C0}"/>
          </ac:spMkLst>
        </pc:spChg>
      </pc:sldChg>
      <pc:sldChg chg="modSp new mod">
        <pc:chgData name="Ahsan Iqbal" userId="c2e8e5619a5910ab" providerId="LiveId" clId="{C3D84E77-4905-4EF9-A181-5494CF94A92A}" dt="2022-06-06T08:58:12.924" v="563" actId="20577"/>
        <pc:sldMkLst>
          <pc:docMk/>
          <pc:sldMk cId="1480452365" sldId="257"/>
        </pc:sldMkLst>
        <pc:spChg chg="mod">
          <ac:chgData name="Ahsan Iqbal" userId="c2e8e5619a5910ab" providerId="LiveId" clId="{C3D84E77-4905-4EF9-A181-5494CF94A92A}" dt="2022-06-06T08:55:27.292" v="31" actId="20577"/>
          <ac:spMkLst>
            <pc:docMk/>
            <pc:sldMk cId="1480452365" sldId="257"/>
            <ac:spMk id="2" creationId="{EC4ED206-A93D-C560-F16E-2C76426627CC}"/>
          </ac:spMkLst>
        </pc:spChg>
        <pc:spChg chg="mod">
          <ac:chgData name="Ahsan Iqbal" userId="c2e8e5619a5910ab" providerId="LiveId" clId="{C3D84E77-4905-4EF9-A181-5494CF94A92A}" dt="2022-06-06T08:58:12.924" v="563" actId="20577"/>
          <ac:spMkLst>
            <pc:docMk/>
            <pc:sldMk cId="1480452365" sldId="257"/>
            <ac:spMk id="3" creationId="{F58C5262-20FF-257B-6219-90FC1649AE33}"/>
          </ac:spMkLst>
        </pc:spChg>
      </pc:sldChg>
      <pc:sldChg chg="modSp new mod">
        <pc:chgData name="Ahsan Iqbal" userId="c2e8e5619a5910ab" providerId="LiveId" clId="{C3D84E77-4905-4EF9-A181-5494CF94A92A}" dt="2022-06-07T08:34:57.132" v="1901" actId="27636"/>
        <pc:sldMkLst>
          <pc:docMk/>
          <pc:sldMk cId="2232565436" sldId="258"/>
        </pc:sldMkLst>
        <pc:spChg chg="mod">
          <ac:chgData name="Ahsan Iqbal" userId="c2e8e5619a5910ab" providerId="LiveId" clId="{C3D84E77-4905-4EF9-A181-5494CF94A92A}" dt="2022-06-06T09:09:04.698" v="1893" actId="1076"/>
          <ac:spMkLst>
            <pc:docMk/>
            <pc:sldMk cId="2232565436" sldId="258"/>
            <ac:spMk id="2" creationId="{BDD87250-EA70-7BA1-6E79-7C41E5157254}"/>
          </ac:spMkLst>
        </pc:spChg>
        <pc:spChg chg="mod">
          <ac:chgData name="Ahsan Iqbal" userId="c2e8e5619a5910ab" providerId="LiveId" clId="{C3D84E77-4905-4EF9-A181-5494CF94A92A}" dt="2022-06-07T08:34:57.132" v="1901" actId="27636"/>
          <ac:spMkLst>
            <pc:docMk/>
            <pc:sldMk cId="2232565436" sldId="258"/>
            <ac:spMk id="3" creationId="{83E0EB99-0C6E-3000-44ED-A26527AFB561}"/>
          </ac:spMkLst>
        </pc:spChg>
      </pc:sldChg>
      <pc:sldChg chg="addSp delSp modSp new mod">
        <pc:chgData name="Ahsan Iqbal" userId="c2e8e5619a5910ab" providerId="LiveId" clId="{C3D84E77-4905-4EF9-A181-5494CF94A92A}" dt="2022-06-07T08:35:09.974" v="1903" actId="478"/>
        <pc:sldMkLst>
          <pc:docMk/>
          <pc:sldMk cId="3128049856" sldId="259"/>
        </pc:sldMkLst>
        <pc:spChg chg="del">
          <ac:chgData name="Ahsan Iqbal" userId="c2e8e5619a5910ab" providerId="LiveId" clId="{C3D84E77-4905-4EF9-A181-5494CF94A92A}" dt="2022-06-07T08:35:09.974" v="1903" actId="478"/>
          <ac:spMkLst>
            <pc:docMk/>
            <pc:sldMk cId="3128049856" sldId="259"/>
            <ac:spMk id="2" creationId="{291BE666-2C3C-1B63-B13C-FA4AA7792E42}"/>
          </ac:spMkLst>
        </pc:spChg>
        <pc:spChg chg="del">
          <ac:chgData name="Ahsan Iqbal" userId="c2e8e5619a5910ab" providerId="LiveId" clId="{C3D84E77-4905-4EF9-A181-5494CF94A92A}" dt="2022-06-07T08:35:08.227" v="1902" actId="478"/>
          <ac:spMkLst>
            <pc:docMk/>
            <pc:sldMk cId="3128049856" sldId="259"/>
            <ac:spMk id="3" creationId="{C65BE3BE-27BF-F322-74C9-B3DAA246317F}"/>
          </ac:spMkLst>
        </pc:spChg>
        <pc:picChg chg="add mod">
          <ac:chgData name="Ahsan Iqbal" userId="c2e8e5619a5910ab" providerId="LiveId" clId="{C3D84E77-4905-4EF9-A181-5494CF94A92A}" dt="2022-06-06T09:01:27.391" v="957" actId="1076"/>
          <ac:picMkLst>
            <pc:docMk/>
            <pc:sldMk cId="3128049856" sldId="259"/>
            <ac:picMk id="1026" creationId="{D80A89CB-638F-714E-0F97-755906104D69}"/>
          </ac:picMkLst>
        </pc:picChg>
      </pc:sldChg>
      <pc:sldChg chg="addSp delSp modSp new mod">
        <pc:chgData name="Ahsan Iqbal" userId="c2e8e5619a5910ab" providerId="LiveId" clId="{C3D84E77-4905-4EF9-A181-5494CF94A92A}" dt="2022-06-07T08:45:56.340" v="2921" actId="1076"/>
        <pc:sldMkLst>
          <pc:docMk/>
          <pc:sldMk cId="677084747" sldId="260"/>
        </pc:sldMkLst>
        <pc:spChg chg="mod">
          <ac:chgData name="Ahsan Iqbal" userId="c2e8e5619a5910ab" providerId="LiveId" clId="{C3D84E77-4905-4EF9-A181-5494CF94A92A}" dt="2022-06-07T08:35:35.754" v="1922" actId="20577"/>
          <ac:spMkLst>
            <pc:docMk/>
            <pc:sldMk cId="677084747" sldId="260"/>
            <ac:spMk id="2" creationId="{0215D857-55DC-2EA6-3C54-CD169FE1944E}"/>
          </ac:spMkLst>
        </pc:spChg>
        <pc:spChg chg="mod">
          <ac:chgData name="Ahsan Iqbal" userId="c2e8e5619a5910ab" providerId="LiveId" clId="{C3D84E77-4905-4EF9-A181-5494CF94A92A}" dt="2022-06-07T08:44:23.805" v="2912" actId="20577"/>
          <ac:spMkLst>
            <pc:docMk/>
            <pc:sldMk cId="677084747" sldId="260"/>
            <ac:spMk id="3" creationId="{575A749B-9706-EC9B-A587-C6F9F69C1A28}"/>
          </ac:spMkLst>
        </pc:spChg>
        <pc:picChg chg="add mod">
          <ac:chgData name="Ahsan Iqbal" userId="c2e8e5619a5910ab" providerId="LiveId" clId="{C3D84E77-4905-4EF9-A181-5494CF94A92A}" dt="2022-06-07T08:44:14.298" v="2910" actId="1076"/>
          <ac:picMkLst>
            <pc:docMk/>
            <pc:sldMk cId="677084747" sldId="260"/>
            <ac:picMk id="2050" creationId="{16F7F1D9-5487-38CB-FB02-4DACE722714A}"/>
          </ac:picMkLst>
        </pc:picChg>
        <pc:picChg chg="add del mod">
          <ac:chgData name="Ahsan Iqbal" userId="c2e8e5619a5910ab" providerId="LiveId" clId="{C3D84E77-4905-4EF9-A181-5494CF94A92A}" dt="2022-06-07T08:45:46.406" v="2917" actId="478"/>
          <ac:picMkLst>
            <pc:docMk/>
            <pc:sldMk cId="677084747" sldId="260"/>
            <ac:picMk id="2052" creationId="{1DC38C29-ABD9-A70B-1BB9-AF1D095BF211}"/>
          </ac:picMkLst>
        </pc:picChg>
        <pc:picChg chg="add mod">
          <ac:chgData name="Ahsan Iqbal" userId="c2e8e5619a5910ab" providerId="LiveId" clId="{C3D84E77-4905-4EF9-A181-5494CF94A92A}" dt="2022-06-07T08:45:56.340" v="2921" actId="1076"/>
          <ac:picMkLst>
            <pc:docMk/>
            <pc:sldMk cId="677084747" sldId="260"/>
            <ac:picMk id="2054" creationId="{A8E8CA32-F608-C712-0806-8360C56A8514}"/>
          </ac:picMkLst>
        </pc:picChg>
      </pc:sldChg>
      <pc:sldChg chg="addSp delSp modSp new mod">
        <pc:chgData name="Ahsan Iqbal" userId="c2e8e5619a5910ab" providerId="LiveId" clId="{C3D84E77-4905-4EF9-A181-5494CF94A92A}" dt="2022-06-07T13:25:11.864" v="7766"/>
        <pc:sldMkLst>
          <pc:docMk/>
          <pc:sldMk cId="3992992717" sldId="261"/>
        </pc:sldMkLst>
        <pc:spChg chg="mod">
          <ac:chgData name="Ahsan Iqbal" userId="c2e8e5619a5910ab" providerId="LiveId" clId="{C3D84E77-4905-4EF9-A181-5494CF94A92A}" dt="2022-06-07T08:42:16.838" v="2875" actId="20577"/>
          <ac:spMkLst>
            <pc:docMk/>
            <pc:sldMk cId="3992992717" sldId="261"/>
            <ac:spMk id="2" creationId="{4B7FAF94-72D9-52A0-DFA4-4E22590E4D5F}"/>
          </ac:spMkLst>
        </pc:spChg>
        <pc:spChg chg="mod">
          <ac:chgData name="Ahsan Iqbal" userId="c2e8e5619a5910ab" providerId="LiveId" clId="{C3D84E77-4905-4EF9-A181-5494CF94A92A}" dt="2022-06-07T08:40:55.682" v="2853" actId="5793"/>
          <ac:spMkLst>
            <pc:docMk/>
            <pc:sldMk cId="3992992717" sldId="261"/>
            <ac:spMk id="3" creationId="{92C4EB83-8CA6-DCAB-F7CE-8F552B5FD639}"/>
          </ac:spMkLst>
        </pc:spChg>
        <pc:grpChg chg="mod">
          <ac:chgData name="Ahsan Iqbal" userId="c2e8e5619a5910ab" providerId="LiveId" clId="{C3D84E77-4905-4EF9-A181-5494CF94A92A}" dt="2022-06-07T13:18:30.331" v="7718"/>
          <ac:grpSpMkLst>
            <pc:docMk/>
            <pc:sldMk cId="3992992717" sldId="261"/>
            <ac:grpSpMk id="7" creationId="{C17C0F80-A308-A95A-5213-FFDCA80492CB}"/>
          </ac:grpSpMkLst>
        </pc:grpChg>
        <pc:grpChg chg="add del mod">
          <ac:chgData name="Ahsan Iqbal" userId="c2e8e5619a5910ab" providerId="LiveId" clId="{C3D84E77-4905-4EF9-A181-5494CF94A92A}" dt="2022-06-07T13:25:11.864" v="7766"/>
          <ac:grpSpMkLst>
            <pc:docMk/>
            <pc:sldMk cId="3992992717" sldId="261"/>
            <ac:grpSpMk id="14" creationId="{4A4C5E23-AD78-EC8C-EBF1-0C2D6BC8F61E}"/>
          </ac:grpSpMkLst>
        </pc:grpChg>
        <pc:grpChg chg="mod">
          <ac:chgData name="Ahsan Iqbal" userId="c2e8e5619a5910ab" providerId="LiveId" clId="{C3D84E77-4905-4EF9-A181-5494CF94A92A}" dt="2022-06-07T13:25:11.864" v="7766"/>
          <ac:grpSpMkLst>
            <pc:docMk/>
            <pc:sldMk cId="3992992717" sldId="261"/>
            <ac:grpSpMk id="23" creationId="{DF0E6E2C-2938-A911-F338-C803225EF536}"/>
          </ac:grpSpMkLst>
        </pc:grpChg>
        <pc:picChg chg="add mod">
          <ac:chgData name="Ahsan Iqbal" userId="c2e8e5619a5910ab" providerId="LiveId" clId="{C3D84E77-4905-4EF9-A181-5494CF94A92A}" dt="2022-06-07T08:42:11.594" v="2856" actId="1076"/>
          <ac:picMkLst>
            <pc:docMk/>
            <pc:sldMk cId="3992992717" sldId="261"/>
            <ac:picMk id="1026" creationId="{3C67830E-FE03-B073-12D3-C021B3C427ED}"/>
          </ac:picMkLst>
        </pc:picChg>
        <pc:inkChg chg="add mod">
          <ac:chgData name="Ahsan Iqbal" userId="c2e8e5619a5910ab" providerId="LiveId" clId="{C3D84E77-4905-4EF9-A181-5494CF94A92A}" dt="2022-06-07T13:18:30.331" v="7718"/>
          <ac:inkMkLst>
            <pc:docMk/>
            <pc:sldMk cId="3992992717" sldId="261"/>
            <ac:inkMk id="4" creationId="{2D6B15C7-8BBF-BBBD-B5FA-A53B1A2BE6BD}"/>
          </ac:inkMkLst>
        </pc:inkChg>
        <pc:inkChg chg="add mod">
          <ac:chgData name="Ahsan Iqbal" userId="c2e8e5619a5910ab" providerId="LiveId" clId="{C3D84E77-4905-4EF9-A181-5494CF94A92A}" dt="2022-06-07T13:18:30.331" v="7718"/>
          <ac:inkMkLst>
            <pc:docMk/>
            <pc:sldMk cId="3992992717" sldId="261"/>
            <ac:inkMk id="5" creationId="{8C101A97-4939-73C1-FB6E-315FB96436E4}"/>
          </ac:inkMkLst>
        </pc:inkChg>
        <pc:inkChg chg="add mod">
          <ac:chgData name="Ahsan Iqbal" userId="c2e8e5619a5910ab" providerId="LiveId" clId="{C3D84E77-4905-4EF9-A181-5494CF94A92A}" dt="2022-06-07T13:18:30.331" v="7718"/>
          <ac:inkMkLst>
            <pc:docMk/>
            <pc:sldMk cId="3992992717" sldId="261"/>
            <ac:inkMk id="6" creationId="{53679207-50B0-D830-6323-3593AE0FDD1B}"/>
          </ac:inkMkLst>
        </pc:inkChg>
        <pc:inkChg chg="add mod">
          <ac:chgData name="Ahsan Iqbal" userId="c2e8e5619a5910ab" providerId="LiveId" clId="{C3D84E77-4905-4EF9-A181-5494CF94A92A}" dt="2022-06-07T13:25:11.864" v="7766"/>
          <ac:inkMkLst>
            <pc:docMk/>
            <pc:sldMk cId="3992992717" sldId="261"/>
            <ac:inkMk id="8" creationId="{A6742FAB-A1A2-B4CD-6551-51539F7D48E6}"/>
          </ac:inkMkLst>
        </pc:inkChg>
        <pc:inkChg chg="add mod">
          <ac:chgData name="Ahsan Iqbal" userId="c2e8e5619a5910ab" providerId="LiveId" clId="{C3D84E77-4905-4EF9-A181-5494CF94A92A}" dt="2022-06-07T13:25:11.864" v="7766"/>
          <ac:inkMkLst>
            <pc:docMk/>
            <pc:sldMk cId="3992992717" sldId="261"/>
            <ac:inkMk id="9" creationId="{C1FF0C5F-2A2C-BC91-1D4C-AF1A8010F11A}"/>
          </ac:inkMkLst>
        </pc:inkChg>
        <pc:inkChg chg="add mod">
          <ac:chgData name="Ahsan Iqbal" userId="c2e8e5619a5910ab" providerId="LiveId" clId="{C3D84E77-4905-4EF9-A181-5494CF94A92A}" dt="2022-06-07T13:25:11.864" v="7766"/>
          <ac:inkMkLst>
            <pc:docMk/>
            <pc:sldMk cId="3992992717" sldId="261"/>
            <ac:inkMk id="10" creationId="{D424221A-ED24-8274-97E7-C5B7BDC4F47F}"/>
          </ac:inkMkLst>
        </pc:inkChg>
        <pc:inkChg chg="add mod">
          <ac:chgData name="Ahsan Iqbal" userId="c2e8e5619a5910ab" providerId="LiveId" clId="{C3D84E77-4905-4EF9-A181-5494CF94A92A}" dt="2022-06-07T13:25:11.864" v="7766"/>
          <ac:inkMkLst>
            <pc:docMk/>
            <pc:sldMk cId="3992992717" sldId="261"/>
            <ac:inkMk id="11" creationId="{60A5E243-7492-E3AD-48C5-81C23A28347E}"/>
          </ac:inkMkLst>
        </pc:inkChg>
        <pc:inkChg chg="add mod">
          <ac:chgData name="Ahsan Iqbal" userId="c2e8e5619a5910ab" providerId="LiveId" clId="{C3D84E77-4905-4EF9-A181-5494CF94A92A}" dt="2022-06-07T13:25:11.864" v="7766"/>
          <ac:inkMkLst>
            <pc:docMk/>
            <pc:sldMk cId="3992992717" sldId="261"/>
            <ac:inkMk id="12" creationId="{6367AF30-A17D-6D43-6E37-3FFF18F1E168}"/>
          </ac:inkMkLst>
        </pc:inkChg>
        <pc:inkChg chg="add mod">
          <ac:chgData name="Ahsan Iqbal" userId="c2e8e5619a5910ab" providerId="LiveId" clId="{C3D84E77-4905-4EF9-A181-5494CF94A92A}" dt="2022-06-07T13:25:11.864" v="7766"/>
          <ac:inkMkLst>
            <pc:docMk/>
            <pc:sldMk cId="3992992717" sldId="261"/>
            <ac:inkMk id="13" creationId="{C58ED3A0-8F52-403F-42F6-0AF04CF8E349}"/>
          </ac:inkMkLst>
        </pc:inkChg>
        <pc:inkChg chg="add mod">
          <ac:chgData name="Ahsan Iqbal" userId="c2e8e5619a5910ab" providerId="LiveId" clId="{C3D84E77-4905-4EF9-A181-5494CF94A92A}" dt="2022-06-07T13:25:11.864" v="7766"/>
          <ac:inkMkLst>
            <pc:docMk/>
            <pc:sldMk cId="3992992717" sldId="261"/>
            <ac:inkMk id="15" creationId="{7CED357E-86EA-C1FA-D5FC-C38ADE7439FD}"/>
          </ac:inkMkLst>
        </pc:inkChg>
        <pc:inkChg chg="add mod">
          <ac:chgData name="Ahsan Iqbal" userId="c2e8e5619a5910ab" providerId="LiveId" clId="{C3D84E77-4905-4EF9-A181-5494CF94A92A}" dt="2022-06-07T13:25:11.864" v="7766"/>
          <ac:inkMkLst>
            <pc:docMk/>
            <pc:sldMk cId="3992992717" sldId="261"/>
            <ac:inkMk id="16" creationId="{CDCF01A3-611F-F982-7AAD-F2C34E58F1F3}"/>
          </ac:inkMkLst>
        </pc:inkChg>
        <pc:inkChg chg="add mod">
          <ac:chgData name="Ahsan Iqbal" userId="c2e8e5619a5910ab" providerId="LiveId" clId="{C3D84E77-4905-4EF9-A181-5494CF94A92A}" dt="2022-06-07T13:25:11.864" v="7766"/>
          <ac:inkMkLst>
            <pc:docMk/>
            <pc:sldMk cId="3992992717" sldId="261"/>
            <ac:inkMk id="17" creationId="{247E0181-727F-CE37-CEC6-B1BA0976EA93}"/>
          </ac:inkMkLst>
        </pc:inkChg>
        <pc:inkChg chg="add mod">
          <ac:chgData name="Ahsan Iqbal" userId="c2e8e5619a5910ab" providerId="LiveId" clId="{C3D84E77-4905-4EF9-A181-5494CF94A92A}" dt="2022-06-07T13:25:11.864" v="7766"/>
          <ac:inkMkLst>
            <pc:docMk/>
            <pc:sldMk cId="3992992717" sldId="261"/>
            <ac:inkMk id="18" creationId="{DEB3BD91-7151-7B1D-A967-91C4D2D820B8}"/>
          </ac:inkMkLst>
        </pc:inkChg>
        <pc:inkChg chg="add mod">
          <ac:chgData name="Ahsan Iqbal" userId="c2e8e5619a5910ab" providerId="LiveId" clId="{C3D84E77-4905-4EF9-A181-5494CF94A92A}" dt="2022-06-07T13:25:11.864" v="7766"/>
          <ac:inkMkLst>
            <pc:docMk/>
            <pc:sldMk cId="3992992717" sldId="261"/>
            <ac:inkMk id="19" creationId="{DC27D919-D2FF-53CA-5278-233DD4D1B61F}"/>
          </ac:inkMkLst>
        </pc:inkChg>
        <pc:inkChg chg="add mod">
          <ac:chgData name="Ahsan Iqbal" userId="c2e8e5619a5910ab" providerId="LiveId" clId="{C3D84E77-4905-4EF9-A181-5494CF94A92A}" dt="2022-06-07T13:25:11.864" v="7766"/>
          <ac:inkMkLst>
            <pc:docMk/>
            <pc:sldMk cId="3992992717" sldId="261"/>
            <ac:inkMk id="20" creationId="{C7811EFE-E747-0698-F077-18BA944E8ED9}"/>
          </ac:inkMkLst>
        </pc:inkChg>
        <pc:inkChg chg="add mod">
          <ac:chgData name="Ahsan Iqbal" userId="c2e8e5619a5910ab" providerId="LiveId" clId="{C3D84E77-4905-4EF9-A181-5494CF94A92A}" dt="2022-06-07T13:25:11.864" v="7766"/>
          <ac:inkMkLst>
            <pc:docMk/>
            <pc:sldMk cId="3992992717" sldId="261"/>
            <ac:inkMk id="21" creationId="{C0B24235-0250-C414-B6C3-61A65FAB574E}"/>
          </ac:inkMkLst>
        </pc:inkChg>
        <pc:inkChg chg="add del mod">
          <ac:chgData name="Ahsan Iqbal" userId="c2e8e5619a5910ab" providerId="LiveId" clId="{C3D84E77-4905-4EF9-A181-5494CF94A92A}" dt="2022-06-07T13:25:11.864" v="7766"/>
          <ac:inkMkLst>
            <pc:docMk/>
            <pc:sldMk cId="3992992717" sldId="261"/>
            <ac:inkMk id="22" creationId="{E5EF9921-A15D-4C52-7B82-0E574C5B07B2}"/>
          </ac:inkMkLst>
        </pc:inkChg>
      </pc:sldChg>
      <pc:sldChg chg="addSp modSp new mod">
        <pc:chgData name="Ahsan Iqbal" userId="c2e8e5619a5910ab" providerId="LiveId" clId="{C3D84E77-4905-4EF9-A181-5494CF94A92A}" dt="2022-06-07T08:52:01.981" v="2952" actId="14100"/>
        <pc:sldMkLst>
          <pc:docMk/>
          <pc:sldMk cId="2600919455" sldId="262"/>
        </pc:sldMkLst>
        <pc:spChg chg="mod">
          <ac:chgData name="Ahsan Iqbal" userId="c2e8e5619a5910ab" providerId="LiveId" clId="{C3D84E77-4905-4EF9-A181-5494CF94A92A}" dt="2022-06-07T08:42:36.718" v="2900" actId="20577"/>
          <ac:spMkLst>
            <pc:docMk/>
            <pc:sldMk cId="2600919455" sldId="262"/>
            <ac:spMk id="2" creationId="{FBD850F7-C311-10B8-8C00-59F555E75889}"/>
          </ac:spMkLst>
        </pc:spChg>
        <pc:spChg chg="mod">
          <ac:chgData name="Ahsan Iqbal" userId="c2e8e5619a5910ab" providerId="LiveId" clId="{C3D84E77-4905-4EF9-A181-5494CF94A92A}" dt="2022-06-07T08:47:41.071" v="2935" actId="1076"/>
          <ac:spMkLst>
            <pc:docMk/>
            <pc:sldMk cId="2600919455" sldId="262"/>
            <ac:spMk id="3" creationId="{941F2A21-11EE-7146-3D82-703F066AD898}"/>
          </ac:spMkLst>
        </pc:spChg>
        <pc:picChg chg="add mod">
          <ac:chgData name="Ahsan Iqbal" userId="c2e8e5619a5910ab" providerId="LiveId" clId="{C3D84E77-4905-4EF9-A181-5494CF94A92A}" dt="2022-06-07T08:51:55.860" v="2950" actId="1076"/>
          <ac:picMkLst>
            <pc:docMk/>
            <pc:sldMk cId="2600919455" sldId="262"/>
            <ac:picMk id="3074" creationId="{186EB302-F748-BD48-ACC7-CF5C7A97CCFB}"/>
          </ac:picMkLst>
        </pc:picChg>
        <pc:picChg chg="add mod">
          <ac:chgData name="Ahsan Iqbal" userId="c2e8e5619a5910ab" providerId="LiveId" clId="{C3D84E77-4905-4EF9-A181-5494CF94A92A}" dt="2022-06-07T08:52:01.981" v="2952" actId="14100"/>
          <ac:picMkLst>
            <pc:docMk/>
            <pc:sldMk cId="2600919455" sldId="262"/>
            <ac:picMk id="3076" creationId="{52B7DE3F-66AA-C55F-C4C1-DAB2EB0D7AFB}"/>
          </ac:picMkLst>
        </pc:picChg>
        <pc:picChg chg="add mod">
          <ac:chgData name="Ahsan Iqbal" userId="c2e8e5619a5910ab" providerId="LiveId" clId="{C3D84E77-4905-4EF9-A181-5494CF94A92A}" dt="2022-06-07T08:51:49.034" v="2948" actId="1076"/>
          <ac:picMkLst>
            <pc:docMk/>
            <pc:sldMk cId="2600919455" sldId="262"/>
            <ac:picMk id="3078" creationId="{9DAB1832-7856-89BE-D08E-3E87224677F1}"/>
          </ac:picMkLst>
        </pc:picChg>
        <pc:picChg chg="add mod">
          <ac:chgData name="Ahsan Iqbal" userId="c2e8e5619a5910ab" providerId="LiveId" clId="{C3D84E77-4905-4EF9-A181-5494CF94A92A}" dt="2022-06-07T08:51:44.791" v="2947" actId="14100"/>
          <ac:picMkLst>
            <pc:docMk/>
            <pc:sldMk cId="2600919455" sldId="262"/>
            <ac:picMk id="3080" creationId="{D054C101-948F-E41A-64E5-5C46778EBB5A}"/>
          </ac:picMkLst>
        </pc:picChg>
      </pc:sldChg>
      <pc:sldChg chg="addSp delSp modSp new mod">
        <pc:chgData name="Ahsan Iqbal" userId="c2e8e5619a5910ab" providerId="LiveId" clId="{C3D84E77-4905-4EF9-A181-5494CF94A92A}" dt="2022-06-07T09:11:22.682" v="3570"/>
        <pc:sldMkLst>
          <pc:docMk/>
          <pc:sldMk cId="2478785578" sldId="263"/>
        </pc:sldMkLst>
        <pc:spChg chg="mod">
          <ac:chgData name="Ahsan Iqbal" userId="c2e8e5619a5910ab" providerId="LiveId" clId="{C3D84E77-4905-4EF9-A181-5494CF94A92A}" dt="2022-06-07T08:52:27.569" v="2974" actId="20577"/>
          <ac:spMkLst>
            <pc:docMk/>
            <pc:sldMk cId="2478785578" sldId="263"/>
            <ac:spMk id="2" creationId="{82E1A7B9-7991-1C18-F7CF-7FA1633909F0}"/>
          </ac:spMkLst>
        </pc:spChg>
        <pc:spChg chg="mod">
          <ac:chgData name="Ahsan Iqbal" userId="c2e8e5619a5910ab" providerId="LiveId" clId="{C3D84E77-4905-4EF9-A181-5494CF94A92A}" dt="2022-06-07T09:08:49.912" v="3483" actId="14100"/>
          <ac:spMkLst>
            <pc:docMk/>
            <pc:sldMk cId="2478785578" sldId="263"/>
            <ac:spMk id="3" creationId="{4DE1F3A7-7ED8-0AB7-08AF-B215ECAE0ED1}"/>
          </ac:spMkLst>
        </pc:spChg>
        <pc:grpChg chg="add del mod">
          <ac:chgData name="Ahsan Iqbal" userId="c2e8e5619a5910ab" providerId="LiveId" clId="{C3D84E77-4905-4EF9-A181-5494CF94A92A}" dt="2022-06-07T09:09:49.947" v="3505"/>
          <ac:grpSpMkLst>
            <pc:docMk/>
            <pc:sldMk cId="2478785578" sldId="263"/>
            <ac:grpSpMk id="6" creationId="{EA6E8FBE-45CB-0E47-09A4-0232F968340E}"/>
          </ac:grpSpMkLst>
        </pc:grpChg>
        <pc:grpChg chg="mod">
          <ac:chgData name="Ahsan Iqbal" userId="c2e8e5619a5910ab" providerId="LiveId" clId="{C3D84E77-4905-4EF9-A181-5494CF94A92A}" dt="2022-06-07T09:09:47.828" v="3500"/>
          <ac:grpSpMkLst>
            <pc:docMk/>
            <pc:sldMk cId="2478785578" sldId="263"/>
            <ac:grpSpMk id="11" creationId="{E5A3D183-6B66-8383-66F8-1C1EF9A58B1E}"/>
          </ac:grpSpMkLst>
        </pc:grpChg>
        <pc:grpChg chg="del mod">
          <ac:chgData name="Ahsan Iqbal" userId="c2e8e5619a5910ab" providerId="LiveId" clId="{C3D84E77-4905-4EF9-A181-5494CF94A92A}" dt="2022-06-07T09:10:19.490" v="3516"/>
          <ac:grpSpMkLst>
            <pc:docMk/>
            <pc:sldMk cId="2478785578" sldId="263"/>
            <ac:grpSpMk id="19" creationId="{F6E1CAA1-4CB9-5314-22DE-E5E2664A2017}"/>
          </ac:grpSpMkLst>
        </pc:grpChg>
        <pc:grpChg chg="del mod">
          <ac:chgData name="Ahsan Iqbal" userId="c2e8e5619a5910ab" providerId="LiveId" clId="{C3D84E77-4905-4EF9-A181-5494CF94A92A}" dt="2022-06-07T09:10:41.181" v="3540"/>
          <ac:grpSpMkLst>
            <pc:docMk/>
            <pc:sldMk cId="2478785578" sldId="263"/>
            <ac:grpSpMk id="21" creationId="{F52A2C4A-28DC-9F6A-9C96-0E1AECA24615}"/>
          </ac:grpSpMkLst>
        </pc:grpChg>
        <pc:grpChg chg="del mod">
          <ac:chgData name="Ahsan Iqbal" userId="c2e8e5619a5910ab" providerId="LiveId" clId="{C3D84E77-4905-4EF9-A181-5494CF94A92A}" dt="2022-06-07T09:10:33.147" v="3533"/>
          <ac:grpSpMkLst>
            <pc:docMk/>
            <pc:sldMk cId="2478785578" sldId="263"/>
            <ac:grpSpMk id="25" creationId="{100BFEF9-7745-FEAB-B6F4-FE1A122D0556}"/>
          </ac:grpSpMkLst>
        </pc:grpChg>
        <pc:grpChg chg="del mod">
          <ac:chgData name="Ahsan Iqbal" userId="c2e8e5619a5910ab" providerId="LiveId" clId="{C3D84E77-4905-4EF9-A181-5494CF94A92A}" dt="2022-06-07T09:10:37.320" v="3538"/>
          <ac:grpSpMkLst>
            <pc:docMk/>
            <pc:sldMk cId="2478785578" sldId="263"/>
            <ac:grpSpMk id="37" creationId="{CF8F165C-81D0-BC71-1F91-C8EB43266A36}"/>
          </ac:grpSpMkLst>
        </pc:grpChg>
        <pc:grpChg chg="del mod">
          <ac:chgData name="Ahsan Iqbal" userId="c2e8e5619a5910ab" providerId="LiveId" clId="{C3D84E77-4905-4EF9-A181-5494CF94A92A}" dt="2022-06-07T09:10:41.181" v="3540"/>
          <ac:grpSpMkLst>
            <pc:docMk/>
            <pc:sldMk cId="2478785578" sldId="263"/>
            <ac:grpSpMk id="38" creationId="{7F3ED9C5-3E8D-968D-461F-07A182F6A27B}"/>
          </ac:grpSpMkLst>
        </pc:grpChg>
        <pc:grpChg chg="del mod">
          <ac:chgData name="Ahsan Iqbal" userId="c2e8e5619a5910ab" providerId="LiveId" clId="{C3D84E77-4905-4EF9-A181-5494CF94A92A}" dt="2022-06-07T09:10:41.181" v="3540"/>
          <ac:grpSpMkLst>
            <pc:docMk/>
            <pc:sldMk cId="2478785578" sldId="263"/>
            <ac:grpSpMk id="43" creationId="{BE31DF47-4CFE-AF60-7DA6-EC6CD28F2857}"/>
          </ac:grpSpMkLst>
        </pc:grpChg>
        <pc:grpChg chg="del mod">
          <ac:chgData name="Ahsan Iqbal" userId="c2e8e5619a5910ab" providerId="LiveId" clId="{C3D84E77-4905-4EF9-A181-5494CF94A92A}" dt="2022-06-07T09:10:53.678" v="3544"/>
          <ac:grpSpMkLst>
            <pc:docMk/>
            <pc:sldMk cId="2478785578" sldId="263"/>
            <ac:grpSpMk id="45" creationId="{6014ACB3-5ECD-104B-AF42-528CFEF5E3F3}"/>
          </ac:grpSpMkLst>
        </pc:grpChg>
        <pc:grpChg chg="del mod">
          <ac:chgData name="Ahsan Iqbal" userId="c2e8e5619a5910ab" providerId="LiveId" clId="{C3D84E77-4905-4EF9-A181-5494CF94A92A}" dt="2022-06-07T09:11:01.064" v="3553"/>
          <ac:grpSpMkLst>
            <pc:docMk/>
            <pc:sldMk cId="2478785578" sldId="263"/>
            <ac:grpSpMk id="49" creationId="{1ACE028A-449A-F796-711F-D1A86A11D50D}"/>
          </ac:grpSpMkLst>
        </pc:grpChg>
        <pc:grpChg chg="del mod">
          <ac:chgData name="Ahsan Iqbal" userId="c2e8e5619a5910ab" providerId="LiveId" clId="{C3D84E77-4905-4EF9-A181-5494CF94A92A}" dt="2022-06-07T09:11:08.923" v="3566"/>
          <ac:grpSpMkLst>
            <pc:docMk/>
            <pc:sldMk cId="2478785578" sldId="263"/>
            <ac:grpSpMk id="58" creationId="{5CA37554-76E9-6A25-7ED7-CAB2E262AD9B}"/>
          </ac:grpSpMkLst>
        </pc:grpChg>
        <pc:grpChg chg="del mod">
          <ac:chgData name="Ahsan Iqbal" userId="c2e8e5619a5910ab" providerId="LiveId" clId="{C3D84E77-4905-4EF9-A181-5494CF94A92A}" dt="2022-06-07T09:11:20.707" v="3568"/>
          <ac:grpSpMkLst>
            <pc:docMk/>
            <pc:sldMk cId="2478785578" sldId="263"/>
            <ac:grpSpMk id="5129" creationId="{A9E6376B-A836-12F7-590D-72F10C78E7B4}"/>
          </ac:grpSpMkLst>
        </pc:grpChg>
        <pc:grpChg chg="del mod">
          <ac:chgData name="Ahsan Iqbal" userId="c2e8e5619a5910ab" providerId="LiveId" clId="{C3D84E77-4905-4EF9-A181-5494CF94A92A}" dt="2022-06-07T09:11:22.682" v="3570"/>
          <ac:grpSpMkLst>
            <pc:docMk/>
            <pc:sldMk cId="2478785578" sldId="263"/>
            <ac:grpSpMk id="5131" creationId="{9E30051C-4992-3E0D-1779-199BC4358AFF}"/>
          </ac:grpSpMkLst>
        </pc:grpChg>
        <pc:grpChg chg="mod">
          <ac:chgData name="Ahsan Iqbal" userId="c2e8e5619a5910ab" providerId="LiveId" clId="{C3D84E77-4905-4EF9-A181-5494CF94A92A}" dt="2022-06-07T09:11:22.682" v="3570"/>
          <ac:grpSpMkLst>
            <pc:docMk/>
            <pc:sldMk cId="2478785578" sldId="263"/>
            <ac:grpSpMk id="5133" creationId="{61A019F0-126F-0C2E-4FA2-5B258DAA6F08}"/>
          </ac:grpSpMkLst>
        </pc:grpChg>
        <pc:picChg chg="add mod">
          <ac:chgData name="Ahsan Iqbal" userId="c2e8e5619a5910ab" providerId="LiveId" clId="{C3D84E77-4905-4EF9-A181-5494CF94A92A}" dt="2022-06-07T09:09:14.431" v="3490" actId="1076"/>
          <ac:picMkLst>
            <pc:docMk/>
            <pc:sldMk cId="2478785578" sldId="263"/>
            <ac:picMk id="5122" creationId="{8E1803BC-0887-A1F0-4BAE-762043922333}"/>
          </ac:picMkLst>
        </pc:picChg>
        <pc:picChg chg="add mod">
          <ac:chgData name="Ahsan Iqbal" userId="c2e8e5619a5910ab" providerId="LiveId" clId="{C3D84E77-4905-4EF9-A181-5494CF94A92A}" dt="2022-06-07T09:09:10.834" v="3489" actId="1076"/>
          <ac:picMkLst>
            <pc:docMk/>
            <pc:sldMk cId="2478785578" sldId="263"/>
            <ac:picMk id="5124" creationId="{6333968F-198E-5A26-C0B9-E5393B73DA38}"/>
          </ac:picMkLst>
        </pc:picChg>
        <pc:inkChg chg="add del mod">
          <ac:chgData name="Ahsan Iqbal" userId="c2e8e5619a5910ab" providerId="LiveId" clId="{C3D84E77-4905-4EF9-A181-5494CF94A92A}" dt="2022-06-07T09:09:50.430" v="3506" actId="9405"/>
          <ac:inkMkLst>
            <pc:docMk/>
            <pc:sldMk cId="2478785578" sldId="263"/>
            <ac:inkMk id="4" creationId="{5BC060C4-03C4-30B9-C53B-418ED093E8FC}"/>
          </ac:inkMkLst>
        </pc:inkChg>
        <pc:inkChg chg="add del mod">
          <ac:chgData name="Ahsan Iqbal" userId="c2e8e5619a5910ab" providerId="LiveId" clId="{C3D84E77-4905-4EF9-A181-5494CF94A92A}" dt="2022-06-07T09:09:49.947" v="3505"/>
          <ac:inkMkLst>
            <pc:docMk/>
            <pc:sldMk cId="2478785578" sldId="263"/>
            <ac:inkMk id="5" creationId="{5368611E-7A72-3CFC-5F73-39B8B59322F7}"/>
          </ac:inkMkLst>
        </pc:inkChg>
        <pc:inkChg chg="add del">
          <ac:chgData name="Ahsan Iqbal" userId="c2e8e5619a5910ab" providerId="LiveId" clId="{C3D84E77-4905-4EF9-A181-5494CF94A92A}" dt="2022-06-07T09:09:49.483" v="3503" actId="9405"/>
          <ac:inkMkLst>
            <pc:docMk/>
            <pc:sldMk cId="2478785578" sldId="263"/>
            <ac:inkMk id="7" creationId="{0486686A-D764-45BA-5B0B-A977D419D478}"/>
          </ac:inkMkLst>
        </pc:inkChg>
        <pc:inkChg chg="add del">
          <ac:chgData name="Ahsan Iqbal" userId="c2e8e5619a5910ab" providerId="LiveId" clId="{C3D84E77-4905-4EF9-A181-5494CF94A92A}" dt="2022-06-07T09:09:48.967" v="3502" actId="9405"/>
          <ac:inkMkLst>
            <pc:docMk/>
            <pc:sldMk cId="2478785578" sldId="263"/>
            <ac:inkMk id="8" creationId="{19541917-1A02-5118-B5C6-3E2C255CD380}"/>
          </ac:inkMkLst>
        </pc:inkChg>
        <pc:inkChg chg="add del mod">
          <ac:chgData name="Ahsan Iqbal" userId="c2e8e5619a5910ab" providerId="LiveId" clId="{C3D84E77-4905-4EF9-A181-5494CF94A92A}" dt="2022-06-07T09:09:48.347" v="3501" actId="9405"/>
          <ac:inkMkLst>
            <pc:docMk/>
            <pc:sldMk cId="2478785578" sldId="263"/>
            <ac:inkMk id="9" creationId="{5B279CFB-9FFA-9DCD-91C5-94BC7FCA4DD6}"/>
          </ac:inkMkLst>
        </pc:inkChg>
        <pc:inkChg chg="add del">
          <ac:chgData name="Ahsan Iqbal" userId="c2e8e5619a5910ab" providerId="LiveId" clId="{C3D84E77-4905-4EF9-A181-5494CF94A92A}" dt="2022-06-07T09:09:47.828" v="3500"/>
          <ac:inkMkLst>
            <pc:docMk/>
            <pc:sldMk cId="2478785578" sldId="263"/>
            <ac:inkMk id="10" creationId="{C5ADA0CE-B96A-42B1-A10C-5F1C72A6C011}"/>
          </ac:inkMkLst>
        </pc:inkChg>
        <pc:inkChg chg="add mod">
          <ac:chgData name="Ahsan Iqbal" userId="c2e8e5619a5910ab" providerId="LiveId" clId="{C3D84E77-4905-4EF9-A181-5494CF94A92A}" dt="2022-06-07T09:11:22.682" v="3570"/>
          <ac:inkMkLst>
            <pc:docMk/>
            <pc:sldMk cId="2478785578" sldId="263"/>
            <ac:inkMk id="12" creationId="{101874B9-4CFA-C8EC-C6DD-D56127A343BD}"/>
          </ac:inkMkLst>
        </pc:inkChg>
        <pc:inkChg chg="add mod">
          <ac:chgData name="Ahsan Iqbal" userId="c2e8e5619a5910ab" providerId="LiveId" clId="{C3D84E77-4905-4EF9-A181-5494CF94A92A}" dt="2022-06-07T09:11:22.682" v="3570"/>
          <ac:inkMkLst>
            <pc:docMk/>
            <pc:sldMk cId="2478785578" sldId="263"/>
            <ac:inkMk id="13" creationId="{ECB5D588-FACC-869E-284D-350D0A8139C7}"/>
          </ac:inkMkLst>
        </pc:inkChg>
        <pc:inkChg chg="add mod">
          <ac:chgData name="Ahsan Iqbal" userId="c2e8e5619a5910ab" providerId="LiveId" clId="{C3D84E77-4905-4EF9-A181-5494CF94A92A}" dt="2022-06-07T09:11:22.682" v="3570"/>
          <ac:inkMkLst>
            <pc:docMk/>
            <pc:sldMk cId="2478785578" sldId="263"/>
            <ac:inkMk id="14" creationId="{1D75F230-4EA0-0483-1E25-AB16C0F9A77D}"/>
          </ac:inkMkLst>
        </pc:inkChg>
        <pc:inkChg chg="add mod">
          <ac:chgData name="Ahsan Iqbal" userId="c2e8e5619a5910ab" providerId="LiveId" clId="{C3D84E77-4905-4EF9-A181-5494CF94A92A}" dt="2022-06-07T09:11:22.682" v="3570"/>
          <ac:inkMkLst>
            <pc:docMk/>
            <pc:sldMk cId="2478785578" sldId="263"/>
            <ac:inkMk id="15" creationId="{32ADEE1D-9AAE-A4C9-564C-6A65557C26EE}"/>
          </ac:inkMkLst>
        </pc:inkChg>
        <pc:inkChg chg="add mod">
          <ac:chgData name="Ahsan Iqbal" userId="c2e8e5619a5910ab" providerId="LiveId" clId="{C3D84E77-4905-4EF9-A181-5494CF94A92A}" dt="2022-06-07T09:11:22.682" v="3570"/>
          <ac:inkMkLst>
            <pc:docMk/>
            <pc:sldMk cId="2478785578" sldId="263"/>
            <ac:inkMk id="16" creationId="{94DC758B-A94F-3FA9-71D2-0804C8101817}"/>
          </ac:inkMkLst>
        </pc:inkChg>
        <pc:inkChg chg="add mod">
          <ac:chgData name="Ahsan Iqbal" userId="c2e8e5619a5910ab" providerId="LiveId" clId="{C3D84E77-4905-4EF9-A181-5494CF94A92A}" dt="2022-06-07T09:11:22.682" v="3570"/>
          <ac:inkMkLst>
            <pc:docMk/>
            <pc:sldMk cId="2478785578" sldId="263"/>
            <ac:inkMk id="17" creationId="{A8DADE8A-052F-A7AB-6167-C951DE10891F}"/>
          </ac:inkMkLst>
        </pc:inkChg>
        <pc:inkChg chg="add mod">
          <ac:chgData name="Ahsan Iqbal" userId="c2e8e5619a5910ab" providerId="LiveId" clId="{C3D84E77-4905-4EF9-A181-5494CF94A92A}" dt="2022-06-07T09:11:22.682" v="3570"/>
          <ac:inkMkLst>
            <pc:docMk/>
            <pc:sldMk cId="2478785578" sldId="263"/>
            <ac:inkMk id="18" creationId="{FBBAF198-9294-1DFF-8726-505AF7598C93}"/>
          </ac:inkMkLst>
        </pc:inkChg>
        <pc:inkChg chg="add mod">
          <ac:chgData name="Ahsan Iqbal" userId="c2e8e5619a5910ab" providerId="LiveId" clId="{C3D84E77-4905-4EF9-A181-5494CF94A92A}" dt="2022-06-07T09:11:22.682" v="3570"/>
          <ac:inkMkLst>
            <pc:docMk/>
            <pc:sldMk cId="2478785578" sldId="263"/>
            <ac:inkMk id="20" creationId="{DA97AEE8-8C97-9977-5EC4-796CE62CBFD2}"/>
          </ac:inkMkLst>
        </pc:inkChg>
        <pc:inkChg chg="add mod">
          <ac:chgData name="Ahsan Iqbal" userId="c2e8e5619a5910ab" providerId="LiveId" clId="{C3D84E77-4905-4EF9-A181-5494CF94A92A}" dt="2022-06-07T09:11:22.682" v="3570"/>
          <ac:inkMkLst>
            <pc:docMk/>
            <pc:sldMk cId="2478785578" sldId="263"/>
            <ac:inkMk id="22" creationId="{53C1588B-C11D-5859-34E5-324C0C4C8E98}"/>
          </ac:inkMkLst>
        </pc:inkChg>
        <pc:inkChg chg="add mod">
          <ac:chgData name="Ahsan Iqbal" userId="c2e8e5619a5910ab" providerId="LiveId" clId="{C3D84E77-4905-4EF9-A181-5494CF94A92A}" dt="2022-06-07T09:11:22.682" v="3570"/>
          <ac:inkMkLst>
            <pc:docMk/>
            <pc:sldMk cId="2478785578" sldId="263"/>
            <ac:inkMk id="23" creationId="{6D3ABC2D-A101-3167-054E-0B11C66B4B17}"/>
          </ac:inkMkLst>
        </pc:inkChg>
        <pc:inkChg chg="add del mod">
          <ac:chgData name="Ahsan Iqbal" userId="c2e8e5619a5910ab" providerId="LiveId" clId="{C3D84E77-4905-4EF9-A181-5494CF94A92A}" dt="2022-06-07T09:10:23.249" v="3521"/>
          <ac:inkMkLst>
            <pc:docMk/>
            <pc:sldMk cId="2478785578" sldId="263"/>
            <ac:inkMk id="24" creationId="{876DE476-E33E-3CA2-4B64-AD47C63A5A0A}"/>
          </ac:inkMkLst>
        </pc:inkChg>
        <pc:inkChg chg="add mod">
          <ac:chgData name="Ahsan Iqbal" userId="c2e8e5619a5910ab" providerId="LiveId" clId="{C3D84E77-4905-4EF9-A181-5494CF94A92A}" dt="2022-06-07T09:11:22.682" v="3570"/>
          <ac:inkMkLst>
            <pc:docMk/>
            <pc:sldMk cId="2478785578" sldId="263"/>
            <ac:inkMk id="26" creationId="{711B3A8E-DB17-F22F-54E7-4ECCBBCFC31C}"/>
          </ac:inkMkLst>
        </pc:inkChg>
        <pc:inkChg chg="add mod">
          <ac:chgData name="Ahsan Iqbal" userId="c2e8e5619a5910ab" providerId="LiveId" clId="{C3D84E77-4905-4EF9-A181-5494CF94A92A}" dt="2022-06-07T09:11:22.682" v="3570"/>
          <ac:inkMkLst>
            <pc:docMk/>
            <pc:sldMk cId="2478785578" sldId="263"/>
            <ac:inkMk id="27" creationId="{BAABB275-3F8C-80B0-D765-E211345E0063}"/>
          </ac:inkMkLst>
        </pc:inkChg>
        <pc:inkChg chg="add mod">
          <ac:chgData name="Ahsan Iqbal" userId="c2e8e5619a5910ab" providerId="LiveId" clId="{C3D84E77-4905-4EF9-A181-5494CF94A92A}" dt="2022-06-07T09:11:22.682" v="3570"/>
          <ac:inkMkLst>
            <pc:docMk/>
            <pc:sldMk cId="2478785578" sldId="263"/>
            <ac:inkMk id="28" creationId="{A6AC3E34-5733-6125-9827-D2078A084B0E}"/>
          </ac:inkMkLst>
        </pc:inkChg>
        <pc:inkChg chg="add mod">
          <ac:chgData name="Ahsan Iqbal" userId="c2e8e5619a5910ab" providerId="LiveId" clId="{C3D84E77-4905-4EF9-A181-5494CF94A92A}" dt="2022-06-07T09:11:22.682" v="3570"/>
          <ac:inkMkLst>
            <pc:docMk/>
            <pc:sldMk cId="2478785578" sldId="263"/>
            <ac:inkMk id="29" creationId="{B0F7D1CA-3132-414B-ADE3-D2ED5F595C28}"/>
          </ac:inkMkLst>
        </pc:inkChg>
        <pc:inkChg chg="add mod">
          <ac:chgData name="Ahsan Iqbal" userId="c2e8e5619a5910ab" providerId="LiveId" clId="{C3D84E77-4905-4EF9-A181-5494CF94A92A}" dt="2022-06-07T09:11:22.682" v="3570"/>
          <ac:inkMkLst>
            <pc:docMk/>
            <pc:sldMk cId="2478785578" sldId="263"/>
            <ac:inkMk id="30" creationId="{32B81D04-698E-4BFD-8CEA-963E90022193}"/>
          </ac:inkMkLst>
        </pc:inkChg>
        <pc:inkChg chg="add mod">
          <ac:chgData name="Ahsan Iqbal" userId="c2e8e5619a5910ab" providerId="LiveId" clId="{C3D84E77-4905-4EF9-A181-5494CF94A92A}" dt="2022-06-07T09:11:22.682" v="3570"/>
          <ac:inkMkLst>
            <pc:docMk/>
            <pc:sldMk cId="2478785578" sldId="263"/>
            <ac:inkMk id="31" creationId="{3D367218-A1FE-019E-7000-B0270C659451}"/>
          </ac:inkMkLst>
        </pc:inkChg>
        <pc:inkChg chg="add mod">
          <ac:chgData name="Ahsan Iqbal" userId="c2e8e5619a5910ab" providerId="LiveId" clId="{C3D84E77-4905-4EF9-A181-5494CF94A92A}" dt="2022-06-07T09:11:22.682" v="3570"/>
          <ac:inkMkLst>
            <pc:docMk/>
            <pc:sldMk cId="2478785578" sldId="263"/>
            <ac:inkMk id="32" creationId="{1075DCA1-8497-2E25-400B-8EB6BF096CC1}"/>
          </ac:inkMkLst>
        </pc:inkChg>
        <pc:inkChg chg="add mod">
          <ac:chgData name="Ahsan Iqbal" userId="c2e8e5619a5910ab" providerId="LiveId" clId="{C3D84E77-4905-4EF9-A181-5494CF94A92A}" dt="2022-06-07T09:11:22.682" v="3570"/>
          <ac:inkMkLst>
            <pc:docMk/>
            <pc:sldMk cId="2478785578" sldId="263"/>
            <ac:inkMk id="33" creationId="{8B77CCC7-8CC6-BF38-63E0-7D198CC6A74C}"/>
          </ac:inkMkLst>
        </pc:inkChg>
        <pc:inkChg chg="add mod">
          <ac:chgData name="Ahsan Iqbal" userId="c2e8e5619a5910ab" providerId="LiveId" clId="{C3D84E77-4905-4EF9-A181-5494CF94A92A}" dt="2022-06-07T09:11:22.682" v="3570"/>
          <ac:inkMkLst>
            <pc:docMk/>
            <pc:sldMk cId="2478785578" sldId="263"/>
            <ac:inkMk id="34" creationId="{084EFF43-E8E5-E632-6DA5-5F3D63384B7F}"/>
          </ac:inkMkLst>
        </pc:inkChg>
        <pc:inkChg chg="add mod">
          <ac:chgData name="Ahsan Iqbal" userId="c2e8e5619a5910ab" providerId="LiveId" clId="{C3D84E77-4905-4EF9-A181-5494CF94A92A}" dt="2022-06-07T09:11:22.682" v="3570"/>
          <ac:inkMkLst>
            <pc:docMk/>
            <pc:sldMk cId="2478785578" sldId="263"/>
            <ac:inkMk id="35" creationId="{505A2FC4-41D0-A158-DB02-77C7CB407316}"/>
          </ac:inkMkLst>
        </pc:inkChg>
        <pc:inkChg chg="add mod">
          <ac:chgData name="Ahsan Iqbal" userId="c2e8e5619a5910ab" providerId="LiveId" clId="{C3D84E77-4905-4EF9-A181-5494CF94A92A}" dt="2022-06-07T09:11:22.682" v="3570"/>
          <ac:inkMkLst>
            <pc:docMk/>
            <pc:sldMk cId="2478785578" sldId="263"/>
            <ac:inkMk id="36" creationId="{C597A1DA-6A9F-AD3A-6895-5CE7358769B1}"/>
          </ac:inkMkLst>
        </pc:inkChg>
        <pc:inkChg chg="add mod">
          <ac:chgData name="Ahsan Iqbal" userId="c2e8e5619a5910ab" providerId="LiveId" clId="{C3D84E77-4905-4EF9-A181-5494CF94A92A}" dt="2022-06-07T09:11:22.682" v="3570"/>
          <ac:inkMkLst>
            <pc:docMk/>
            <pc:sldMk cId="2478785578" sldId="263"/>
            <ac:inkMk id="39" creationId="{18E70A39-5939-2814-92A0-81700B7E9051}"/>
          </ac:inkMkLst>
        </pc:inkChg>
        <pc:inkChg chg="add mod">
          <ac:chgData name="Ahsan Iqbal" userId="c2e8e5619a5910ab" providerId="LiveId" clId="{C3D84E77-4905-4EF9-A181-5494CF94A92A}" dt="2022-06-07T09:11:22.682" v="3570"/>
          <ac:inkMkLst>
            <pc:docMk/>
            <pc:sldMk cId="2478785578" sldId="263"/>
            <ac:inkMk id="40" creationId="{98B7DD82-DCF9-54DB-E019-6D7086C520FD}"/>
          </ac:inkMkLst>
        </pc:inkChg>
        <pc:inkChg chg="add mod">
          <ac:chgData name="Ahsan Iqbal" userId="c2e8e5619a5910ab" providerId="LiveId" clId="{C3D84E77-4905-4EF9-A181-5494CF94A92A}" dt="2022-06-07T09:11:22.682" v="3570"/>
          <ac:inkMkLst>
            <pc:docMk/>
            <pc:sldMk cId="2478785578" sldId="263"/>
            <ac:inkMk id="41" creationId="{1476EA5D-95D9-6DD7-25D4-6569180F79D8}"/>
          </ac:inkMkLst>
        </pc:inkChg>
        <pc:inkChg chg="add mod">
          <ac:chgData name="Ahsan Iqbal" userId="c2e8e5619a5910ab" providerId="LiveId" clId="{C3D84E77-4905-4EF9-A181-5494CF94A92A}" dt="2022-06-07T09:11:22.682" v="3570"/>
          <ac:inkMkLst>
            <pc:docMk/>
            <pc:sldMk cId="2478785578" sldId="263"/>
            <ac:inkMk id="42" creationId="{5C24EB8D-86DA-6E5D-1144-FFE2FC8B3C7E}"/>
          </ac:inkMkLst>
        </pc:inkChg>
        <pc:inkChg chg="add mod">
          <ac:chgData name="Ahsan Iqbal" userId="c2e8e5619a5910ab" providerId="LiveId" clId="{C3D84E77-4905-4EF9-A181-5494CF94A92A}" dt="2022-06-07T09:10:53.678" v="3544"/>
          <ac:inkMkLst>
            <pc:docMk/>
            <pc:sldMk cId="2478785578" sldId="263"/>
            <ac:inkMk id="44" creationId="{B8CF1269-3A37-0A6A-DC65-E0295149C7C8}"/>
          </ac:inkMkLst>
        </pc:inkChg>
        <pc:inkChg chg="add mod">
          <ac:chgData name="Ahsan Iqbal" userId="c2e8e5619a5910ab" providerId="LiveId" clId="{C3D84E77-4905-4EF9-A181-5494CF94A92A}" dt="2022-06-07T09:11:22.682" v="3570"/>
          <ac:inkMkLst>
            <pc:docMk/>
            <pc:sldMk cId="2478785578" sldId="263"/>
            <ac:inkMk id="46" creationId="{8A5C6212-CCB3-459A-FB9E-CDF24E9392BC}"/>
          </ac:inkMkLst>
        </pc:inkChg>
        <pc:inkChg chg="add mod">
          <ac:chgData name="Ahsan Iqbal" userId="c2e8e5619a5910ab" providerId="LiveId" clId="{C3D84E77-4905-4EF9-A181-5494CF94A92A}" dt="2022-06-07T09:11:22.682" v="3570"/>
          <ac:inkMkLst>
            <pc:docMk/>
            <pc:sldMk cId="2478785578" sldId="263"/>
            <ac:inkMk id="47" creationId="{1363C8BE-CD60-9413-9415-F817E981B8FD}"/>
          </ac:inkMkLst>
        </pc:inkChg>
        <pc:inkChg chg="add mod">
          <ac:chgData name="Ahsan Iqbal" userId="c2e8e5619a5910ab" providerId="LiveId" clId="{C3D84E77-4905-4EF9-A181-5494CF94A92A}" dt="2022-06-07T09:11:22.682" v="3570"/>
          <ac:inkMkLst>
            <pc:docMk/>
            <pc:sldMk cId="2478785578" sldId="263"/>
            <ac:inkMk id="48" creationId="{F3F27452-105E-39DF-F60C-92967C8104C9}"/>
          </ac:inkMkLst>
        </pc:inkChg>
        <pc:inkChg chg="add mod">
          <ac:chgData name="Ahsan Iqbal" userId="c2e8e5619a5910ab" providerId="LiveId" clId="{C3D84E77-4905-4EF9-A181-5494CF94A92A}" dt="2022-06-07T09:11:22.682" v="3570"/>
          <ac:inkMkLst>
            <pc:docMk/>
            <pc:sldMk cId="2478785578" sldId="263"/>
            <ac:inkMk id="50" creationId="{48C95112-0157-C597-65F5-5F4B073B9AD5}"/>
          </ac:inkMkLst>
        </pc:inkChg>
        <pc:inkChg chg="add mod">
          <ac:chgData name="Ahsan Iqbal" userId="c2e8e5619a5910ab" providerId="LiveId" clId="{C3D84E77-4905-4EF9-A181-5494CF94A92A}" dt="2022-06-07T09:11:22.682" v="3570"/>
          <ac:inkMkLst>
            <pc:docMk/>
            <pc:sldMk cId="2478785578" sldId="263"/>
            <ac:inkMk id="51" creationId="{EC74C2B2-3D50-F108-B9EC-70BF368AD4AC}"/>
          </ac:inkMkLst>
        </pc:inkChg>
        <pc:inkChg chg="add mod">
          <ac:chgData name="Ahsan Iqbal" userId="c2e8e5619a5910ab" providerId="LiveId" clId="{C3D84E77-4905-4EF9-A181-5494CF94A92A}" dt="2022-06-07T09:11:22.682" v="3570"/>
          <ac:inkMkLst>
            <pc:docMk/>
            <pc:sldMk cId="2478785578" sldId="263"/>
            <ac:inkMk id="52" creationId="{4775C848-646B-7796-9673-3F13ADB8F06D}"/>
          </ac:inkMkLst>
        </pc:inkChg>
        <pc:inkChg chg="add mod">
          <ac:chgData name="Ahsan Iqbal" userId="c2e8e5619a5910ab" providerId="LiveId" clId="{C3D84E77-4905-4EF9-A181-5494CF94A92A}" dt="2022-06-07T09:11:22.682" v="3570"/>
          <ac:inkMkLst>
            <pc:docMk/>
            <pc:sldMk cId="2478785578" sldId="263"/>
            <ac:inkMk id="53" creationId="{754A5530-2700-0C7C-182C-9A6E4A50D9AB}"/>
          </ac:inkMkLst>
        </pc:inkChg>
        <pc:inkChg chg="add mod">
          <ac:chgData name="Ahsan Iqbal" userId="c2e8e5619a5910ab" providerId="LiveId" clId="{C3D84E77-4905-4EF9-A181-5494CF94A92A}" dt="2022-06-07T09:11:22.682" v="3570"/>
          <ac:inkMkLst>
            <pc:docMk/>
            <pc:sldMk cId="2478785578" sldId="263"/>
            <ac:inkMk id="54" creationId="{E471824C-E040-84B5-B132-656BE350E4C9}"/>
          </ac:inkMkLst>
        </pc:inkChg>
        <pc:inkChg chg="add mod">
          <ac:chgData name="Ahsan Iqbal" userId="c2e8e5619a5910ab" providerId="LiveId" clId="{C3D84E77-4905-4EF9-A181-5494CF94A92A}" dt="2022-06-07T09:11:22.682" v="3570"/>
          <ac:inkMkLst>
            <pc:docMk/>
            <pc:sldMk cId="2478785578" sldId="263"/>
            <ac:inkMk id="55" creationId="{B184C05D-CEC1-9164-16BE-D662D58BE782}"/>
          </ac:inkMkLst>
        </pc:inkChg>
        <pc:inkChg chg="add mod">
          <ac:chgData name="Ahsan Iqbal" userId="c2e8e5619a5910ab" providerId="LiveId" clId="{C3D84E77-4905-4EF9-A181-5494CF94A92A}" dt="2022-06-07T09:11:22.682" v="3570"/>
          <ac:inkMkLst>
            <pc:docMk/>
            <pc:sldMk cId="2478785578" sldId="263"/>
            <ac:inkMk id="56" creationId="{92A2E960-7272-010E-D227-31EBA379D0E8}"/>
          </ac:inkMkLst>
        </pc:inkChg>
        <pc:inkChg chg="add mod">
          <ac:chgData name="Ahsan Iqbal" userId="c2e8e5619a5910ab" providerId="LiveId" clId="{C3D84E77-4905-4EF9-A181-5494CF94A92A}" dt="2022-06-07T09:11:22.682" v="3570"/>
          <ac:inkMkLst>
            <pc:docMk/>
            <pc:sldMk cId="2478785578" sldId="263"/>
            <ac:inkMk id="57" creationId="{14048636-58EB-D676-9FE5-33DA6136F9D2}"/>
          </ac:inkMkLst>
        </pc:inkChg>
        <pc:inkChg chg="add mod">
          <ac:chgData name="Ahsan Iqbal" userId="c2e8e5619a5910ab" providerId="LiveId" clId="{C3D84E77-4905-4EF9-A181-5494CF94A92A}" dt="2022-06-07T09:11:22.682" v="3570"/>
          <ac:inkMkLst>
            <pc:docMk/>
            <pc:sldMk cId="2478785578" sldId="263"/>
            <ac:inkMk id="59" creationId="{D3DF43D7-A705-BC8E-1514-37DECD7F6F74}"/>
          </ac:inkMkLst>
        </pc:inkChg>
        <pc:inkChg chg="add mod">
          <ac:chgData name="Ahsan Iqbal" userId="c2e8e5619a5910ab" providerId="LiveId" clId="{C3D84E77-4905-4EF9-A181-5494CF94A92A}" dt="2022-06-07T09:11:22.682" v="3570"/>
          <ac:inkMkLst>
            <pc:docMk/>
            <pc:sldMk cId="2478785578" sldId="263"/>
            <ac:inkMk id="60" creationId="{EE999E80-4348-A296-2B8B-1B20B52DD96C}"/>
          </ac:inkMkLst>
        </pc:inkChg>
        <pc:inkChg chg="add mod">
          <ac:chgData name="Ahsan Iqbal" userId="c2e8e5619a5910ab" providerId="LiveId" clId="{C3D84E77-4905-4EF9-A181-5494CF94A92A}" dt="2022-06-07T09:11:22.682" v="3570"/>
          <ac:inkMkLst>
            <pc:docMk/>
            <pc:sldMk cId="2478785578" sldId="263"/>
            <ac:inkMk id="61" creationId="{0E6D8799-C3C3-5200-4B4F-46228BD9E18D}"/>
          </ac:inkMkLst>
        </pc:inkChg>
        <pc:inkChg chg="add mod">
          <ac:chgData name="Ahsan Iqbal" userId="c2e8e5619a5910ab" providerId="LiveId" clId="{C3D84E77-4905-4EF9-A181-5494CF94A92A}" dt="2022-06-07T09:11:22.682" v="3570"/>
          <ac:inkMkLst>
            <pc:docMk/>
            <pc:sldMk cId="2478785578" sldId="263"/>
            <ac:inkMk id="62" creationId="{00E85B2A-9846-837B-9C8E-0D63630CC786}"/>
          </ac:inkMkLst>
        </pc:inkChg>
        <pc:inkChg chg="add mod">
          <ac:chgData name="Ahsan Iqbal" userId="c2e8e5619a5910ab" providerId="LiveId" clId="{C3D84E77-4905-4EF9-A181-5494CF94A92A}" dt="2022-06-07T09:11:22.682" v="3570"/>
          <ac:inkMkLst>
            <pc:docMk/>
            <pc:sldMk cId="2478785578" sldId="263"/>
            <ac:inkMk id="63" creationId="{5BCC1272-A71D-0079-06DC-CF2BB89654E1}"/>
          </ac:inkMkLst>
        </pc:inkChg>
        <pc:inkChg chg="add mod">
          <ac:chgData name="Ahsan Iqbal" userId="c2e8e5619a5910ab" providerId="LiveId" clId="{C3D84E77-4905-4EF9-A181-5494CF94A92A}" dt="2022-06-07T09:11:22.682" v="3570"/>
          <ac:inkMkLst>
            <pc:docMk/>
            <pc:sldMk cId="2478785578" sldId="263"/>
            <ac:inkMk id="5120" creationId="{FDC1EFD5-FF58-9AB5-B5BB-111331200FD7}"/>
          </ac:inkMkLst>
        </pc:inkChg>
        <pc:inkChg chg="add mod">
          <ac:chgData name="Ahsan Iqbal" userId="c2e8e5619a5910ab" providerId="LiveId" clId="{C3D84E77-4905-4EF9-A181-5494CF94A92A}" dt="2022-06-07T09:11:22.682" v="3570"/>
          <ac:inkMkLst>
            <pc:docMk/>
            <pc:sldMk cId="2478785578" sldId="263"/>
            <ac:inkMk id="5121" creationId="{7FE54D3B-3E70-0FDF-7682-905206D84563}"/>
          </ac:inkMkLst>
        </pc:inkChg>
        <pc:inkChg chg="add mod">
          <ac:chgData name="Ahsan Iqbal" userId="c2e8e5619a5910ab" providerId="LiveId" clId="{C3D84E77-4905-4EF9-A181-5494CF94A92A}" dt="2022-06-07T09:11:22.682" v="3570"/>
          <ac:inkMkLst>
            <pc:docMk/>
            <pc:sldMk cId="2478785578" sldId="263"/>
            <ac:inkMk id="5123" creationId="{C765E055-7D22-23F4-593F-8BC0D23375E2}"/>
          </ac:inkMkLst>
        </pc:inkChg>
        <pc:inkChg chg="add mod">
          <ac:chgData name="Ahsan Iqbal" userId="c2e8e5619a5910ab" providerId="LiveId" clId="{C3D84E77-4905-4EF9-A181-5494CF94A92A}" dt="2022-06-07T09:11:22.682" v="3570"/>
          <ac:inkMkLst>
            <pc:docMk/>
            <pc:sldMk cId="2478785578" sldId="263"/>
            <ac:inkMk id="5125" creationId="{E8B950B4-BF92-B117-ABEF-5603073B1E6F}"/>
          </ac:inkMkLst>
        </pc:inkChg>
        <pc:inkChg chg="add mod">
          <ac:chgData name="Ahsan Iqbal" userId="c2e8e5619a5910ab" providerId="LiveId" clId="{C3D84E77-4905-4EF9-A181-5494CF94A92A}" dt="2022-06-07T09:11:22.682" v="3570"/>
          <ac:inkMkLst>
            <pc:docMk/>
            <pc:sldMk cId="2478785578" sldId="263"/>
            <ac:inkMk id="5126" creationId="{D3B2F9DB-7341-B921-8F62-835A99F4D46C}"/>
          </ac:inkMkLst>
        </pc:inkChg>
        <pc:inkChg chg="add mod">
          <ac:chgData name="Ahsan Iqbal" userId="c2e8e5619a5910ab" providerId="LiveId" clId="{C3D84E77-4905-4EF9-A181-5494CF94A92A}" dt="2022-06-07T09:11:22.682" v="3570"/>
          <ac:inkMkLst>
            <pc:docMk/>
            <pc:sldMk cId="2478785578" sldId="263"/>
            <ac:inkMk id="5127" creationId="{F6F66928-0CB4-278E-A201-8E10E39771AE}"/>
          </ac:inkMkLst>
        </pc:inkChg>
        <pc:inkChg chg="add mod">
          <ac:chgData name="Ahsan Iqbal" userId="c2e8e5619a5910ab" providerId="LiveId" clId="{C3D84E77-4905-4EF9-A181-5494CF94A92A}" dt="2022-06-07T09:11:22.682" v="3570"/>
          <ac:inkMkLst>
            <pc:docMk/>
            <pc:sldMk cId="2478785578" sldId="263"/>
            <ac:inkMk id="5128" creationId="{87F9A0B2-319A-B706-3708-30C60BA99BB6}"/>
          </ac:inkMkLst>
        </pc:inkChg>
        <pc:inkChg chg="add mod">
          <ac:chgData name="Ahsan Iqbal" userId="c2e8e5619a5910ab" providerId="LiveId" clId="{C3D84E77-4905-4EF9-A181-5494CF94A92A}" dt="2022-06-07T09:11:22.682" v="3570"/>
          <ac:inkMkLst>
            <pc:docMk/>
            <pc:sldMk cId="2478785578" sldId="263"/>
            <ac:inkMk id="5130" creationId="{F8B67801-7F02-BADD-2821-31FDB33BEB1A}"/>
          </ac:inkMkLst>
        </pc:inkChg>
        <pc:inkChg chg="add mod">
          <ac:chgData name="Ahsan Iqbal" userId="c2e8e5619a5910ab" providerId="LiveId" clId="{C3D84E77-4905-4EF9-A181-5494CF94A92A}" dt="2022-06-07T09:11:22.682" v="3570"/>
          <ac:inkMkLst>
            <pc:docMk/>
            <pc:sldMk cId="2478785578" sldId="263"/>
            <ac:inkMk id="5132" creationId="{59E2C501-454C-CCE6-F2E9-B89C3C77084A}"/>
          </ac:inkMkLst>
        </pc:inkChg>
      </pc:sldChg>
      <pc:sldChg chg="addSp delSp modSp new mod">
        <pc:chgData name="Ahsan Iqbal" userId="c2e8e5619a5910ab" providerId="LiveId" clId="{C3D84E77-4905-4EF9-A181-5494CF94A92A}" dt="2022-06-07T08:58:57.835" v="3241" actId="1076"/>
        <pc:sldMkLst>
          <pc:docMk/>
          <pc:sldMk cId="1536617165" sldId="264"/>
        </pc:sldMkLst>
        <pc:spChg chg="del">
          <ac:chgData name="Ahsan Iqbal" userId="c2e8e5619a5910ab" providerId="LiveId" clId="{C3D84E77-4905-4EF9-A181-5494CF94A92A}" dt="2022-06-07T08:57:57.605" v="3230" actId="478"/>
          <ac:spMkLst>
            <pc:docMk/>
            <pc:sldMk cId="1536617165" sldId="264"/>
            <ac:spMk id="2" creationId="{3F05C5AB-6812-A2B4-C2CD-5DDE474398DB}"/>
          </ac:spMkLst>
        </pc:spChg>
        <pc:spChg chg="del">
          <ac:chgData name="Ahsan Iqbal" userId="c2e8e5619a5910ab" providerId="LiveId" clId="{C3D84E77-4905-4EF9-A181-5494CF94A92A}" dt="2022-06-07T08:57:56.034" v="3229" actId="478"/>
          <ac:spMkLst>
            <pc:docMk/>
            <pc:sldMk cId="1536617165" sldId="264"/>
            <ac:spMk id="3" creationId="{489EEA30-21BD-053A-3B3A-BA1142EDCC8F}"/>
          </ac:spMkLst>
        </pc:spChg>
        <pc:picChg chg="add mod">
          <ac:chgData name="Ahsan Iqbal" userId="c2e8e5619a5910ab" providerId="LiveId" clId="{C3D84E77-4905-4EF9-A181-5494CF94A92A}" dt="2022-06-07T08:58:57.835" v="3241" actId="1076"/>
          <ac:picMkLst>
            <pc:docMk/>
            <pc:sldMk cId="1536617165" sldId="264"/>
            <ac:picMk id="4098" creationId="{FD001EDB-1E68-76B7-71E1-BFF1E7A35F6F}"/>
          </ac:picMkLst>
        </pc:picChg>
        <pc:picChg chg="add mod">
          <ac:chgData name="Ahsan Iqbal" userId="c2e8e5619a5910ab" providerId="LiveId" clId="{C3D84E77-4905-4EF9-A181-5494CF94A92A}" dt="2022-06-07T08:58:52.118" v="3239" actId="1076"/>
          <ac:picMkLst>
            <pc:docMk/>
            <pc:sldMk cId="1536617165" sldId="264"/>
            <ac:picMk id="4100" creationId="{ED3A467D-7780-A37A-4EA3-5F7B14F6CC75}"/>
          </ac:picMkLst>
        </pc:picChg>
      </pc:sldChg>
      <pc:sldChg chg="addSp delSp modSp new mod">
        <pc:chgData name="Ahsan Iqbal" userId="c2e8e5619a5910ab" providerId="LiveId" clId="{C3D84E77-4905-4EF9-A181-5494CF94A92A}" dt="2022-06-07T13:28:47.438" v="7830"/>
        <pc:sldMkLst>
          <pc:docMk/>
          <pc:sldMk cId="1150859792" sldId="265"/>
        </pc:sldMkLst>
        <pc:spChg chg="mod">
          <ac:chgData name="Ahsan Iqbal" userId="c2e8e5619a5910ab" providerId="LiveId" clId="{C3D84E77-4905-4EF9-A181-5494CF94A92A}" dt="2022-06-07T09:02:01.314" v="3316" actId="20577"/>
          <ac:spMkLst>
            <pc:docMk/>
            <pc:sldMk cId="1150859792" sldId="265"/>
            <ac:spMk id="2" creationId="{7347A29D-BBCD-17F0-120A-6BAFDDA8FC68}"/>
          </ac:spMkLst>
        </pc:spChg>
        <pc:spChg chg="mod">
          <ac:chgData name="Ahsan Iqbal" userId="c2e8e5619a5910ab" providerId="LiveId" clId="{C3D84E77-4905-4EF9-A181-5494CF94A92A}" dt="2022-06-07T09:08:24.180" v="3476" actId="20577"/>
          <ac:spMkLst>
            <pc:docMk/>
            <pc:sldMk cId="1150859792" sldId="265"/>
            <ac:spMk id="3" creationId="{CF68D52A-8815-A5EF-74A8-70D28B59E13E}"/>
          </ac:spMkLst>
        </pc:spChg>
        <pc:spChg chg="add del">
          <ac:chgData name="Ahsan Iqbal" userId="c2e8e5619a5910ab" providerId="LiveId" clId="{C3D84E77-4905-4EF9-A181-5494CF94A92A}" dt="2022-06-07T09:03:14.332" v="3324" actId="478"/>
          <ac:spMkLst>
            <pc:docMk/>
            <pc:sldMk cId="1150859792" sldId="265"/>
            <ac:spMk id="4" creationId="{525C8948-C33B-68A1-5AAE-F25872C8B18E}"/>
          </ac:spMkLst>
        </pc:spChg>
        <pc:spChg chg="add del">
          <ac:chgData name="Ahsan Iqbal" userId="c2e8e5619a5910ab" providerId="LiveId" clId="{C3D84E77-4905-4EF9-A181-5494CF94A92A}" dt="2022-06-07T09:03:22.313" v="3326"/>
          <ac:spMkLst>
            <pc:docMk/>
            <pc:sldMk cId="1150859792" sldId="265"/>
            <ac:spMk id="5" creationId="{D1B05B59-303F-E596-D718-EFB2B3F01B0B}"/>
          </ac:spMkLst>
        </pc:spChg>
        <pc:grpChg chg="del mod">
          <ac:chgData name="Ahsan Iqbal" userId="c2e8e5619a5910ab" providerId="LiveId" clId="{C3D84E77-4905-4EF9-A181-5494CF94A92A}" dt="2022-06-07T09:04:29.471" v="3342"/>
          <ac:grpSpMkLst>
            <pc:docMk/>
            <pc:sldMk cId="1150859792" sldId="265"/>
            <ac:grpSpMk id="10" creationId="{A7C1E016-55DA-E8D6-36FD-17CEB5EE5F17}"/>
          </ac:grpSpMkLst>
        </pc:grpChg>
        <pc:grpChg chg="del mod">
          <ac:chgData name="Ahsan Iqbal" userId="c2e8e5619a5910ab" providerId="LiveId" clId="{C3D84E77-4905-4EF9-A181-5494CF94A92A}" dt="2022-06-07T09:04:52.189" v="3367"/>
          <ac:grpSpMkLst>
            <pc:docMk/>
            <pc:sldMk cId="1150859792" sldId="265"/>
            <ac:grpSpMk id="12" creationId="{83B9075A-5D84-CD54-ED0F-E6F1C13D5A8A}"/>
          </ac:grpSpMkLst>
        </pc:grpChg>
        <pc:grpChg chg="del mod">
          <ac:chgData name="Ahsan Iqbal" userId="c2e8e5619a5910ab" providerId="LiveId" clId="{C3D84E77-4905-4EF9-A181-5494CF94A92A}" dt="2022-06-07T09:04:44.461" v="3365"/>
          <ac:grpSpMkLst>
            <pc:docMk/>
            <pc:sldMk cId="1150859792" sldId="265"/>
            <ac:grpSpMk id="20" creationId="{669CE9EA-D878-53BC-9C5A-9491D25785B7}"/>
          </ac:grpSpMkLst>
        </pc:grpChg>
        <pc:grpChg chg="mod">
          <ac:chgData name="Ahsan Iqbal" userId="c2e8e5619a5910ab" providerId="LiveId" clId="{C3D84E77-4905-4EF9-A181-5494CF94A92A}" dt="2022-06-07T09:04:44.461" v="3365"/>
          <ac:grpSpMkLst>
            <pc:docMk/>
            <pc:sldMk cId="1150859792" sldId="265"/>
            <ac:grpSpMk id="35" creationId="{B31CAD0A-B455-82CC-8615-73DDE717BD1F}"/>
          </ac:grpSpMkLst>
        </pc:grpChg>
        <pc:grpChg chg="del mod">
          <ac:chgData name="Ahsan Iqbal" userId="c2e8e5619a5910ab" providerId="LiveId" clId="{C3D84E77-4905-4EF9-A181-5494CF94A92A}" dt="2022-06-07T09:04:58.945" v="3369"/>
          <ac:grpSpMkLst>
            <pc:docMk/>
            <pc:sldMk cId="1150859792" sldId="265"/>
            <ac:grpSpMk id="37" creationId="{649E6751-A672-ED38-407B-EEE43920B57E}"/>
          </ac:grpSpMkLst>
        </pc:grpChg>
        <pc:grpChg chg="del mod">
          <ac:chgData name="Ahsan Iqbal" userId="c2e8e5619a5910ab" providerId="LiveId" clId="{C3D84E77-4905-4EF9-A181-5494CF94A92A}" dt="2022-06-07T09:05:03.878" v="3372"/>
          <ac:grpSpMkLst>
            <pc:docMk/>
            <pc:sldMk cId="1150859792" sldId="265"/>
            <ac:grpSpMk id="39" creationId="{188E6D19-6D94-93DD-D12E-E4F132203666}"/>
          </ac:grpSpMkLst>
        </pc:grpChg>
        <pc:grpChg chg="add del mod">
          <ac:chgData name="Ahsan Iqbal" userId="c2e8e5619a5910ab" providerId="LiveId" clId="{C3D84E77-4905-4EF9-A181-5494CF94A92A}" dt="2022-06-07T13:28:47.438" v="7830"/>
          <ac:grpSpMkLst>
            <pc:docMk/>
            <pc:sldMk cId="1150859792" sldId="265"/>
            <ac:grpSpMk id="45" creationId="{46B4605F-E7E7-1E18-E194-76F82A25AB78}"/>
          </ac:grpSpMkLst>
        </pc:grpChg>
        <pc:grpChg chg="del mod">
          <ac:chgData name="Ahsan Iqbal" userId="c2e8e5619a5910ab" providerId="LiveId" clId="{C3D84E77-4905-4EF9-A181-5494CF94A92A}" dt="2022-06-07T09:08:10.808" v="3468"/>
          <ac:grpSpMkLst>
            <pc:docMk/>
            <pc:sldMk cId="1150859792" sldId="265"/>
            <ac:grpSpMk id="48" creationId="{1AD29143-714E-D1C6-7898-827E187E6898}"/>
          </ac:grpSpMkLst>
        </pc:grpChg>
        <pc:grpChg chg="mod">
          <ac:chgData name="Ahsan Iqbal" userId="c2e8e5619a5910ab" providerId="LiveId" clId="{C3D84E77-4905-4EF9-A181-5494CF94A92A}" dt="2022-06-07T09:08:10.808" v="3468"/>
          <ac:grpSpMkLst>
            <pc:docMk/>
            <pc:sldMk cId="1150859792" sldId="265"/>
            <ac:grpSpMk id="50" creationId="{171E7F8C-6112-F144-0BDE-837F15B093C4}"/>
          </ac:grpSpMkLst>
        </pc:grpChg>
        <pc:grpChg chg="add del mod">
          <ac:chgData name="Ahsan Iqbal" userId="c2e8e5619a5910ab" providerId="LiveId" clId="{C3D84E77-4905-4EF9-A181-5494CF94A92A}" dt="2022-06-07T13:23:47.969" v="7755"/>
          <ac:grpSpMkLst>
            <pc:docMk/>
            <pc:sldMk cId="1150859792" sldId="265"/>
            <ac:grpSpMk id="53" creationId="{66834142-34E2-8209-6C50-9A58160BC7CD}"/>
          </ac:grpSpMkLst>
        </pc:grpChg>
        <pc:grpChg chg="add del mod">
          <ac:chgData name="Ahsan Iqbal" userId="c2e8e5619a5910ab" providerId="LiveId" clId="{C3D84E77-4905-4EF9-A181-5494CF94A92A}" dt="2022-06-07T13:23:47.170" v="7753"/>
          <ac:grpSpMkLst>
            <pc:docMk/>
            <pc:sldMk cId="1150859792" sldId="265"/>
            <ac:grpSpMk id="55" creationId="{E4425249-2401-26F4-A104-8E9082C13DE3}"/>
          </ac:grpSpMkLst>
        </pc:grpChg>
        <pc:grpChg chg="add del mod">
          <ac:chgData name="Ahsan Iqbal" userId="c2e8e5619a5910ab" providerId="LiveId" clId="{C3D84E77-4905-4EF9-A181-5494CF94A92A}" dt="2022-06-07T13:23:45.349" v="7750"/>
          <ac:grpSpMkLst>
            <pc:docMk/>
            <pc:sldMk cId="1150859792" sldId="265"/>
            <ac:grpSpMk id="58" creationId="{3F2952D9-947D-33FD-E138-E506B70AE6DC}"/>
          </ac:grpSpMkLst>
        </pc:grpChg>
        <pc:grpChg chg="mod">
          <ac:chgData name="Ahsan Iqbal" userId="c2e8e5619a5910ab" providerId="LiveId" clId="{C3D84E77-4905-4EF9-A181-5494CF94A92A}" dt="2022-06-07T13:23:19.474" v="7747"/>
          <ac:grpSpMkLst>
            <pc:docMk/>
            <pc:sldMk cId="1150859792" sldId="265"/>
            <ac:grpSpMk id="61" creationId="{1A767F3D-A31C-39A8-2EBC-654089319E8A}"/>
          </ac:grpSpMkLst>
        </pc:grpChg>
        <pc:grpChg chg="mod">
          <ac:chgData name="Ahsan Iqbal" userId="c2e8e5619a5910ab" providerId="LiveId" clId="{C3D84E77-4905-4EF9-A181-5494CF94A92A}" dt="2022-06-07T13:28:47.438" v="7830"/>
          <ac:grpSpMkLst>
            <pc:docMk/>
            <pc:sldMk cId="1150859792" sldId="265"/>
            <ac:grpSpMk id="63" creationId="{D0A33937-FBE2-B04F-40B3-86FD13DE9E38}"/>
          </ac:grpSpMkLst>
        </pc:grpChg>
        <pc:picChg chg="add mod">
          <ac:chgData name="Ahsan Iqbal" userId="c2e8e5619a5910ab" providerId="LiveId" clId="{C3D84E77-4905-4EF9-A181-5494CF94A92A}" dt="2022-06-07T09:03:48.369" v="3335" actId="14100"/>
          <ac:picMkLst>
            <pc:docMk/>
            <pc:sldMk cId="1150859792" sldId="265"/>
            <ac:picMk id="6" creationId="{D92F0664-DB51-2F7B-766F-F8A609A46297}"/>
          </ac:picMkLst>
        </pc:picChg>
        <pc:picChg chg="add mod">
          <ac:chgData name="Ahsan Iqbal" userId="c2e8e5619a5910ab" providerId="LiveId" clId="{C3D84E77-4905-4EF9-A181-5494CF94A92A}" dt="2022-06-07T09:03:42.943" v="3333" actId="1076"/>
          <ac:picMkLst>
            <pc:docMk/>
            <pc:sldMk cId="1150859792" sldId="265"/>
            <ac:picMk id="6146" creationId="{D2DBAE19-E033-E987-0BDA-90624EC3157F}"/>
          </ac:picMkLst>
        </pc:picChg>
        <pc:inkChg chg="add del">
          <ac:chgData name="Ahsan Iqbal" userId="c2e8e5619a5910ab" providerId="LiveId" clId="{C3D84E77-4905-4EF9-A181-5494CF94A92A}" dt="2022-06-07T09:04:11.616" v="3337" actId="9405"/>
          <ac:inkMkLst>
            <pc:docMk/>
            <pc:sldMk cId="1150859792" sldId="265"/>
            <ac:inkMk id="7" creationId="{318A7BA2-9F1F-0C72-C79F-8E9331F25F5D}"/>
          </ac:inkMkLst>
        </pc:inkChg>
        <pc:inkChg chg="add mod">
          <ac:chgData name="Ahsan Iqbal" userId="c2e8e5619a5910ab" providerId="LiveId" clId="{C3D84E77-4905-4EF9-A181-5494CF94A92A}" dt="2022-06-07T09:05:03.878" v="3372"/>
          <ac:inkMkLst>
            <pc:docMk/>
            <pc:sldMk cId="1150859792" sldId="265"/>
            <ac:inkMk id="8" creationId="{E779B147-BDE6-A4D5-CF73-77BC514D7F97}"/>
          </ac:inkMkLst>
        </pc:inkChg>
        <pc:inkChg chg="add del mod">
          <ac:chgData name="Ahsan Iqbal" userId="c2e8e5619a5910ab" providerId="LiveId" clId="{C3D84E77-4905-4EF9-A181-5494CF94A92A}" dt="2022-06-07T09:05:03.878" v="3372"/>
          <ac:inkMkLst>
            <pc:docMk/>
            <pc:sldMk cId="1150859792" sldId="265"/>
            <ac:inkMk id="9" creationId="{78D2802C-3900-B195-A3E4-52B25AB3753D}"/>
          </ac:inkMkLst>
        </pc:inkChg>
        <pc:inkChg chg="add mod">
          <ac:chgData name="Ahsan Iqbal" userId="c2e8e5619a5910ab" providerId="LiveId" clId="{C3D84E77-4905-4EF9-A181-5494CF94A92A}" dt="2022-06-07T09:04:52.189" v="3367"/>
          <ac:inkMkLst>
            <pc:docMk/>
            <pc:sldMk cId="1150859792" sldId="265"/>
            <ac:inkMk id="11" creationId="{3B77FFA2-B9FC-A497-57CA-719753B41169}"/>
          </ac:inkMkLst>
        </pc:inkChg>
        <pc:inkChg chg="add mod">
          <ac:chgData name="Ahsan Iqbal" userId="c2e8e5619a5910ab" providerId="LiveId" clId="{C3D84E77-4905-4EF9-A181-5494CF94A92A}" dt="2022-06-07T09:04:44.461" v="3365"/>
          <ac:inkMkLst>
            <pc:docMk/>
            <pc:sldMk cId="1150859792" sldId="265"/>
            <ac:inkMk id="13" creationId="{646D4418-DD8F-E089-9A8C-93BAAD605EC5}"/>
          </ac:inkMkLst>
        </pc:inkChg>
        <pc:inkChg chg="add mod">
          <ac:chgData name="Ahsan Iqbal" userId="c2e8e5619a5910ab" providerId="LiveId" clId="{C3D84E77-4905-4EF9-A181-5494CF94A92A}" dt="2022-06-07T09:04:44.461" v="3365"/>
          <ac:inkMkLst>
            <pc:docMk/>
            <pc:sldMk cId="1150859792" sldId="265"/>
            <ac:inkMk id="14" creationId="{776E9721-CB25-5FCC-5B70-427922747494}"/>
          </ac:inkMkLst>
        </pc:inkChg>
        <pc:inkChg chg="add mod">
          <ac:chgData name="Ahsan Iqbal" userId="c2e8e5619a5910ab" providerId="LiveId" clId="{C3D84E77-4905-4EF9-A181-5494CF94A92A}" dt="2022-06-07T09:04:44.461" v="3365"/>
          <ac:inkMkLst>
            <pc:docMk/>
            <pc:sldMk cId="1150859792" sldId="265"/>
            <ac:inkMk id="15" creationId="{5160EA7C-425F-8390-54C3-3C3ACA6B9049}"/>
          </ac:inkMkLst>
        </pc:inkChg>
        <pc:inkChg chg="add mod">
          <ac:chgData name="Ahsan Iqbal" userId="c2e8e5619a5910ab" providerId="LiveId" clId="{C3D84E77-4905-4EF9-A181-5494CF94A92A}" dt="2022-06-07T09:04:44.461" v="3365"/>
          <ac:inkMkLst>
            <pc:docMk/>
            <pc:sldMk cId="1150859792" sldId="265"/>
            <ac:inkMk id="16" creationId="{8CE6EA44-EED0-578D-F5AD-98E687AA985F}"/>
          </ac:inkMkLst>
        </pc:inkChg>
        <pc:inkChg chg="add mod">
          <ac:chgData name="Ahsan Iqbal" userId="c2e8e5619a5910ab" providerId="LiveId" clId="{C3D84E77-4905-4EF9-A181-5494CF94A92A}" dt="2022-06-07T09:04:44.461" v="3365"/>
          <ac:inkMkLst>
            <pc:docMk/>
            <pc:sldMk cId="1150859792" sldId="265"/>
            <ac:inkMk id="17" creationId="{FC7F9E6F-B871-5921-6953-7B09F1670CD8}"/>
          </ac:inkMkLst>
        </pc:inkChg>
        <pc:inkChg chg="add mod">
          <ac:chgData name="Ahsan Iqbal" userId="c2e8e5619a5910ab" providerId="LiveId" clId="{C3D84E77-4905-4EF9-A181-5494CF94A92A}" dt="2022-06-07T09:04:44.461" v="3365"/>
          <ac:inkMkLst>
            <pc:docMk/>
            <pc:sldMk cId="1150859792" sldId="265"/>
            <ac:inkMk id="18" creationId="{F5F3333C-D23F-9143-4448-E13CFB51CB05}"/>
          </ac:inkMkLst>
        </pc:inkChg>
        <pc:inkChg chg="add mod">
          <ac:chgData name="Ahsan Iqbal" userId="c2e8e5619a5910ab" providerId="LiveId" clId="{C3D84E77-4905-4EF9-A181-5494CF94A92A}" dt="2022-06-07T09:04:44.461" v="3365"/>
          <ac:inkMkLst>
            <pc:docMk/>
            <pc:sldMk cId="1150859792" sldId="265"/>
            <ac:inkMk id="19" creationId="{373275D7-0FD1-A564-84C7-93E01860C600}"/>
          </ac:inkMkLst>
        </pc:inkChg>
        <pc:inkChg chg="add mod">
          <ac:chgData name="Ahsan Iqbal" userId="c2e8e5619a5910ab" providerId="LiveId" clId="{C3D84E77-4905-4EF9-A181-5494CF94A92A}" dt="2022-06-07T09:04:44.461" v="3365"/>
          <ac:inkMkLst>
            <pc:docMk/>
            <pc:sldMk cId="1150859792" sldId="265"/>
            <ac:inkMk id="21" creationId="{1728563B-370D-81D0-1B15-B3FAF819F72D}"/>
          </ac:inkMkLst>
        </pc:inkChg>
        <pc:inkChg chg="add mod">
          <ac:chgData name="Ahsan Iqbal" userId="c2e8e5619a5910ab" providerId="LiveId" clId="{C3D84E77-4905-4EF9-A181-5494CF94A92A}" dt="2022-06-07T09:04:44.461" v="3365"/>
          <ac:inkMkLst>
            <pc:docMk/>
            <pc:sldMk cId="1150859792" sldId="265"/>
            <ac:inkMk id="22" creationId="{9608ED65-5391-14F9-800B-8F7A4961F592}"/>
          </ac:inkMkLst>
        </pc:inkChg>
        <pc:inkChg chg="add mod">
          <ac:chgData name="Ahsan Iqbal" userId="c2e8e5619a5910ab" providerId="LiveId" clId="{C3D84E77-4905-4EF9-A181-5494CF94A92A}" dt="2022-06-07T09:04:44.461" v="3365"/>
          <ac:inkMkLst>
            <pc:docMk/>
            <pc:sldMk cId="1150859792" sldId="265"/>
            <ac:inkMk id="23" creationId="{B91DCE95-49DE-E159-76B0-5E7AF9B6EB08}"/>
          </ac:inkMkLst>
        </pc:inkChg>
        <pc:inkChg chg="add mod">
          <ac:chgData name="Ahsan Iqbal" userId="c2e8e5619a5910ab" providerId="LiveId" clId="{C3D84E77-4905-4EF9-A181-5494CF94A92A}" dt="2022-06-07T09:04:44.461" v="3365"/>
          <ac:inkMkLst>
            <pc:docMk/>
            <pc:sldMk cId="1150859792" sldId="265"/>
            <ac:inkMk id="24" creationId="{20BE71BD-F6E7-F8D7-04BA-8DB74545AA7B}"/>
          </ac:inkMkLst>
        </pc:inkChg>
        <pc:inkChg chg="add mod">
          <ac:chgData name="Ahsan Iqbal" userId="c2e8e5619a5910ab" providerId="LiveId" clId="{C3D84E77-4905-4EF9-A181-5494CF94A92A}" dt="2022-06-07T09:04:44.461" v="3365"/>
          <ac:inkMkLst>
            <pc:docMk/>
            <pc:sldMk cId="1150859792" sldId="265"/>
            <ac:inkMk id="25" creationId="{9131BECD-66BF-A139-9E94-417A6A138CBC}"/>
          </ac:inkMkLst>
        </pc:inkChg>
        <pc:inkChg chg="add mod">
          <ac:chgData name="Ahsan Iqbal" userId="c2e8e5619a5910ab" providerId="LiveId" clId="{C3D84E77-4905-4EF9-A181-5494CF94A92A}" dt="2022-06-07T09:04:44.461" v="3365"/>
          <ac:inkMkLst>
            <pc:docMk/>
            <pc:sldMk cId="1150859792" sldId="265"/>
            <ac:inkMk id="26" creationId="{7A872F0F-BE02-2503-3B11-564E62D9ED67}"/>
          </ac:inkMkLst>
        </pc:inkChg>
        <pc:inkChg chg="add mod">
          <ac:chgData name="Ahsan Iqbal" userId="c2e8e5619a5910ab" providerId="LiveId" clId="{C3D84E77-4905-4EF9-A181-5494CF94A92A}" dt="2022-06-07T09:04:44.461" v="3365"/>
          <ac:inkMkLst>
            <pc:docMk/>
            <pc:sldMk cId="1150859792" sldId="265"/>
            <ac:inkMk id="27" creationId="{30B386F2-9A5F-0844-DE84-AB36B3C50658}"/>
          </ac:inkMkLst>
        </pc:inkChg>
        <pc:inkChg chg="add mod">
          <ac:chgData name="Ahsan Iqbal" userId="c2e8e5619a5910ab" providerId="LiveId" clId="{C3D84E77-4905-4EF9-A181-5494CF94A92A}" dt="2022-06-07T09:04:44.461" v="3365"/>
          <ac:inkMkLst>
            <pc:docMk/>
            <pc:sldMk cId="1150859792" sldId="265"/>
            <ac:inkMk id="28" creationId="{F84109F3-7241-4745-7D21-57EFAE1F5229}"/>
          </ac:inkMkLst>
        </pc:inkChg>
        <pc:inkChg chg="add mod">
          <ac:chgData name="Ahsan Iqbal" userId="c2e8e5619a5910ab" providerId="LiveId" clId="{C3D84E77-4905-4EF9-A181-5494CF94A92A}" dt="2022-06-07T09:04:44.461" v="3365"/>
          <ac:inkMkLst>
            <pc:docMk/>
            <pc:sldMk cId="1150859792" sldId="265"/>
            <ac:inkMk id="29" creationId="{96DEA017-ABE9-0A03-250D-C57B88D13E7F}"/>
          </ac:inkMkLst>
        </pc:inkChg>
        <pc:inkChg chg="add mod">
          <ac:chgData name="Ahsan Iqbal" userId="c2e8e5619a5910ab" providerId="LiveId" clId="{C3D84E77-4905-4EF9-A181-5494CF94A92A}" dt="2022-06-07T09:04:44.461" v="3365"/>
          <ac:inkMkLst>
            <pc:docMk/>
            <pc:sldMk cId="1150859792" sldId="265"/>
            <ac:inkMk id="30" creationId="{6FCC7BBD-4776-8E10-1F1B-99AEC20B9D15}"/>
          </ac:inkMkLst>
        </pc:inkChg>
        <pc:inkChg chg="add mod">
          <ac:chgData name="Ahsan Iqbal" userId="c2e8e5619a5910ab" providerId="LiveId" clId="{C3D84E77-4905-4EF9-A181-5494CF94A92A}" dt="2022-06-07T09:04:44.461" v="3365"/>
          <ac:inkMkLst>
            <pc:docMk/>
            <pc:sldMk cId="1150859792" sldId="265"/>
            <ac:inkMk id="31" creationId="{7097C0E9-6DC7-2D90-9A11-BF7849EF976C}"/>
          </ac:inkMkLst>
        </pc:inkChg>
        <pc:inkChg chg="add mod">
          <ac:chgData name="Ahsan Iqbal" userId="c2e8e5619a5910ab" providerId="LiveId" clId="{C3D84E77-4905-4EF9-A181-5494CF94A92A}" dt="2022-06-07T09:04:44.461" v="3365"/>
          <ac:inkMkLst>
            <pc:docMk/>
            <pc:sldMk cId="1150859792" sldId="265"/>
            <ac:inkMk id="32" creationId="{1CBE1A9F-A15D-24D0-A3AB-5391BB618E76}"/>
          </ac:inkMkLst>
        </pc:inkChg>
        <pc:inkChg chg="add mod">
          <ac:chgData name="Ahsan Iqbal" userId="c2e8e5619a5910ab" providerId="LiveId" clId="{C3D84E77-4905-4EF9-A181-5494CF94A92A}" dt="2022-06-07T09:04:44.461" v="3365"/>
          <ac:inkMkLst>
            <pc:docMk/>
            <pc:sldMk cId="1150859792" sldId="265"/>
            <ac:inkMk id="33" creationId="{1D9C53AE-3F45-894E-1A1B-56841EA4C8CB}"/>
          </ac:inkMkLst>
        </pc:inkChg>
        <pc:inkChg chg="add mod">
          <ac:chgData name="Ahsan Iqbal" userId="c2e8e5619a5910ab" providerId="LiveId" clId="{C3D84E77-4905-4EF9-A181-5494CF94A92A}" dt="2022-06-07T09:04:44.461" v="3365"/>
          <ac:inkMkLst>
            <pc:docMk/>
            <pc:sldMk cId="1150859792" sldId="265"/>
            <ac:inkMk id="34" creationId="{9361416E-AF20-64EB-AC94-8295AC9CD8CE}"/>
          </ac:inkMkLst>
        </pc:inkChg>
        <pc:inkChg chg="add del mod">
          <ac:chgData name="Ahsan Iqbal" userId="c2e8e5619a5910ab" providerId="LiveId" clId="{C3D84E77-4905-4EF9-A181-5494CF94A92A}" dt="2022-06-07T09:05:03.871" v="3370"/>
          <ac:inkMkLst>
            <pc:docMk/>
            <pc:sldMk cId="1150859792" sldId="265"/>
            <ac:inkMk id="36" creationId="{BB53EB74-6FDB-FFAD-0DF7-B460E437B085}"/>
          </ac:inkMkLst>
        </pc:inkChg>
        <pc:inkChg chg="add del mod">
          <ac:chgData name="Ahsan Iqbal" userId="c2e8e5619a5910ab" providerId="LiveId" clId="{C3D84E77-4905-4EF9-A181-5494CF94A92A}" dt="2022-06-07T09:05:03.875" v="3371"/>
          <ac:inkMkLst>
            <pc:docMk/>
            <pc:sldMk cId="1150859792" sldId="265"/>
            <ac:inkMk id="38" creationId="{6B3032B9-4F46-E5C0-025B-04D8846E95BA}"/>
          </ac:inkMkLst>
        </pc:inkChg>
        <pc:inkChg chg="add">
          <ac:chgData name="Ahsan Iqbal" userId="c2e8e5619a5910ab" providerId="LiveId" clId="{C3D84E77-4905-4EF9-A181-5494CF94A92A}" dt="2022-06-07T09:05:08.160" v="3373" actId="9405"/>
          <ac:inkMkLst>
            <pc:docMk/>
            <pc:sldMk cId="1150859792" sldId="265"/>
            <ac:inkMk id="40" creationId="{C700DA38-480C-E093-FC1B-39F302909B70}"/>
          </ac:inkMkLst>
        </pc:inkChg>
        <pc:inkChg chg="add">
          <ac:chgData name="Ahsan Iqbal" userId="c2e8e5619a5910ab" providerId="LiveId" clId="{C3D84E77-4905-4EF9-A181-5494CF94A92A}" dt="2022-06-07T09:07:27.864" v="3459" actId="9405"/>
          <ac:inkMkLst>
            <pc:docMk/>
            <pc:sldMk cId="1150859792" sldId="265"/>
            <ac:inkMk id="41" creationId="{DDBE5DED-F5CD-3ED6-614B-68AD563C0261}"/>
          </ac:inkMkLst>
        </pc:inkChg>
        <pc:inkChg chg="add mod">
          <ac:chgData name="Ahsan Iqbal" userId="c2e8e5619a5910ab" providerId="LiveId" clId="{C3D84E77-4905-4EF9-A181-5494CF94A92A}" dt="2022-06-07T13:28:47.438" v="7830"/>
          <ac:inkMkLst>
            <pc:docMk/>
            <pc:sldMk cId="1150859792" sldId="265"/>
            <ac:inkMk id="42" creationId="{CDA5F9CF-B13D-13DA-99C0-CF0EFD20C068}"/>
          </ac:inkMkLst>
        </pc:inkChg>
        <pc:inkChg chg="add mod">
          <ac:chgData name="Ahsan Iqbal" userId="c2e8e5619a5910ab" providerId="LiveId" clId="{C3D84E77-4905-4EF9-A181-5494CF94A92A}" dt="2022-06-07T13:28:47.438" v="7830"/>
          <ac:inkMkLst>
            <pc:docMk/>
            <pc:sldMk cId="1150859792" sldId="265"/>
            <ac:inkMk id="43" creationId="{C462339F-6E59-22F9-0712-899F67ED8E79}"/>
          </ac:inkMkLst>
        </pc:inkChg>
        <pc:inkChg chg="add mod">
          <ac:chgData name="Ahsan Iqbal" userId="c2e8e5619a5910ab" providerId="LiveId" clId="{C3D84E77-4905-4EF9-A181-5494CF94A92A}" dt="2022-06-07T13:28:47.438" v="7830"/>
          <ac:inkMkLst>
            <pc:docMk/>
            <pc:sldMk cId="1150859792" sldId="265"/>
            <ac:inkMk id="44" creationId="{93D6A50E-8DCB-EE21-09E2-B40B212347D5}"/>
          </ac:inkMkLst>
        </pc:inkChg>
        <pc:inkChg chg="add mod">
          <ac:chgData name="Ahsan Iqbal" userId="c2e8e5619a5910ab" providerId="LiveId" clId="{C3D84E77-4905-4EF9-A181-5494CF94A92A}" dt="2022-06-07T09:08:10.808" v="3468"/>
          <ac:inkMkLst>
            <pc:docMk/>
            <pc:sldMk cId="1150859792" sldId="265"/>
            <ac:inkMk id="46" creationId="{0C388311-74B1-541A-3C1B-6FB90D88AD59}"/>
          </ac:inkMkLst>
        </pc:inkChg>
        <pc:inkChg chg="add mod">
          <ac:chgData name="Ahsan Iqbal" userId="c2e8e5619a5910ab" providerId="LiveId" clId="{C3D84E77-4905-4EF9-A181-5494CF94A92A}" dt="2022-06-07T09:08:10.808" v="3468"/>
          <ac:inkMkLst>
            <pc:docMk/>
            <pc:sldMk cId="1150859792" sldId="265"/>
            <ac:inkMk id="47" creationId="{36C4068B-995F-5B7F-240A-480E0BAE6115}"/>
          </ac:inkMkLst>
        </pc:inkChg>
        <pc:inkChg chg="add mod">
          <ac:chgData name="Ahsan Iqbal" userId="c2e8e5619a5910ab" providerId="LiveId" clId="{C3D84E77-4905-4EF9-A181-5494CF94A92A}" dt="2022-06-07T09:08:10.808" v="3468"/>
          <ac:inkMkLst>
            <pc:docMk/>
            <pc:sldMk cId="1150859792" sldId="265"/>
            <ac:inkMk id="49" creationId="{4306E73B-109D-66FD-A1F3-B8E8ED568F53}"/>
          </ac:inkMkLst>
        </pc:inkChg>
        <pc:inkChg chg="add del mod">
          <ac:chgData name="Ahsan Iqbal" userId="c2e8e5619a5910ab" providerId="LiveId" clId="{C3D84E77-4905-4EF9-A181-5494CF94A92A}" dt="2022-06-07T13:23:48.534" v="7756" actId="9405"/>
          <ac:inkMkLst>
            <pc:docMk/>
            <pc:sldMk cId="1150859792" sldId="265"/>
            <ac:inkMk id="51" creationId="{5298F845-B0A3-384C-E4A3-81F02C6F0E1F}"/>
          </ac:inkMkLst>
        </pc:inkChg>
        <pc:inkChg chg="add del mod">
          <ac:chgData name="Ahsan Iqbal" userId="c2e8e5619a5910ab" providerId="LiveId" clId="{C3D84E77-4905-4EF9-A181-5494CF94A92A}" dt="2022-06-07T13:23:47.969" v="7755"/>
          <ac:inkMkLst>
            <pc:docMk/>
            <pc:sldMk cId="1150859792" sldId="265"/>
            <ac:inkMk id="52" creationId="{E3E250FF-F548-6A09-8FEC-395F582CFB7F}"/>
          </ac:inkMkLst>
        </pc:inkChg>
        <pc:inkChg chg="add del mod">
          <ac:chgData name="Ahsan Iqbal" userId="c2e8e5619a5910ab" providerId="LiveId" clId="{C3D84E77-4905-4EF9-A181-5494CF94A92A}" dt="2022-06-07T13:23:47.170" v="7753"/>
          <ac:inkMkLst>
            <pc:docMk/>
            <pc:sldMk cId="1150859792" sldId="265"/>
            <ac:inkMk id="54" creationId="{447EF960-2FB5-0D86-56DC-C807EB834017}"/>
          </ac:inkMkLst>
        </pc:inkChg>
        <pc:inkChg chg="add del mod">
          <ac:chgData name="Ahsan Iqbal" userId="c2e8e5619a5910ab" providerId="LiveId" clId="{C3D84E77-4905-4EF9-A181-5494CF94A92A}" dt="2022-06-07T13:23:46.036" v="7751" actId="9405"/>
          <ac:inkMkLst>
            <pc:docMk/>
            <pc:sldMk cId="1150859792" sldId="265"/>
            <ac:inkMk id="56" creationId="{DC17B993-C9F5-80CA-E90A-64F6DA6E7D9F}"/>
          </ac:inkMkLst>
        </pc:inkChg>
        <pc:inkChg chg="add del mod">
          <ac:chgData name="Ahsan Iqbal" userId="c2e8e5619a5910ab" providerId="LiveId" clId="{C3D84E77-4905-4EF9-A181-5494CF94A92A}" dt="2022-06-07T13:23:45.349" v="7750"/>
          <ac:inkMkLst>
            <pc:docMk/>
            <pc:sldMk cId="1150859792" sldId="265"/>
            <ac:inkMk id="57" creationId="{6C3EFC96-453B-A2C2-83DE-E4829C53EEC9}"/>
          </ac:inkMkLst>
        </pc:inkChg>
        <pc:inkChg chg="add del mod">
          <ac:chgData name="Ahsan Iqbal" userId="c2e8e5619a5910ab" providerId="LiveId" clId="{C3D84E77-4905-4EF9-A181-5494CF94A92A}" dt="2022-06-07T13:23:20.416" v="7748" actId="9405"/>
          <ac:inkMkLst>
            <pc:docMk/>
            <pc:sldMk cId="1150859792" sldId="265"/>
            <ac:inkMk id="59" creationId="{2E61881E-ADEF-5B4F-368C-9A3122299026}"/>
          </ac:inkMkLst>
        </pc:inkChg>
        <pc:inkChg chg="add del mod">
          <ac:chgData name="Ahsan Iqbal" userId="c2e8e5619a5910ab" providerId="LiveId" clId="{C3D84E77-4905-4EF9-A181-5494CF94A92A}" dt="2022-06-07T13:23:19.474" v="7747"/>
          <ac:inkMkLst>
            <pc:docMk/>
            <pc:sldMk cId="1150859792" sldId="265"/>
            <ac:inkMk id="60" creationId="{B692ED73-2534-6F72-02D1-D6B4FCA479E0}"/>
          </ac:inkMkLst>
        </pc:inkChg>
        <pc:inkChg chg="add del mod">
          <ac:chgData name="Ahsan Iqbal" userId="c2e8e5619a5910ab" providerId="LiveId" clId="{C3D84E77-4905-4EF9-A181-5494CF94A92A}" dt="2022-06-07T13:28:47.438" v="7830"/>
          <ac:inkMkLst>
            <pc:docMk/>
            <pc:sldMk cId="1150859792" sldId="265"/>
            <ac:inkMk id="62" creationId="{83FC00DF-FB46-8453-A4CC-6DB262F42B4C}"/>
          </ac:inkMkLst>
        </pc:inkChg>
        <pc:inkChg chg="add del">
          <ac:chgData name="Ahsan Iqbal" userId="c2e8e5619a5910ab" providerId="LiveId" clId="{C3D84E77-4905-4EF9-A181-5494CF94A92A}" dt="2022-06-07T13:25:08.164" v="7760" actId="9405"/>
          <ac:inkMkLst>
            <pc:docMk/>
            <pc:sldMk cId="1150859792" sldId="265"/>
            <ac:inkMk id="6144" creationId="{7A4BD326-DF1F-E9EB-EC3A-D10FA59682A6}"/>
          </ac:inkMkLst>
        </pc:inkChg>
      </pc:sldChg>
      <pc:sldChg chg="addSp delSp modSp new mod">
        <pc:chgData name="Ahsan Iqbal" userId="c2e8e5619a5910ab" providerId="LiveId" clId="{C3D84E77-4905-4EF9-A181-5494CF94A92A}" dt="2022-06-07T13:28:44.288" v="7824" actId="9405"/>
        <pc:sldMkLst>
          <pc:docMk/>
          <pc:sldMk cId="1435563967" sldId="266"/>
        </pc:sldMkLst>
        <pc:spChg chg="mod">
          <ac:chgData name="Ahsan Iqbal" userId="c2e8e5619a5910ab" providerId="LiveId" clId="{C3D84E77-4905-4EF9-A181-5494CF94A92A}" dt="2022-06-07T09:12:20.896" v="3581" actId="20577"/>
          <ac:spMkLst>
            <pc:docMk/>
            <pc:sldMk cId="1435563967" sldId="266"/>
            <ac:spMk id="2" creationId="{FDA35570-1046-03D4-9159-C2908F480632}"/>
          </ac:spMkLst>
        </pc:spChg>
        <pc:spChg chg="mod">
          <ac:chgData name="Ahsan Iqbal" userId="c2e8e5619a5910ab" providerId="LiveId" clId="{C3D84E77-4905-4EF9-A181-5494CF94A92A}" dt="2022-06-07T09:18:45.164" v="4038" actId="20577"/>
          <ac:spMkLst>
            <pc:docMk/>
            <pc:sldMk cId="1435563967" sldId="266"/>
            <ac:spMk id="3" creationId="{6D90696B-546C-806D-E0A4-4E4AF5BCDB6E}"/>
          </ac:spMkLst>
        </pc:spChg>
        <pc:grpChg chg="del mod">
          <ac:chgData name="Ahsan Iqbal" userId="c2e8e5619a5910ab" providerId="LiveId" clId="{C3D84E77-4905-4EF9-A181-5494CF94A92A}" dt="2022-06-07T09:16:17.003" v="3922"/>
          <ac:grpSpMkLst>
            <pc:docMk/>
            <pc:sldMk cId="1435563967" sldId="266"/>
            <ac:grpSpMk id="8" creationId="{BD88734D-9326-577E-118E-B4CFCC9632B7}"/>
          </ac:grpSpMkLst>
        </pc:grpChg>
        <pc:grpChg chg="mod">
          <ac:chgData name="Ahsan Iqbal" userId="c2e8e5619a5910ab" providerId="LiveId" clId="{C3D84E77-4905-4EF9-A181-5494CF94A92A}" dt="2022-06-07T09:16:17.003" v="3922"/>
          <ac:grpSpMkLst>
            <pc:docMk/>
            <pc:sldMk cId="1435563967" sldId="266"/>
            <ac:grpSpMk id="13" creationId="{7C045362-177D-DEA4-7712-B8006151265D}"/>
          </ac:grpSpMkLst>
        </pc:grpChg>
        <pc:grpChg chg="mod">
          <ac:chgData name="Ahsan Iqbal" userId="c2e8e5619a5910ab" providerId="LiveId" clId="{C3D84E77-4905-4EF9-A181-5494CF94A92A}" dt="2022-06-07T09:16:19.366" v="3925"/>
          <ac:grpSpMkLst>
            <pc:docMk/>
            <pc:sldMk cId="1435563967" sldId="266"/>
            <ac:grpSpMk id="16" creationId="{B3F8EA23-2529-60B8-C8CA-301312CD22A5}"/>
          </ac:grpSpMkLst>
        </pc:grpChg>
        <pc:grpChg chg="del mod">
          <ac:chgData name="Ahsan Iqbal" userId="c2e8e5619a5910ab" providerId="LiveId" clId="{C3D84E77-4905-4EF9-A181-5494CF94A92A}" dt="2022-06-07T09:16:33.263" v="3940"/>
          <ac:grpSpMkLst>
            <pc:docMk/>
            <pc:sldMk cId="1435563967" sldId="266"/>
            <ac:grpSpMk id="20" creationId="{26FC1CFF-F0CD-6154-D97A-47C07DA3BE84}"/>
          </ac:grpSpMkLst>
        </pc:grpChg>
        <pc:grpChg chg="del mod">
          <ac:chgData name="Ahsan Iqbal" userId="c2e8e5619a5910ab" providerId="LiveId" clId="{C3D84E77-4905-4EF9-A181-5494CF94A92A}" dt="2022-06-07T09:16:31.275" v="3938"/>
          <ac:grpSpMkLst>
            <pc:docMk/>
            <pc:sldMk cId="1435563967" sldId="266"/>
            <ac:grpSpMk id="26" creationId="{759570A8-49BD-1C58-F364-96476D5A6BF9}"/>
          </ac:grpSpMkLst>
        </pc:grpChg>
        <pc:grpChg chg="mod">
          <ac:chgData name="Ahsan Iqbal" userId="c2e8e5619a5910ab" providerId="LiveId" clId="{C3D84E77-4905-4EF9-A181-5494CF94A92A}" dt="2022-06-07T09:16:31.275" v="3938"/>
          <ac:grpSpMkLst>
            <pc:docMk/>
            <pc:sldMk cId="1435563967" sldId="266"/>
            <ac:grpSpMk id="29" creationId="{0BD040B8-7D17-5EC6-A0C3-B2A8E4A98C97}"/>
          </ac:grpSpMkLst>
        </pc:grpChg>
        <pc:grpChg chg="mod">
          <ac:chgData name="Ahsan Iqbal" userId="c2e8e5619a5910ab" providerId="LiveId" clId="{C3D84E77-4905-4EF9-A181-5494CF94A92A}" dt="2022-06-07T09:16:33.263" v="3940"/>
          <ac:grpSpMkLst>
            <pc:docMk/>
            <pc:sldMk cId="1435563967" sldId="266"/>
            <ac:grpSpMk id="31" creationId="{38056873-444C-54E6-E0F1-F849E763F7DE}"/>
          </ac:grpSpMkLst>
        </pc:grpChg>
        <pc:grpChg chg="del mod">
          <ac:chgData name="Ahsan Iqbal" userId="c2e8e5619a5910ab" providerId="LiveId" clId="{C3D84E77-4905-4EF9-A181-5494CF94A92A}" dt="2022-06-07T09:16:43.857" v="3954"/>
          <ac:grpSpMkLst>
            <pc:docMk/>
            <pc:sldMk cId="1435563967" sldId="266"/>
            <ac:grpSpMk id="34" creationId="{859B31C7-A99A-1E25-605A-76330F50494A}"/>
          </ac:grpSpMkLst>
        </pc:grpChg>
        <pc:grpChg chg="mod">
          <ac:chgData name="Ahsan Iqbal" userId="c2e8e5619a5910ab" providerId="LiveId" clId="{C3D84E77-4905-4EF9-A181-5494CF94A92A}" dt="2022-06-07T09:16:43.857" v="3954"/>
          <ac:grpSpMkLst>
            <pc:docMk/>
            <pc:sldMk cId="1435563967" sldId="266"/>
            <ac:grpSpMk id="45" creationId="{CB2768EE-788E-7651-BB97-430C600D4643}"/>
          </ac:grpSpMkLst>
        </pc:grpChg>
        <pc:grpChg chg="mod">
          <ac:chgData name="Ahsan Iqbal" userId="c2e8e5619a5910ab" providerId="LiveId" clId="{C3D84E77-4905-4EF9-A181-5494CF94A92A}" dt="2022-06-07T09:16:55.085" v="3962"/>
          <ac:grpSpMkLst>
            <pc:docMk/>
            <pc:sldMk cId="1435563967" sldId="266"/>
            <ac:grpSpMk id="53" creationId="{9009320B-C627-C93D-954F-E715DACAA4A8}"/>
          </ac:grpSpMkLst>
        </pc:grpChg>
        <pc:grpChg chg="mod">
          <ac:chgData name="Ahsan Iqbal" userId="c2e8e5619a5910ab" providerId="LiveId" clId="{C3D84E77-4905-4EF9-A181-5494CF94A92A}" dt="2022-06-07T09:16:55.085" v="3962"/>
          <ac:grpSpMkLst>
            <pc:docMk/>
            <pc:sldMk cId="1435563967" sldId="266"/>
            <ac:grpSpMk id="54" creationId="{B7117A56-E919-F34F-058E-30183EE0775E}"/>
          </ac:grpSpMkLst>
        </pc:grpChg>
        <pc:grpChg chg="del mod">
          <ac:chgData name="Ahsan Iqbal" userId="c2e8e5619a5910ab" providerId="LiveId" clId="{C3D84E77-4905-4EF9-A181-5494CF94A92A}" dt="2022-06-07T09:17:07.453" v="3972"/>
          <ac:grpSpMkLst>
            <pc:docMk/>
            <pc:sldMk cId="1435563967" sldId="266"/>
            <ac:grpSpMk id="57" creationId="{B12B30BC-44A4-9D0D-2ECF-2F4F6CFDFB19}"/>
          </ac:grpSpMkLst>
        </pc:grpChg>
        <pc:grpChg chg="mod">
          <ac:chgData name="Ahsan Iqbal" userId="c2e8e5619a5910ab" providerId="LiveId" clId="{C3D84E77-4905-4EF9-A181-5494CF94A92A}" dt="2022-06-07T09:17:07.453" v="3972"/>
          <ac:grpSpMkLst>
            <pc:docMk/>
            <pc:sldMk cId="1435563967" sldId="266"/>
            <ac:grpSpMk id="7168" creationId="{909FAEEA-CE72-041E-07CF-81A23658F271}"/>
          </ac:grpSpMkLst>
        </pc:grpChg>
        <pc:grpChg chg="add del mod">
          <ac:chgData name="Ahsan Iqbal" userId="c2e8e5619a5910ab" providerId="LiveId" clId="{C3D84E77-4905-4EF9-A181-5494CF94A92A}" dt="2022-06-07T13:27:56.040" v="7797"/>
          <ac:grpSpMkLst>
            <pc:docMk/>
            <pc:sldMk cId="1435563967" sldId="266"/>
            <ac:grpSpMk id="7173" creationId="{AFD7E4C6-8EC4-52A2-3072-0E548C6F14F1}"/>
          </ac:grpSpMkLst>
        </pc:grpChg>
        <pc:grpChg chg="add del mod">
          <ac:chgData name="Ahsan Iqbal" userId="c2e8e5619a5910ab" providerId="LiveId" clId="{C3D84E77-4905-4EF9-A181-5494CF94A92A}" dt="2022-06-07T13:27:54.189" v="7793"/>
          <ac:grpSpMkLst>
            <pc:docMk/>
            <pc:sldMk cId="1435563967" sldId="266"/>
            <ac:grpSpMk id="7177" creationId="{B401FA2C-F9BC-6E55-1C6E-30C749B41F52}"/>
          </ac:grpSpMkLst>
        </pc:grpChg>
        <pc:grpChg chg="mod">
          <ac:chgData name="Ahsan Iqbal" userId="c2e8e5619a5910ab" providerId="LiveId" clId="{C3D84E77-4905-4EF9-A181-5494CF94A92A}" dt="2022-06-07T13:27:53.293" v="7790"/>
          <ac:grpSpMkLst>
            <pc:docMk/>
            <pc:sldMk cId="1435563967" sldId="266"/>
            <ac:grpSpMk id="7180" creationId="{61DF13B8-E6B5-4EF3-57BC-35EEBB7CC7B3}"/>
          </ac:grpSpMkLst>
        </pc:grpChg>
        <pc:grpChg chg="mod">
          <ac:chgData name="Ahsan Iqbal" userId="c2e8e5619a5910ab" providerId="LiveId" clId="{C3D84E77-4905-4EF9-A181-5494CF94A92A}" dt="2022-06-07T13:27:52.518" v="7786"/>
          <ac:grpSpMkLst>
            <pc:docMk/>
            <pc:sldMk cId="1435563967" sldId="266"/>
            <ac:grpSpMk id="7184" creationId="{CB3F6FD3-801F-B031-D226-8117526D43A7}"/>
          </ac:grpSpMkLst>
        </pc:grpChg>
        <pc:grpChg chg="add del mod">
          <ac:chgData name="Ahsan Iqbal" userId="c2e8e5619a5910ab" providerId="LiveId" clId="{C3D84E77-4905-4EF9-A181-5494CF94A92A}" dt="2022-06-07T13:28:42.961" v="7822"/>
          <ac:grpSpMkLst>
            <pc:docMk/>
            <pc:sldMk cId="1435563967" sldId="266"/>
            <ac:grpSpMk id="7188" creationId="{5EDCBDBD-9D92-EC73-2697-E3022B113173}"/>
          </ac:grpSpMkLst>
        </pc:grpChg>
        <pc:grpChg chg="mod">
          <ac:chgData name="Ahsan Iqbal" userId="c2e8e5619a5910ab" providerId="LiveId" clId="{C3D84E77-4905-4EF9-A181-5494CF94A92A}" dt="2022-06-07T13:28:42.570" v="7819"/>
          <ac:grpSpMkLst>
            <pc:docMk/>
            <pc:sldMk cId="1435563967" sldId="266"/>
            <ac:grpSpMk id="7191" creationId="{7B5F61FA-97C8-F522-3D8E-D986C831DD09}"/>
          </ac:grpSpMkLst>
        </pc:grpChg>
        <pc:grpChg chg="add del mod">
          <ac:chgData name="Ahsan Iqbal" userId="c2e8e5619a5910ab" providerId="LiveId" clId="{C3D84E77-4905-4EF9-A181-5494CF94A92A}" dt="2022-06-07T13:28:42.221" v="7816"/>
          <ac:grpSpMkLst>
            <pc:docMk/>
            <pc:sldMk cId="1435563967" sldId="266"/>
            <ac:grpSpMk id="7194" creationId="{1C6FEBDA-0FBE-0161-71FD-E9CDE255A965}"/>
          </ac:grpSpMkLst>
        </pc:grpChg>
        <pc:grpChg chg="mod">
          <ac:chgData name="Ahsan Iqbal" userId="c2e8e5619a5910ab" providerId="LiveId" clId="{C3D84E77-4905-4EF9-A181-5494CF94A92A}" dt="2022-06-07T13:28:41.732" v="7813"/>
          <ac:grpSpMkLst>
            <pc:docMk/>
            <pc:sldMk cId="1435563967" sldId="266"/>
            <ac:grpSpMk id="7197" creationId="{F242055E-FA45-CF4D-26C3-DA14FF2B493C}"/>
          </ac:grpSpMkLst>
        </pc:grpChg>
        <pc:picChg chg="add mod">
          <ac:chgData name="Ahsan Iqbal" userId="c2e8e5619a5910ab" providerId="LiveId" clId="{C3D84E77-4905-4EF9-A181-5494CF94A92A}" dt="2022-06-07T09:15:52.201" v="3911" actId="1076"/>
          <ac:picMkLst>
            <pc:docMk/>
            <pc:sldMk cId="1435563967" sldId="266"/>
            <ac:picMk id="7170" creationId="{5D78B991-6D94-285C-E13C-3C0A38B41247}"/>
          </ac:picMkLst>
        </pc:picChg>
        <pc:inkChg chg="add del">
          <ac:chgData name="Ahsan Iqbal" userId="c2e8e5619a5910ab" providerId="LiveId" clId="{C3D84E77-4905-4EF9-A181-5494CF94A92A}" dt="2022-06-07T09:16:03.038" v="3913" actId="9405"/>
          <ac:inkMkLst>
            <pc:docMk/>
            <pc:sldMk cId="1435563967" sldId="266"/>
            <ac:inkMk id="4" creationId="{5A857388-EFD4-A248-A3C3-DEB8783F2159}"/>
          </ac:inkMkLst>
        </pc:inkChg>
        <pc:inkChg chg="add mod">
          <ac:chgData name="Ahsan Iqbal" userId="c2e8e5619a5910ab" providerId="LiveId" clId="{C3D84E77-4905-4EF9-A181-5494CF94A92A}" dt="2022-06-07T09:16:17.003" v="3922"/>
          <ac:inkMkLst>
            <pc:docMk/>
            <pc:sldMk cId="1435563967" sldId="266"/>
            <ac:inkMk id="5" creationId="{3871A007-44BB-A61B-E220-47DF61BFA2CA}"/>
          </ac:inkMkLst>
        </pc:inkChg>
        <pc:inkChg chg="add mod">
          <ac:chgData name="Ahsan Iqbal" userId="c2e8e5619a5910ab" providerId="LiveId" clId="{C3D84E77-4905-4EF9-A181-5494CF94A92A}" dt="2022-06-07T09:16:17.003" v="3922"/>
          <ac:inkMkLst>
            <pc:docMk/>
            <pc:sldMk cId="1435563967" sldId="266"/>
            <ac:inkMk id="6" creationId="{2664CA07-8F2B-277F-F70F-7F37C0CDCD46}"/>
          </ac:inkMkLst>
        </pc:inkChg>
        <pc:inkChg chg="add mod">
          <ac:chgData name="Ahsan Iqbal" userId="c2e8e5619a5910ab" providerId="LiveId" clId="{C3D84E77-4905-4EF9-A181-5494CF94A92A}" dt="2022-06-07T09:16:17.003" v="3922"/>
          <ac:inkMkLst>
            <pc:docMk/>
            <pc:sldMk cId="1435563967" sldId="266"/>
            <ac:inkMk id="7" creationId="{427852F7-D7EB-A53C-BE9C-07EA7F11CCF0}"/>
          </ac:inkMkLst>
        </pc:inkChg>
        <pc:inkChg chg="add mod">
          <ac:chgData name="Ahsan Iqbal" userId="c2e8e5619a5910ab" providerId="LiveId" clId="{C3D84E77-4905-4EF9-A181-5494CF94A92A}" dt="2022-06-07T09:16:17.003" v="3922"/>
          <ac:inkMkLst>
            <pc:docMk/>
            <pc:sldMk cId="1435563967" sldId="266"/>
            <ac:inkMk id="9" creationId="{4F782D63-A97F-A5E6-FB8C-1632410ADE8F}"/>
          </ac:inkMkLst>
        </pc:inkChg>
        <pc:inkChg chg="add mod">
          <ac:chgData name="Ahsan Iqbal" userId="c2e8e5619a5910ab" providerId="LiveId" clId="{C3D84E77-4905-4EF9-A181-5494CF94A92A}" dt="2022-06-07T09:16:17.003" v="3922"/>
          <ac:inkMkLst>
            <pc:docMk/>
            <pc:sldMk cId="1435563967" sldId="266"/>
            <ac:inkMk id="10" creationId="{CB39A1FF-F9ED-D44C-FCC3-797DDE57DF80}"/>
          </ac:inkMkLst>
        </pc:inkChg>
        <pc:inkChg chg="add mod">
          <ac:chgData name="Ahsan Iqbal" userId="c2e8e5619a5910ab" providerId="LiveId" clId="{C3D84E77-4905-4EF9-A181-5494CF94A92A}" dt="2022-06-07T09:16:17.003" v="3922"/>
          <ac:inkMkLst>
            <pc:docMk/>
            <pc:sldMk cId="1435563967" sldId="266"/>
            <ac:inkMk id="11" creationId="{E077E219-F7A5-1B98-40F1-42053E5BEF5B}"/>
          </ac:inkMkLst>
        </pc:inkChg>
        <pc:inkChg chg="add mod">
          <ac:chgData name="Ahsan Iqbal" userId="c2e8e5619a5910ab" providerId="LiveId" clId="{C3D84E77-4905-4EF9-A181-5494CF94A92A}" dt="2022-06-07T09:16:17.003" v="3922"/>
          <ac:inkMkLst>
            <pc:docMk/>
            <pc:sldMk cId="1435563967" sldId="266"/>
            <ac:inkMk id="12" creationId="{A26033F7-9A2A-8AB8-5A29-1349E697FE18}"/>
          </ac:inkMkLst>
        </pc:inkChg>
        <pc:inkChg chg="add mod">
          <ac:chgData name="Ahsan Iqbal" userId="c2e8e5619a5910ab" providerId="LiveId" clId="{C3D84E77-4905-4EF9-A181-5494CF94A92A}" dt="2022-06-07T09:16:19.366" v="3925"/>
          <ac:inkMkLst>
            <pc:docMk/>
            <pc:sldMk cId="1435563967" sldId="266"/>
            <ac:inkMk id="14" creationId="{92686E87-9416-686A-0B6E-8ABAF9FCC91F}"/>
          </ac:inkMkLst>
        </pc:inkChg>
        <pc:inkChg chg="add mod">
          <ac:chgData name="Ahsan Iqbal" userId="c2e8e5619a5910ab" providerId="LiveId" clId="{C3D84E77-4905-4EF9-A181-5494CF94A92A}" dt="2022-06-07T09:16:19.366" v="3925"/>
          <ac:inkMkLst>
            <pc:docMk/>
            <pc:sldMk cId="1435563967" sldId="266"/>
            <ac:inkMk id="15" creationId="{FDFEB2AF-D843-50C4-4847-A84DF0E3685B}"/>
          </ac:inkMkLst>
        </pc:inkChg>
        <pc:inkChg chg="add mod">
          <ac:chgData name="Ahsan Iqbal" userId="c2e8e5619a5910ab" providerId="LiveId" clId="{C3D84E77-4905-4EF9-A181-5494CF94A92A}" dt="2022-06-07T09:16:33.263" v="3940"/>
          <ac:inkMkLst>
            <pc:docMk/>
            <pc:sldMk cId="1435563967" sldId="266"/>
            <ac:inkMk id="17" creationId="{85E00A76-7612-CAC7-5EC9-82F52721BDFD}"/>
          </ac:inkMkLst>
        </pc:inkChg>
        <pc:inkChg chg="add mod">
          <ac:chgData name="Ahsan Iqbal" userId="c2e8e5619a5910ab" providerId="LiveId" clId="{C3D84E77-4905-4EF9-A181-5494CF94A92A}" dt="2022-06-07T09:16:33.263" v="3940"/>
          <ac:inkMkLst>
            <pc:docMk/>
            <pc:sldMk cId="1435563967" sldId="266"/>
            <ac:inkMk id="18" creationId="{DBC88803-33F2-B065-F2A6-8D2DA5C064ED}"/>
          </ac:inkMkLst>
        </pc:inkChg>
        <pc:inkChg chg="add mod">
          <ac:chgData name="Ahsan Iqbal" userId="c2e8e5619a5910ab" providerId="LiveId" clId="{C3D84E77-4905-4EF9-A181-5494CF94A92A}" dt="2022-06-07T09:16:33.263" v="3940"/>
          <ac:inkMkLst>
            <pc:docMk/>
            <pc:sldMk cId="1435563967" sldId="266"/>
            <ac:inkMk id="19" creationId="{312448DD-886A-21E6-6700-54C9DEFFD5EF}"/>
          </ac:inkMkLst>
        </pc:inkChg>
        <pc:inkChg chg="add mod">
          <ac:chgData name="Ahsan Iqbal" userId="c2e8e5619a5910ab" providerId="LiveId" clId="{C3D84E77-4905-4EF9-A181-5494CF94A92A}" dt="2022-06-07T09:16:31.275" v="3938"/>
          <ac:inkMkLst>
            <pc:docMk/>
            <pc:sldMk cId="1435563967" sldId="266"/>
            <ac:inkMk id="21" creationId="{D180B94D-14C0-FC79-68EA-C0C076642073}"/>
          </ac:inkMkLst>
        </pc:inkChg>
        <pc:inkChg chg="add mod">
          <ac:chgData name="Ahsan Iqbal" userId="c2e8e5619a5910ab" providerId="LiveId" clId="{C3D84E77-4905-4EF9-A181-5494CF94A92A}" dt="2022-06-07T09:16:31.275" v="3938"/>
          <ac:inkMkLst>
            <pc:docMk/>
            <pc:sldMk cId="1435563967" sldId="266"/>
            <ac:inkMk id="22" creationId="{0747EFDA-E312-91BB-C6C9-6C4522C9EC31}"/>
          </ac:inkMkLst>
        </pc:inkChg>
        <pc:inkChg chg="add mod">
          <ac:chgData name="Ahsan Iqbal" userId="c2e8e5619a5910ab" providerId="LiveId" clId="{C3D84E77-4905-4EF9-A181-5494CF94A92A}" dt="2022-06-07T09:16:31.275" v="3938"/>
          <ac:inkMkLst>
            <pc:docMk/>
            <pc:sldMk cId="1435563967" sldId="266"/>
            <ac:inkMk id="23" creationId="{F327229C-CF9B-D1DD-BBFC-BFA0F161D26B}"/>
          </ac:inkMkLst>
        </pc:inkChg>
        <pc:inkChg chg="add mod">
          <ac:chgData name="Ahsan Iqbal" userId="c2e8e5619a5910ab" providerId="LiveId" clId="{C3D84E77-4905-4EF9-A181-5494CF94A92A}" dt="2022-06-07T09:16:31.275" v="3938"/>
          <ac:inkMkLst>
            <pc:docMk/>
            <pc:sldMk cId="1435563967" sldId="266"/>
            <ac:inkMk id="24" creationId="{C36D4304-D821-4662-E7C1-0085E35865BC}"/>
          </ac:inkMkLst>
        </pc:inkChg>
        <pc:inkChg chg="add mod">
          <ac:chgData name="Ahsan Iqbal" userId="c2e8e5619a5910ab" providerId="LiveId" clId="{C3D84E77-4905-4EF9-A181-5494CF94A92A}" dt="2022-06-07T09:16:31.275" v="3938"/>
          <ac:inkMkLst>
            <pc:docMk/>
            <pc:sldMk cId="1435563967" sldId="266"/>
            <ac:inkMk id="25" creationId="{B4756493-0C0F-6174-1771-77E66A900D70}"/>
          </ac:inkMkLst>
        </pc:inkChg>
        <pc:inkChg chg="add mod">
          <ac:chgData name="Ahsan Iqbal" userId="c2e8e5619a5910ab" providerId="LiveId" clId="{C3D84E77-4905-4EF9-A181-5494CF94A92A}" dt="2022-06-07T09:16:31.275" v="3938"/>
          <ac:inkMkLst>
            <pc:docMk/>
            <pc:sldMk cId="1435563967" sldId="266"/>
            <ac:inkMk id="27" creationId="{9C51E916-116A-8099-9318-6311A059B5FB}"/>
          </ac:inkMkLst>
        </pc:inkChg>
        <pc:inkChg chg="add mod">
          <ac:chgData name="Ahsan Iqbal" userId="c2e8e5619a5910ab" providerId="LiveId" clId="{C3D84E77-4905-4EF9-A181-5494CF94A92A}" dt="2022-06-07T09:16:31.275" v="3938"/>
          <ac:inkMkLst>
            <pc:docMk/>
            <pc:sldMk cId="1435563967" sldId="266"/>
            <ac:inkMk id="28" creationId="{5EABDD88-9BF6-D1A3-D36D-39C1FDE30B5E}"/>
          </ac:inkMkLst>
        </pc:inkChg>
        <pc:inkChg chg="add mod">
          <ac:chgData name="Ahsan Iqbal" userId="c2e8e5619a5910ab" providerId="LiveId" clId="{C3D84E77-4905-4EF9-A181-5494CF94A92A}" dt="2022-06-07T09:16:33.263" v="3940"/>
          <ac:inkMkLst>
            <pc:docMk/>
            <pc:sldMk cId="1435563967" sldId="266"/>
            <ac:inkMk id="30" creationId="{ADF722F0-302E-ACC2-A813-F108AE60AE49}"/>
          </ac:inkMkLst>
        </pc:inkChg>
        <pc:inkChg chg="add mod">
          <ac:chgData name="Ahsan Iqbal" userId="c2e8e5619a5910ab" providerId="LiveId" clId="{C3D84E77-4905-4EF9-A181-5494CF94A92A}" dt="2022-06-07T09:16:43.857" v="3954"/>
          <ac:inkMkLst>
            <pc:docMk/>
            <pc:sldMk cId="1435563967" sldId="266"/>
            <ac:inkMk id="32" creationId="{D78D8654-BC80-BFF1-198A-2D894D73170E}"/>
          </ac:inkMkLst>
        </pc:inkChg>
        <pc:inkChg chg="add mod">
          <ac:chgData name="Ahsan Iqbal" userId="c2e8e5619a5910ab" providerId="LiveId" clId="{C3D84E77-4905-4EF9-A181-5494CF94A92A}" dt="2022-06-07T09:16:43.857" v="3954"/>
          <ac:inkMkLst>
            <pc:docMk/>
            <pc:sldMk cId="1435563967" sldId="266"/>
            <ac:inkMk id="33" creationId="{A31C0B22-C595-2430-5F35-C622D576CAC0}"/>
          </ac:inkMkLst>
        </pc:inkChg>
        <pc:inkChg chg="add mod">
          <ac:chgData name="Ahsan Iqbal" userId="c2e8e5619a5910ab" providerId="LiveId" clId="{C3D84E77-4905-4EF9-A181-5494CF94A92A}" dt="2022-06-07T09:16:43.857" v="3954"/>
          <ac:inkMkLst>
            <pc:docMk/>
            <pc:sldMk cId="1435563967" sldId="266"/>
            <ac:inkMk id="35" creationId="{7574CE22-E06F-42EB-4D31-E012B7749133}"/>
          </ac:inkMkLst>
        </pc:inkChg>
        <pc:inkChg chg="add mod">
          <ac:chgData name="Ahsan Iqbal" userId="c2e8e5619a5910ab" providerId="LiveId" clId="{C3D84E77-4905-4EF9-A181-5494CF94A92A}" dt="2022-06-07T09:16:43.857" v="3954"/>
          <ac:inkMkLst>
            <pc:docMk/>
            <pc:sldMk cId="1435563967" sldId="266"/>
            <ac:inkMk id="36" creationId="{B79C3ADF-2D1D-52A8-FA48-70B99CB2CDC6}"/>
          </ac:inkMkLst>
        </pc:inkChg>
        <pc:inkChg chg="add mod">
          <ac:chgData name="Ahsan Iqbal" userId="c2e8e5619a5910ab" providerId="LiveId" clId="{C3D84E77-4905-4EF9-A181-5494CF94A92A}" dt="2022-06-07T09:16:43.857" v="3954"/>
          <ac:inkMkLst>
            <pc:docMk/>
            <pc:sldMk cId="1435563967" sldId="266"/>
            <ac:inkMk id="37" creationId="{724BBC08-BA86-0619-7F0E-1A91B026F5DA}"/>
          </ac:inkMkLst>
        </pc:inkChg>
        <pc:inkChg chg="add mod">
          <ac:chgData name="Ahsan Iqbal" userId="c2e8e5619a5910ab" providerId="LiveId" clId="{C3D84E77-4905-4EF9-A181-5494CF94A92A}" dt="2022-06-07T09:16:43.857" v="3954"/>
          <ac:inkMkLst>
            <pc:docMk/>
            <pc:sldMk cId="1435563967" sldId="266"/>
            <ac:inkMk id="38" creationId="{B3250241-3C45-E01D-DDE9-481DDCF339DC}"/>
          </ac:inkMkLst>
        </pc:inkChg>
        <pc:inkChg chg="add mod">
          <ac:chgData name="Ahsan Iqbal" userId="c2e8e5619a5910ab" providerId="LiveId" clId="{C3D84E77-4905-4EF9-A181-5494CF94A92A}" dt="2022-06-07T09:16:43.857" v="3954"/>
          <ac:inkMkLst>
            <pc:docMk/>
            <pc:sldMk cId="1435563967" sldId="266"/>
            <ac:inkMk id="39" creationId="{4867C854-6507-A920-106C-68E54DEFE75B}"/>
          </ac:inkMkLst>
        </pc:inkChg>
        <pc:inkChg chg="add mod">
          <ac:chgData name="Ahsan Iqbal" userId="c2e8e5619a5910ab" providerId="LiveId" clId="{C3D84E77-4905-4EF9-A181-5494CF94A92A}" dt="2022-06-07T09:16:43.857" v="3954"/>
          <ac:inkMkLst>
            <pc:docMk/>
            <pc:sldMk cId="1435563967" sldId="266"/>
            <ac:inkMk id="40" creationId="{7DAC2E54-ADBC-E229-FF03-DA5E687981BE}"/>
          </ac:inkMkLst>
        </pc:inkChg>
        <pc:inkChg chg="add mod">
          <ac:chgData name="Ahsan Iqbal" userId="c2e8e5619a5910ab" providerId="LiveId" clId="{C3D84E77-4905-4EF9-A181-5494CF94A92A}" dt="2022-06-07T09:16:43.857" v="3954"/>
          <ac:inkMkLst>
            <pc:docMk/>
            <pc:sldMk cId="1435563967" sldId="266"/>
            <ac:inkMk id="41" creationId="{1EC0AB6F-65E9-AD16-CD1E-B1ADB091C6D0}"/>
          </ac:inkMkLst>
        </pc:inkChg>
        <pc:inkChg chg="add mod">
          <ac:chgData name="Ahsan Iqbal" userId="c2e8e5619a5910ab" providerId="LiveId" clId="{C3D84E77-4905-4EF9-A181-5494CF94A92A}" dt="2022-06-07T09:16:43.857" v="3954"/>
          <ac:inkMkLst>
            <pc:docMk/>
            <pc:sldMk cId="1435563967" sldId="266"/>
            <ac:inkMk id="42" creationId="{E50F36CE-A0E5-1875-E495-869DCC437250}"/>
          </ac:inkMkLst>
        </pc:inkChg>
        <pc:inkChg chg="add mod">
          <ac:chgData name="Ahsan Iqbal" userId="c2e8e5619a5910ab" providerId="LiveId" clId="{C3D84E77-4905-4EF9-A181-5494CF94A92A}" dt="2022-06-07T09:16:43.857" v="3954"/>
          <ac:inkMkLst>
            <pc:docMk/>
            <pc:sldMk cId="1435563967" sldId="266"/>
            <ac:inkMk id="43" creationId="{09508E02-F585-12F3-B351-7C914AD36F1A}"/>
          </ac:inkMkLst>
        </pc:inkChg>
        <pc:inkChg chg="add mod">
          <ac:chgData name="Ahsan Iqbal" userId="c2e8e5619a5910ab" providerId="LiveId" clId="{C3D84E77-4905-4EF9-A181-5494CF94A92A}" dt="2022-06-07T09:16:43.857" v="3954"/>
          <ac:inkMkLst>
            <pc:docMk/>
            <pc:sldMk cId="1435563967" sldId="266"/>
            <ac:inkMk id="44" creationId="{2FDE2391-BD58-B32B-6737-69B845BF5613}"/>
          </ac:inkMkLst>
        </pc:inkChg>
        <pc:inkChg chg="add mod">
          <ac:chgData name="Ahsan Iqbal" userId="c2e8e5619a5910ab" providerId="LiveId" clId="{C3D84E77-4905-4EF9-A181-5494CF94A92A}" dt="2022-06-07T09:16:55.085" v="3962"/>
          <ac:inkMkLst>
            <pc:docMk/>
            <pc:sldMk cId="1435563967" sldId="266"/>
            <ac:inkMk id="46" creationId="{FE0C8D9E-12D2-9D0A-EF7D-9469938FA76E}"/>
          </ac:inkMkLst>
        </pc:inkChg>
        <pc:inkChg chg="add mod">
          <ac:chgData name="Ahsan Iqbal" userId="c2e8e5619a5910ab" providerId="LiveId" clId="{C3D84E77-4905-4EF9-A181-5494CF94A92A}" dt="2022-06-07T09:16:55.085" v="3962"/>
          <ac:inkMkLst>
            <pc:docMk/>
            <pc:sldMk cId="1435563967" sldId="266"/>
            <ac:inkMk id="47" creationId="{81782349-32A0-1ABE-06BD-FE73BEA59221}"/>
          </ac:inkMkLst>
        </pc:inkChg>
        <pc:inkChg chg="add mod">
          <ac:chgData name="Ahsan Iqbal" userId="c2e8e5619a5910ab" providerId="LiveId" clId="{C3D84E77-4905-4EF9-A181-5494CF94A92A}" dt="2022-06-07T09:16:55.085" v="3962"/>
          <ac:inkMkLst>
            <pc:docMk/>
            <pc:sldMk cId="1435563967" sldId="266"/>
            <ac:inkMk id="48" creationId="{1AF90F4A-DADB-FFFF-E092-E37FED961C0D}"/>
          </ac:inkMkLst>
        </pc:inkChg>
        <pc:inkChg chg="add mod">
          <ac:chgData name="Ahsan Iqbal" userId="c2e8e5619a5910ab" providerId="LiveId" clId="{C3D84E77-4905-4EF9-A181-5494CF94A92A}" dt="2022-06-07T09:16:55.085" v="3962"/>
          <ac:inkMkLst>
            <pc:docMk/>
            <pc:sldMk cId="1435563967" sldId="266"/>
            <ac:inkMk id="49" creationId="{D84D7441-A0AF-0189-1A3D-8C2970B76FC8}"/>
          </ac:inkMkLst>
        </pc:inkChg>
        <pc:inkChg chg="add mod">
          <ac:chgData name="Ahsan Iqbal" userId="c2e8e5619a5910ab" providerId="LiveId" clId="{C3D84E77-4905-4EF9-A181-5494CF94A92A}" dt="2022-06-07T09:16:55.085" v="3962"/>
          <ac:inkMkLst>
            <pc:docMk/>
            <pc:sldMk cId="1435563967" sldId="266"/>
            <ac:inkMk id="50" creationId="{AE40726D-0F48-3EFB-DED4-B70B5A588945}"/>
          </ac:inkMkLst>
        </pc:inkChg>
        <pc:inkChg chg="add mod">
          <ac:chgData name="Ahsan Iqbal" userId="c2e8e5619a5910ab" providerId="LiveId" clId="{C3D84E77-4905-4EF9-A181-5494CF94A92A}" dt="2022-06-07T09:16:55.085" v="3962"/>
          <ac:inkMkLst>
            <pc:docMk/>
            <pc:sldMk cId="1435563967" sldId="266"/>
            <ac:inkMk id="51" creationId="{573B33EE-90A0-D8E4-D499-2CC1BF5D52B7}"/>
          </ac:inkMkLst>
        </pc:inkChg>
        <pc:inkChg chg="add mod">
          <ac:chgData name="Ahsan Iqbal" userId="c2e8e5619a5910ab" providerId="LiveId" clId="{C3D84E77-4905-4EF9-A181-5494CF94A92A}" dt="2022-06-07T09:16:55.085" v="3962"/>
          <ac:inkMkLst>
            <pc:docMk/>
            <pc:sldMk cId="1435563967" sldId="266"/>
            <ac:inkMk id="52" creationId="{212DC38A-25F8-3060-47CC-2622F401B5EF}"/>
          </ac:inkMkLst>
        </pc:inkChg>
        <pc:inkChg chg="add mod">
          <ac:chgData name="Ahsan Iqbal" userId="c2e8e5619a5910ab" providerId="LiveId" clId="{C3D84E77-4905-4EF9-A181-5494CF94A92A}" dt="2022-06-07T09:17:07.453" v="3972"/>
          <ac:inkMkLst>
            <pc:docMk/>
            <pc:sldMk cId="1435563967" sldId="266"/>
            <ac:inkMk id="55" creationId="{F197E1B6-2049-2733-1076-4403830CF584}"/>
          </ac:inkMkLst>
        </pc:inkChg>
        <pc:inkChg chg="add mod">
          <ac:chgData name="Ahsan Iqbal" userId="c2e8e5619a5910ab" providerId="LiveId" clId="{C3D84E77-4905-4EF9-A181-5494CF94A92A}" dt="2022-06-07T09:17:07.453" v="3972"/>
          <ac:inkMkLst>
            <pc:docMk/>
            <pc:sldMk cId="1435563967" sldId="266"/>
            <ac:inkMk id="56" creationId="{7E2F3F3D-B9AD-0BE0-CCB3-C52C5BF0403C}"/>
          </ac:inkMkLst>
        </pc:inkChg>
        <pc:inkChg chg="add mod">
          <ac:chgData name="Ahsan Iqbal" userId="c2e8e5619a5910ab" providerId="LiveId" clId="{C3D84E77-4905-4EF9-A181-5494CF94A92A}" dt="2022-06-07T09:17:07.453" v="3972"/>
          <ac:inkMkLst>
            <pc:docMk/>
            <pc:sldMk cId="1435563967" sldId="266"/>
            <ac:inkMk id="58" creationId="{BC7B3DA5-3D9D-CDAD-7BC2-97EF3E132A15}"/>
          </ac:inkMkLst>
        </pc:inkChg>
        <pc:inkChg chg="add mod">
          <ac:chgData name="Ahsan Iqbal" userId="c2e8e5619a5910ab" providerId="LiveId" clId="{C3D84E77-4905-4EF9-A181-5494CF94A92A}" dt="2022-06-07T09:17:07.453" v="3972"/>
          <ac:inkMkLst>
            <pc:docMk/>
            <pc:sldMk cId="1435563967" sldId="266"/>
            <ac:inkMk id="59" creationId="{B622BA52-C69B-C48A-59B8-4BBC3B1AB949}"/>
          </ac:inkMkLst>
        </pc:inkChg>
        <pc:inkChg chg="add mod">
          <ac:chgData name="Ahsan Iqbal" userId="c2e8e5619a5910ab" providerId="LiveId" clId="{C3D84E77-4905-4EF9-A181-5494CF94A92A}" dt="2022-06-07T09:17:07.453" v="3972"/>
          <ac:inkMkLst>
            <pc:docMk/>
            <pc:sldMk cId="1435563967" sldId="266"/>
            <ac:inkMk id="60" creationId="{DC8DE8D9-DB96-A718-9B56-2510D8E4106D}"/>
          </ac:inkMkLst>
        </pc:inkChg>
        <pc:inkChg chg="add mod">
          <ac:chgData name="Ahsan Iqbal" userId="c2e8e5619a5910ab" providerId="LiveId" clId="{C3D84E77-4905-4EF9-A181-5494CF94A92A}" dt="2022-06-07T09:17:07.453" v="3972"/>
          <ac:inkMkLst>
            <pc:docMk/>
            <pc:sldMk cId="1435563967" sldId="266"/>
            <ac:inkMk id="61" creationId="{2795F05A-C14D-652C-7C14-F5E04D510069}"/>
          </ac:inkMkLst>
        </pc:inkChg>
        <pc:inkChg chg="add mod">
          <ac:chgData name="Ahsan Iqbal" userId="c2e8e5619a5910ab" providerId="LiveId" clId="{C3D84E77-4905-4EF9-A181-5494CF94A92A}" dt="2022-06-07T09:17:07.453" v="3972"/>
          <ac:inkMkLst>
            <pc:docMk/>
            <pc:sldMk cId="1435563967" sldId="266"/>
            <ac:inkMk id="62" creationId="{2872E5AF-16F3-F528-6FB5-E38513A97A0F}"/>
          </ac:inkMkLst>
        </pc:inkChg>
        <pc:inkChg chg="add mod">
          <ac:chgData name="Ahsan Iqbal" userId="c2e8e5619a5910ab" providerId="LiveId" clId="{C3D84E77-4905-4EF9-A181-5494CF94A92A}" dt="2022-06-07T09:17:07.453" v="3972"/>
          <ac:inkMkLst>
            <pc:docMk/>
            <pc:sldMk cId="1435563967" sldId="266"/>
            <ac:inkMk id="63" creationId="{5E65EDCD-95EC-C38B-C168-ECF4F78CC000}"/>
          </ac:inkMkLst>
        </pc:inkChg>
        <pc:inkChg chg="add del">
          <ac:chgData name="Ahsan Iqbal" userId="c2e8e5619a5910ab" providerId="LiveId" clId="{C3D84E77-4905-4EF9-A181-5494CF94A92A}" dt="2022-06-07T13:27:34.493" v="7770" actId="9405"/>
          <ac:inkMkLst>
            <pc:docMk/>
            <pc:sldMk cId="1435563967" sldId="266"/>
            <ac:inkMk id="7169" creationId="{5EE06BA8-03AB-735E-6543-B84610C23B8B}"/>
          </ac:inkMkLst>
        </pc:inkChg>
        <pc:inkChg chg="add del mod">
          <ac:chgData name="Ahsan Iqbal" userId="c2e8e5619a5910ab" providerId="LiveId" clId="{C3D84E77-4905-4EF9-A181-5494CF94A92A}" dt="2022-06-07T13:27:57.846" v="7798" actId="9405"/>
          <ac:inkMkLst>
            <pc:docMk/>
            <pc:sldMk cId="1435563967" sldId="266"/>
            <ac:inkMk id="7171" creationId="{E708C771-53DE-0DE0-600A-B1C334E5AA22}"/>
          </ac:inkMkLst>
        </pc:inkChg>
        <pc:inkChg chg="add del mod">
          <ac:chgData name="Ahsan Iqbal" userId="c2e8e5619a5910ab" providerId="LiveId" clId="{C3D84E77-4905-4EF9-A181-5494CF94A92A}" dt="2022-06-07T13:27:56.040" v="7797"/>
          <ac:inkMkLst>
            <pc:docMk/>
            <pc:sldMk cId="1435563967" sldId="266"/>
            <ac:inkMk id="7172" creationId="{F111EB70-E189-0FDE-0407-249CE85C21AC}"/>
          </ac:inkMkLst>
        </pc:inkChg>
        <pc:inkChg chg="add del mod">
          <ac:chgData name="Ahsan Iqbal" userId="c2e8e5619a5910ab" providerId="LiveId" clId="{C3D84E77-4905-4EF9-A181-5494CF94A92A}" dt="2022-06-07T13:27:55.328" v="7795" actId="9405"/>
          <ac:inkMkLst>
            <pc:docMk/>
            <pc:sldMk cId="1435563967" sldId="266"/>
            <ac:inkMk id="7174" creationId="{DB4D9D1C-0D15-8847-A484-06F5939FBCCF}"/>
          </ac:inkMkLst>
        </pc:inkChg>
        <pc:inkChg chg="add del mod">
          <ac:chgData name="Ahsan Iqbal" userId="c2e8e5619a5910ab" providerId="LiveId" clId="{C3D84E77-4905-4EF9-A181-5494CF94A92A}" dt="2022-06-07T13:27:54.675" v="7794" actId="9405"/>
          <ac:inkMkLst>
            <pc:docMk/>
            <pc:sldMk cId="1435563967" sldId="266"/>
            <ac:inkMk id="7175" creationId="{00E74D2B-93A9-A211-E72C-F5BFB1AA1387}"/>
          </ac:inkMkLst>
        </pc:inkChg>
        <pc:inkChg chg="add del mod">
          <ac:chgData name="Ahsan Iqbal" userId="c2e8e5619a5910ab" providerId="LiveId" clId="{C3D84E77-4905-4EF9-A181-5494CF94A92A}" dt="2022-06-07T13:27:54.189" v="7793"/>
          <ac:inkMkLst>
            <pc:docMk/>
            <pc:sldMk cId="1435563967" sldId="266"/>
            <ac:inkMk id="7176" creationId="{3E66A1F8-37A3-AEA9-B9E5-229402B62606}"/>
          </ac:inkMkLst>
        </pc:inkChg>
        <pc:inkChg chg="add del mod">
          <ac:chgData name="Ahsan Iqbal" userId="c2e8e5619a5910ab" providerId="LiveId" clId="{C3D84E77-4905-4EF9-A181-5494CF94A92A}" dt="2022-06-07T13:27:53.640" v="7791" actId="9405"/>
          <ac:inkMkLst>
            <pc:docMk/>
            <pc:sldMk cId="1435563967" sldId="266"/>
            <ac:inkMk id="7178" creationId="{4CB9E59D-7678-FC32-436B-F739E8E21BA0}"/>
          </ac:inkMkLst>
        </pc:inkChg>
        <pc:inkChg chg="add del mod">
          <ac:chgData name="Ahsan Iqbal" userId="c2e8e5619a5910ab" providerId="LiveId" clId="{C3D84E77-4905-4EF9-A181-5494CF94A92A}" dt="2022-06-07T13:27:53.293" v="7790"/>
          <ac:inkMkLst>
            <pc:docMk/>
            <pc:sldMk cId="1435563967" sldId="266"/>
            <ac:inkMk id="7179" creationId="{372B326C-8880-CB7F-A6C1-C9C9383BE966}"/>
          </ac:inkMkLst>
        </pc:inkChg>
        <pc:inkChg chg="add del mod">
          <ac:chgData name="Ahsan Iqbal" userId="c2e8e5619a5910ab" providerId="LiveId" clId="{C3D84E77-4905-4EF9-A181-5494CF94A92A}" dt="2022-06-07T13:27:53.136" v="7788" actId="9405"/>
          <ac:inkMkLst>
            <pc:docMk/>
            <pc:sldMk cId="1435563967" sldId="266"/>
            <ac:inkMk id="7181" creationId="{BCE6EDA4-2B76-6781-E1F9-72CA58DA7872}"/>
          </ac:inkMkLst>
        </pc:inkChg>
        <pc:inkChg chg="add del mod">
          <ac:chgData name="Ahsan Iqbal" userId="c2e8e5619a5910ab" providerId="LiveId" clId="{C3D84E77-4905-4EF9-A181-5494CF94A92A}" dt="2022-06-07T13:27:52.965" v="7787" actId="9405"/>
          <ac:inkMkLst>
            <pc:docMk/>
            <pc:sldMk cId="1435563967" sldId="266"/>
            <ac:inkMk id="7182" creationId="{B96F6859-006D-1854-C14F-5CCABB468A47}"/>
          </ac:inkMkLst>
        </pc:inkChg>
        <pc:inkChg chg="add del mod">
          <ac:chgData name="Ahsan Iqbal" userId="c2e8e5619a5910ab" providerId="LiveId" clId="{C3D84E77-4905-4EF9-A181-5494CF94A92A}" dt="2022-06-07T13:27:52.518" v="7786"/>
          <ac:inkMkLst>
            <pc:docMk/>
            <pc:sldMk cId="1435563967" sldId="266"/>
            <ac:inkMk id="7183" creationId="{C07CDE68-5321-890F-E8E3-185AEA053741}"/>
          </ac:inkMkLst>
        </pc:inkChg>
        <pc:inkChg chg="add del">
          <ac:chgData name="Ahsan Iqbal" userId="c2e8e5619a5910ab" providerId="LiveId" clId="{C3D84E77-4905-4EF9-A181-5494CF94A92A}" dt="2022-06-07T13:28:44.288" v="7824" actId="9405"/>
          <ac:inkMkLst>
            <pc:docMk/>
            <pc:sldMk cId="1435563967" sldId="266"/>
            <ac:inkMk id="7185" creationId="{17904ADE-677B-6503-B777-634F2C7F1B82}"/>
          </ac:inkMkLst>
        </pc:inkChg>
        <pc:inkChg chg="add del mod">
          <ac:chgData name="Ahsan Iqbal" userId="c2e8e5619a5910ab" providerId="LiveId" clId="{C3D84E77-4905-4EF9-A181-5494CF94A92A}" dt="2022-06-07T13:28:44.092" v="7823" actId="9405"/>
          <ac:inkMkLst>
            <pc:docMk/>
            <pc:sldMk cId="1435563967" sldId="266"/>
            <ac:inkMk id="7186" creationId="{93FABBBD-1C36-5CC3-C645-B3BD9D7DB5A1}"/>
          </ac:inkMkLst>
        </pc:inkChg>
        <pc:inkChg chg="add del mod">
          <ac:chgData name="Ahsan Iqbal" userId="c2e8e5619a5910ab" providerId="LiveId" clId="{C3D84E77-4905-4EF9-A181-5494CF94A92A}" dt="2022-06-07T13:28:42.961" v="7822"/>
          <ac:inkMkLst>
            <pc:docMk/>
            <pc:sldMk cId="1435563967" sldId="266"/>
            <ac:inkMk id="7187" creationId="{28E16D2F-B0AD-5E51-3B88-5A27946CACCD}"/>
          </ac:inkMkLst>
        </pc:inkChg>
        <pc:inkChg chg="add del mod">
          <ac:chgData name="Ahsan Iqbal" userId="c2e8e5619a5910ab" providerId="LiveId" clId="{C3D84E77-4905-4EF9-A181-5494CF94A92A}" dt="2022-06-07T13:28:42.726" v="7820" actId="9405"/>
          <ac:inkMkLst>
            <pc:docMk/>
            <pc:sldMk cId="1435563967" sldId="266"/>
            <ac:inkMk id="7189" creationId="{CB098370-587A-522B-152A-969D8605E9CD}"/>
          </ac:inkMkLst>
        </pc:inkChg>
        <pc:inkChg chg="add del mod">
          <ac:chgData name="Ahsan Iqbal" userId="c2e8e5619a5910ab" providerId="LiveId" clId="{C3D84E77-4905-4EF9-A181-5494CF94A92A}" dt="2022-06-07T13:28:42.570" v="7819"/>
          <ac:inkMkLst>
            <pc:docMk/>
            <pc:sldMk cId="1435563967" sldId="266"/>
            <ac:inkMk id="7190" creationId="{CD7AFA80-2B8B-5F0A-F4E7-CFE2799313DD}"/>
          </ac:inkMkLst>
        </pc:inkChg>
        <pc:inkChg chg="add del mod">
          <ac:chgData name="Ahsan Iqbal" userId="c2e8e5619a5910ab" providerId="LiveId" clId="{C3D84E77-4905-4EF9-A181-5494CF94A92A}" dt="2022-06-07T13:28:42.413" v="7817" actId="9405"/>
          <ac:inkMkLst>
            <pc:docMk/>
            <pc:sldMk cId="1435563967" sldId="266"/>
            <ac:inkMk id="7192" creationId="{B07B7D38-ECBD-B404-9287-A902306BB2D5}"/>
          </ac:inkMkLst>
        </pc:inkChg>
        <pc:inkChg chg="add del mod">
          <ac:chgData name="Ahsan Iqbal" userId="c2e8e5619a5910ab" providerId="LiveId" clId="{C3D84E77-4905-4EF9-A181-5494CF94A92A}" dt="2022-06-07T13:28:42.221" v="7816"/>
          <ac:inkMkLst>
            <pc:docMk/>
            <pc:sldMk cId="1435563967" sldId="266"/>
            <ac:inkMk id="7193" creationId="{0292BB7A-DE07-2706-B556-23613D66EE84}"/>
          </ac:inkMkLst>
        </pc:inkChg>
        <pc:inkChg chg="add del mod">
          <ac:chgData name="Ahsan Iqbal" userId="c2e8e5619a5910ab" providerId="LiveId" clId="{C3D84E77-4905-4EF9-A181-5494CF94A92A}" dt="2022-06-07T13:28:41.974" v="7814" actId="9405"/>
          <ac:inkMkLst>
            <pc:docMk/>
            <pc:sldMk cId="1435563967" sldId="266"/>
            <ac:inkMk id="7195" creationId="{A1F7F029-FC4A-AEFE-DADB-F8A4F9A51886}"/>
          </ac:inkMkLst>
        </pc:inkChg>
        <pc:inkChg chg="add del mod">
          <ac:chgData name="Ahsan Iqbal" userId="c2e8e5619a5910ab" providerId="LiveId" clId="{C3D84E77-4905-4EF9-A181-5494CF94A92A}" dt="2022-06-07T13:28:41.732" v="7813"/>
          <ac:inkMkLst>
            <pc:docMk/>
            <pc:sldMk cId="1435563967" sldId="266"/>
            <ac:inkMk id="7196" creationId="{8EF5241A-A011-E0F4-8377-A0ECA315B75D}"/>
          </ac:inkMkLst>
        </pc:inkChg>
      </pc:sldChg>
      <pc:sldChg chg="addSp modSp new mod">
        <pc:chgData name="Ahsan Iqbal" userId="c2e8e5619a5910ab" providerId="LiveId" clId="{C3D84E77-4905-4EF9-A181-5494CF94A92A}" dt="2022-06-07T09:23:21.538" v="4354" actId="1076"/>
        <pc:sldMkLst>
          <pc:docMk/>
          <pc:sldMk cId="2077300741" sldId="267"/>
        </pc:sldMkLst>
        <pc:spChg chg="mod">
          <ac:chgData name="Ahsan Iqbal" userId="c2e8e5619a5910ab" providerId="LiveId" clId="{C3D84E77-4905-4EF9-A181-5494CF94A92A}" dt="2022-06-07T09:19:24.866" v="4100" actId="20577"/>
          <ac:spMkLst>
            <pc:docMk/>
            <pc:sldMk cId="2077300741" sldId="267"/>
            <ac:spMk id="2" creationId="{A09C329E-7B63-FDCA-0691-3BE31CEC0F41}"/>
          </ac:spMkLst>
        </pc:spChg>
        <pc:spChg chg="mod">
          <ac:chgData name="Ahsan Iqbal" userId="c2e8e5619a5910ab" providerId="LiveId" clId="{C3D84E77-4905-4EF9-A181-5494CF94A92A}" dt="2022-06-07T09:20:53.615" v="4348" actId="20577"/>
          <ac:spMkLst>
            <pc:docMk/>
            <pc:sldMk cId="2077300741" sldId="267"/>
            <ac:spMk id="3" creationId="{2A62327E-66C0-EB25-6D82-0EF9F3B8CE10}"/>
          </ac:spMkLst>
        </pc:spChg>
        <pc:picChg chg="add mod">
          <ac:chgData name="Ahsan Iqbal" userId="c2e8e5619a5910ab" providerId="LiveId" clId="{C3D84E77-4905-4EF9-A181-5494CF94A92A}" dt="2022-06-07T09:23:21.538" v="4354" actId="1076"/>
          <ac:picMkLst>
            <pc:docMk/>
            <pc:sldMk cId="2077300741" sldId="267"/>
            <ac:picMk id="8194" creationId="{26AB5527-39B2-A25A-A9C4-33C1A1C91965}"/>
          </ac:picMkLst>
        </pc:picChg>
      </pc:sldChg>
      <pc:sldChg chg="addSp delSp modSp new mod ord setBg">
        <pc:chgData name="Ahsan Iqbal" userId="c2e8e5619a5910ab" providerId="LiveId" clId="{C3D84E77-4905-4EF9-A181-5494CF94A92A}" dt="2022-06-07T14:37:53.289" v="8501" actId="478"/>
        <pc:sldMkLst>
          <pc:docMk/>
          <pc:sldMk cId="3802331921" sldId="268"/>
        </pc:sldMkLst>
        <pc:spChg chg="mod">
          <ac:chgData name="Ahsan Iqbal" userId="c2e8e5619a5910ab" providerId="LiveId" clId="{C3D84E77-4905-4EF9-A181-5494CF94A92A}" dt="2022-06-07T09:24:11.755" v="4368" actId="20577"/>
          <ac:spMkLst>
            <pc:docMk/>
            <pc:sldMk cId="3802331921" sldId="268"/>
            <ac:spMk id="2" creationId="{DC70FDA8-E71D-B5F5-E03B-E06556C6E40A}"/>
          </ac:spMkLst>
        </pc:spChg>
        <pc:spChg chg="mod">
          <ac:chgData name="Ahsan Iqbal" userId="c2e8e5619a5910ab" providerId="LiveId" clId="{C3D84E77-4905-4EF9-A181-5494CF94A92A}" dt="2022-06-07T13:32:47.168" v="7859" actId="20578"/>
          <ac:spMkLst>
            <pc:docMk/>
            <pc:sldMk cId="3802331921" sldId="268"/>
            <ac:spMk id="3" creationId="{7184DB84-21B4-58A4-5AE3-DD5CE3868F6B}"/>
          </ac:spMkLst>
        </pc:spChg>
        <pc:grpChg chg="del mod">
          <ac:chgData name="Ahsan Iqbal" userId="c2e8e5619a5910ab" providerId="LiveId" clId="{C3D84E77-4905-4EF9-A181-5494CF94A92A}" dt="2022-06-07T11:34:10.271" v="7666"/>
          <ac:grpSpMkLst>
            <pc:docMk/>
            <pc:sldMk cId="3802331921" sldId="268"/>
            <ac:grpSpMk id="8" creationId="{F1496E2F-391B-6AFC-23B1-3E5B16611394}"/>
          </ac:grpSpMkLst>
        </pc:grpChg>
        <pc:grpChg chg="del mod">
          <ac:chgData name="Ahsan Iqbal" userId="c2e8e5619a5910ab" providerId="LiveId" clId="{C3D84E77-4905-4EF9-A181-5494CF94A92A}" dt="2022-06-07T14:37:51.042" v="8500" actId="478"/>
          <ac:grpSpMkLst>
            <pc:docMk/>
            <pc:sldMk cId="3802331921" sldId="268"/>
            <ac:grpSpMk id="12" creationId="{93B59F89-9D91-AC27-10CF-C35183F70D70}"/>
          </ac:grpSpMkLst>
        </pc:grpChg>
        <pc:grpChg chg="add del mod">
          <ac:chgData name="Ahsan Iqbal" userId="c2e8e5619a5910ab" providerId="LiveId" clId="{C3D84E77-4905-4EF9-A181-5494CF94A92A}" dt="2022-06-07T13:32:29.862" v="7856"/>
          <ac:grpSpMkLst>
            <pc:docMk/>
            <pc:sldMk cId="3802331921" sldId="268"/>
            <ac:grpSpMk id="18" creationId="{8F560E01-5EEB-C2D3-73F5-53E20800EAE5}"/>
          </ac:grpSpMkLst>
        </pc:grpChg>
        <pc:grpChg chg="mod">
          <ac:chgData name="Ahsan Iqbal" userId="c2e8e5619a5910ab" providerId="LiveId" clId="{C3D84E77-4905-4EF9-A181-5494CF94A92A}" dt="2022-06-07T13:32:26.442" v="7848"/>
          <ac:grpSpMkLst>
            <pc:docMk/>
            <pc:sldMk cId="3802331921" sldId="268"/>
            <ac:grpSpMk id="25" creationId="{157976AA-7E85-CB5B-7C14-9975C8DBAC50}"/>
          </ac:grpSpMkLst>
        </pc:grpChg>
        <pc:grpChg chg="mod">
          <ac:chgData name="Ahsan Iqbal" userId="c2e8e5619a5910ab" providerId="LiveId" clId="{C3D84E77-4905-4EF9-A181-5494CF94A92A}" dt="2022-06-07T13:34:36.552" v="7864"/>
          <ac:grpSpMkLst>
            <pc:docMk/>
            <pc:sldMk cId="3802331921" sldId="268"/>
            <ac:grpSpMk id="28" creationId="{8926F075-EF2A-E424-C86F-8AEED7C8845E}"/>
          </ac:grpSpMkLst>
        </pc:grpChg>
        <pc:grpChg chg="del mod">
          <ac:chgData name="Ahsan Iqbal" userId="c2e8e5619a5910ab" providerId="LiveId" clId="{C3D84E77-4905-4EF9-A181-5494CF94A92A}" dt="2022-06-07T13:34:56.939" v="7874"/>
          <ac:grpSpMkLst>
            <pc:docMk/>
            <pc:sldMk cId="3802331921" sldId="268"/>
            <ac:grpSpMk id="34" creationId="{D2B0B304-94F4-84E7-B672-9DBE812DB3F9}"/>
          </ac:grpSpMkLst>
        </pc:grpChg>
        <pc:grpChg chg="del mod">
          <ac:chgData name="Ahsan Iqbal" userId="c2e8e5619a5910ab" providerId="LiveId" clId="{C3D84E77-4905-4EF9-A181-5494CF94A92A}" dt="2022-06-07T13:35:01.452" v="7877"/>
          <ac:grpSpMkLst>
            <pc:docMk/>
            <pc:sldMk cId="3802331921" sldId="268"/>
            <ac:grpSpMk id="37" creationId="{CFB8582A-7DFA-65F8-DC20-8FB31392E4ED}"/>
          </ac:grpSpMkLst>
        </pc:grpChg>
        <pc:grpChg chg="del mod">
          <ac:chgData name="Ahsan Iqbal" userId="c2e8e5619a5910ab" providerId="LiveId" clId="{C3D84E77-4905-4EF9-A181-5494CF94A92A}" dt="2022-06-07T13:35:14.447" v="7885"/>
          <ac:grpSpMkLst>
            <pc:docMk/>
            <pc:sldMk cId="3802331921" sldId="268"/>
            <ac:grpSpMk id="40" creationId="{8CE7B3C4-5BDE-6426-2FDE-D3A134D2DC6E}"/>
          </ac:grpSpMkLst>
        </pc:grpChg>
        <pc:grpChg chg="del mod">
          <ac:chgData name="Ahsan Iqbal" userId="c2e8e5619a5910ab" providerId="LiveId" clId="{C3D84E77-4905-4EF9-A181-5494CF94A92A}" dt="2022-06-07T13:35:31.056" v="7892"/>
          <ac:grpSpMkLst>
            <pc:docMk/>
            <pc:sldMk cId="3802331921" sldId="268"/>
            <ac:grpSpMk id="44" creationId="{09A411D0-C3BC-1E4A-1926-E4C7555576CD}"/>
          </ac:grpSpMkLst>
        </pc:grpChg>
        <pc:picChg chg="add del mod">
          <ac:chgData name="Ahsan Iqbal" userId="c2e8e5619a5910ab" providerId="LiveId" clId="{C3D84E77-4905-4EF9-A181-5494CF94A92A}" dt="2022-06-07T14:37:49.606" v="8499" actId="478"/>
          <ac:picMkLst>
            <pc:docMk/>
            <pc:sldMk cId="3802331921" sldId="268"/>
            <ac:picMk id="5" creationId="{BDD100E5-2A9D-3572-5F3F-BA7DA1D135BA}"/>
          </ac:picMkLst>
        </pc:picChg>
        <pc:picChg chg="add mod">
          <ac:chgData name="Ahsan Iqbal" userId="c2e8e5619a5910ab" providerId="LiveId" clId="{C3D84E77-4905-4EF9-A181-5494CF94A92A}" dt="2022-06-07T11:34:36.227" v="7672" actId="1076"/>
          <ac:picMkLst>
            <pc:docMk/>
            <pc:sldMk cId="3802331921" sldId="268"/>
            <ac:picMk id="9218" creationId="{4A5B0E2F-101D-EB4B-C16D-BF40334F4402}"/>
          </ac:picMkLst>
        </pc:picChg>
        <pc:picChg chg="add mod">
          <ac:chgData name="Ahsan Iqbal" userId="c2e8e5619a5910ab" providerId="LiveId" clId="{C3D84E77-4905-4EF9-A181-5494CF94A92A}" dt="2022-06-07T11:34:38.422" v="7673" actId="1076"/>
          <ac:picMkLst>
            <pc:docMk/>
            <pc:sldMk cId="3802331921" sldId="268"/>
            <ac:picMk id="9220" creationId="{8499C987-3B35-4C69-35C6-4B37345F82F0}"/>
          </ac:picMkLst>
        </pc:picChg>
        <pc:inkChg chg="add del mod">
          <ac:chgData name="Ahsan Iqbal" userId="c2e8e5619a5910ab" providerId="LiveId" clId="{C3D84E77-4905-4EF9-A181-5494CF94A92A}" dt="2022-06-07T11:34:10.288" v="7667"/>
          <ac:inkMkLst>
            <pc:docMk/>
            <pc:sldMk cId="3802331921" sldId="268"/>
            <ac:inkMk id="6" creationId="{4CB73083-DC34-8DF5-BA0B-687FDA3BF304}"/>
          </ac:inkMkLst>
        </pc:inkChg>
        <pc:inkChg chg="add del mod">
          <ac:chgData name="Ahsan Iqbal" userId="c2e8e5619a5910ab" providerId="LiveId" clId="{C3D84E77-4905-4EF9-A181-5494CF94A92A}" dt="2022-06-07T11:34:10.271" v="7666"/>
          <ac:inkMkLst>
            <pc:docMk/>
            <pc:sldMk cId="3802331921" sldId="268"/>
            <ac:inkMk id="7" creationId="{7E7224AB-72D4-B35E-B52B-B111D65467A9}"/>
          </ac:inkMkLst>
        </pc:inkChg>
        <pc:inkChg chg="add del">
          <ac:chgData name="Ahsan Iqbal" userId="c2e8e5619a5910ab" providerId="LiveId" clId="{C3D84E77-4905-4EF9-A181-5494CF94A92A}" dt="2022-06-07T14:37:53.289" v="8501" actId="478"/>
          <ac:inkMkLst>
            <pc:docMk/>
            <pc:sldMk cId="3802331921" sldId="268"/>
            <ac:inkMk id="9" creationId="{4F19C9EB-54BA-97E0-E5C8-DD34C1F28327}"/>
          </ac:inkMkLst>
        </pc:inkChg>
        <pc:inkChg chg="add mod">
          <ac:chgData name="Ahsan Iqbal" userId="c2e8e5619a5910ab" providerId="LiveId" clId="{C3D84E77-4905-4EF9-A181-5494CF94A92A}" dt="2022-06-07T11:34:22.631" v="7671"/>
          <ac:inkMkLst>
            <pc:docMk/>
            <pc:sldMk cId="3802331921" sldId="268"/>
            <ac:inkMk id="10" creationId="{D79B36E6-6600-1343-57FF-348C60B7F70C}"/>
          </ac:inkMkLst>
        </pc:inkChg>
        <pc:inkChg chg="add mod">
          <ac:chgData name="Ahsan Iqbal" userId="c2e8e5619a5910ab" providerId="LiveId" clId="{C3D84E77-4905-4EF9-A181-5494CF94A92A}" dt="2022-06-07T11:34:22.631" v="7671"/>
          <ac:inkMkLst>
            <pc:docMk/>
            <pc:sldMk cId="3802331921" sldId="268"/>
            <ac:inkMk id="11" creationId="{106519F0-75FB-1501-D11B-18B16DFAA531}"/>
          </ac:inkMkLst>
        </pc:inkChg>
        <pc:inkChg chg="add del">
          <ac:chgData name="Ahsan Iqbal" userId="c2e8e5619a5910ab" providerId="LiveId" clId="{C3D84E77-4905-4EF9-A181-5494CF94A92A}" dt="2022-06-07T13:31:43.319" v="7832" actId="9405"/>
          <ac:inkMkLst>
            <pc:docMk/>
            <pc:sldMk cId="3802331921" sldId="268"/>
            <ac:inkMk id="13" creationId="{D9207A94-5C67-D88B-641D-3EDE6FD4B181}"/>
          </ac:inkMkLst>
        </pc:inkChg>
        <pc:inkChg chg="add del">
          <ac:chgData name="Ahsan Iqbal" userId="c2e8e5619a5910ab" providerId="LiveId" clId="{C3D84E77-4905-4EF9-A181-5494CF94A92A}" dt="2022-06-07T13:31:50.270" v="7834" actId="9405"/>
          <ac:inkMkLst>
            <pc:docMk/>
            <pc:sldMk cId="3802331921" sldId="268"/>
            <ac:inkMk id="14" creationId="{616EFD76-2DED-0475-6AE6-7D37925776E1}"/>
          </ac:inkMkLst>
        </pc:inkChg>
        <pc:inkChg chg="add del mod">
          <ac:chgData name="Ahsan Iqbal" userId="c2e8e5619a5910ab" providerId="LiveId" clId="{C3D84E77-4905-4EF9-A181-5494CF94A92A}" dt="2022-06-07T13:32:30.916" v="7858" actId="9405"/>
          <ac:inkMkLst>
            <pc:docMk/>
            <pc:sldMk cId="3802331921" sldId="268"/>
            <ac:inkMk id="15" creationId="{07711E5C-C657-5273-28D9-DBBE97F51C2C}"/>
          </ac:inkMkLst>
        </pc:inkChg>
        <pc:inkChg chg="add del mod">
          <ac:chgData name="Ahsan Iqbal" userId="c2e8e5619a5910ab" providerId="LiveId" clId="{C3D84E77-4905-4EF9-A181-5494CF94A92A}" dt="2022-06-07T13:32:30.342" v="7857" actId="9405"/>
          <ac:inkMkLst>
            <pc:docMk/>
            <pc:sldMk cId="3802331921" sldId="268"/>
            <ac:inkMk id="16" creationId="{5D22AEAF-7DBF-B405-B798-6BF808C7CD97}"/>
          </ac:inkMkLst>
        </pc:inkChg>
        <pc:inkChg chg="add del mod">
          <ac:chgData name="Ahsan Iqbal" userId="c2e8e5619a5910ab" providerId="LiveId" clId="{C3D84E77-4905-4EF9-A181-5494CF94A92A}" dt="2022-06-07T13:32:29.862" v="7856"/>
          <ac:inkMkLst>
            <pc:docMk/>
            <pc:sldMk cId="3802331921" sldId="268"/>
            <ac:inkMk id="17" creationId="{E7EF05F0-4570-B96D-D6E0-E69FF4D93E8E}"/>
          </ac:inkMkLst>
        </pc:inkChg>
        <pc:inkChg chg="add del mod">
          <ac:chgData name="Ahsan Iqbal" userId="c2e8e5619a5910ab" providerId="LiveId" clId="{C3D84E77-4905-4EF9-A181-5494CF94A92A}" dt="2022-06-07T13:32:28.650" v="7853" actId="9405"/>
          <ac:inkMkLst>
            <pc:docMk/>
            <pc:sldMk cId="3802331921" sldId="268"/>
            <ac:inkMk id="19" creationId="{A7705A74-5AE4-CB36-4B42-728CCFEE98C8}"/>
          </ac:inkMkLst>
        </pc:inkChg>
        <pc:inkChg chg="add del mod">
          <ac:chgData name="Ahsan Iqbal" userId="c2e8e5619a5910ab" providerId="LiveId" clId="{C3D84E77-4905-4EF9-A181-5494CF94A92A}" dt="2022-06-07T13:32:28.203" v="7852" actId="9405"/>
          <ac:inkMkLst>
            <pc:docMk/>
            <pc:sldMk cId="3802331921" sldId="268"/>
            <ac:inkMk id="20" creationId="{3A0CD660-DEEC-48E6-E951-AD23F3303650}"/>
          </ac:inkMkLst>
        </pc:inkChg>
        <pc:inkChg chg="add del mod">
          <ac:chgData name="Ahsan Iqbal" userId="c2e8e5619a5910ab" providerId="LiveId" clId="{C3D84E77-4905-4EF9-A181-5494CF94A92A}" dt="2022-06-07T13:32:27.807" v="7851" actId="9405"/>
          <ac:inkMkLst>
            <pc:docMk/>
            <pc:sldMk cId="3802331921" sldId="268"/>
            <ac:inkMk id="21" creationId="{4FBAB78C-F3CE-5AD7-ED76-8B75A315C414}"/>
          </ac:inkMkLst>
        </pc:inkChg>
        <pc:inkChg chg="add del mod">
          <ac:chgData name="Ahsan Iqbal" userId="c2e8e5619a5910ab" providerId="LiveId" clId="{C3D84E77-4905-4EF9-A181-5494CF94A92A}" dt="2022-06-07T13:32:27.356" v="7850" actId="9405"/>
          <ac:inkMkLst>
            <pc:docMk/>
            <pc:sldMk cId="3802331921" sldId="268"/>
            <ac:inkMk id="22" creationId="{1A0574C8-2D90-D93D-2C12-A0429CD4A368}"/>
          </ac:inkMkLst>
        </pc:inkChg>
        <pc:inkChg chg="add del mod">
          <ac:chgData name="Ahsan Iqbal" userId="c2e8e5619a5910ab" providerId="LiveId" clId="{C3D84E77-4905-4EF9-A181-5494CF94A92A}" dt="2022-06-07T13:32:26.991" v="7849" actId="9405"/>
          <ac:inkMkLst>
            <pc:docMk/>
            <pc:sldMk cId="3802331921" sldId="268"/>
            <ac:inkMk id="23" creationId="{7C45F490-AA6E-1B1D-7C85-76E5B9F5A244}"/>
          </ac:inkMkLst>
        </pc:inkChg>
        <pc:inkChg chg="add del mod">
          <ac:chgData name="Ahsan Iqbal" userId="c2e8e5619a5910ab" providerId="LiveId" clId="{C3D84E77-4905-4EF9-A181-5494CF94A92A}" dt="2022-06-07T13:32:26.442" v="7848"/>
          <ac:inkMkLst>
            <pc:docMk/>
            <pc:sldMk cId="3802331921" sldId="268"/>
            <ac:inkMk id="24" creationId="{CFC245E0-02D7-D561-0491-897EC205FD20}"/>
          </ac:inkMkLst>
        </pc:inkChg>
        <pc:inkChg chg="add del mod">
          <ac:chgData name="Ahsan Iqbal" userId="c2e8e5619a5910ab" providerId="LiveId" clId="{C3D84E77-4905-4EF9-A181-5494CF94A92A}" dt="2022-06-07T13:34:37.078" v="7865" actId="9405"/>
          <ac:inkMkLst>
            <pc:docMk/>
            <pc:sldMk cId="3802331921" sldId="268"/>
            <ac:inkMk id="26" creationId="{CF17225C-E975-4680-2D73-A176DAFA2F75}"/>
          </ac:inkMkLst>
        </pc:inkChg>
        <pc:inkChg chg="add del mod">
          <ac:chgData name="Ahsan Iqbal" userId="c2e8e5619a5910ab" providerId="LiveId" clId="{C3D84E77-4905-4EF9-A181-5494CF94A92A}" dt="2022-06-07T13:34:36.552" v="7864"/>
          <ac:inkMkLst>
            <pc:docMk/>
            <pc:sldMk cId="3802331921" sldId="268"/>
            <ac:inkMk id="27" creationId="{9FBF8DFF-377A-A5E1-C506-E636D5FE9FA3}"/>
          </ac:inkMkLst>
        </pc:inkChg>
        <pc:inkChg chg="add del mod">
          <ac:chgData name="Ahsan Iqbal" userId="c2e8e5619a5910ab" providerId="LiveId" clId="{C3D84E77-4905-4EF9-A181-5494CF94A92A}" dt="2022-06-07T13:35:14.445" v="7884"/>
          <ac:inkMkLst>
            <pc:docMk/>
            <pc:sldMk cId="3802331921" sldId="268"/>
            <ac:inkMk id="29" creationId="{2835901A-C724-47F6-E3BC-EBBBB2C74726}"/>
          </ac:inkMkLst>
        </pc:inkChg>
        <pc:inkChg chg="add del mod">
          <ac:chgData name="Ahsan Iqbal" userId="c2e8e5619a5910ab" providerId="LiveId" clId="{C3D84E77-4905-4EF9-A181-5494CF94A92A}" dt="2022-06-07T13:35:14.435" v="7879"/>
          <ac:inkMkLst>
            <pc:docMk/>
            <pc:sldMk cId="3802331921" sldId="268"/>
            <ac:inkMk id="30" creationId="{878FDFFC-6FC5-6AEE-EDBA-7BFD302F0987}"/>
          </ac:inkMkLst>
        </pc:inkChg>
        <pc:inkChg chg="add del mod">
          <ac:chgData name="Ahsan Iqbal" userId="c2e8e5619a5910ab" providerId="LiveId" clId="{C3D84E77-4905-4EF9-A181-5494CF94A92A}" dt="2022-06-07T13:35:14.443" v="7883"/>
          <ac:inkMkLst>
            <pc:docMk/>
            <pc:sldMk cId="3802331921" sldId="268"/>
            <ac:inkMk id="31" creationId="{FF141AC4-B792-2D78-AABA-03D99598367E}"/>
          </ac:inkMkLst>
        </pc:inkChg>
        <pc:inkChg chg="add del mod">
          <ac:chgData name="Ahsan Iqbal" userId="c2e8e5619a5910ab" providerId="LiveId" clId="{C3D84E77-4905-4EF9-A181-5494CF94A92A}" dt="2022-06-07T13:35:14.431" v="7878"/>
          <ac:inkMkLst>
            <pc:docMk/>
            <pc:sldMk cId="3802331921" sldId="268"/>
            <ac:inkMk id="32" creationId="{94833FB9-4CD4-F9F7-1F42-4C61FFB718B1}"/>
          </ac:inkMkLst>
        </pc:inkChg>
        <pc:inkChg chg="add del mod">
          <ac:chgData name="Ahsan Iqbal" userId="c2e8e5619a5910ab" providerId="LiveId" clId="{C3D84E77-4905-4EF9-A181-5494CF94A92A}" dt="2022-06-07T13:35:14.440" v="7881"/>
          <ac:inkMkLst>
            <pc:docMk/>
            <pc:sldMk cId="3802331921" sldId="268"/>
            <ac:inkMk id="33" creationId="{FC643320-8E01-1860-23B8-326DF04E01F7}"/>
          </ac:inkMkLst>
        </pc:inkChg>
        <pc:inkChg chg="add del mod">
          <ac:chgData name="Ahsan Iqbal" userId="c2e8e5619a5910ab" providerId="LiveId" clId="{C3D84E77-4905-4EF9-A181-5494CF94A92A}" dt="2022-06-07T13:35:14.437" v="7880"/>
          <ac:inkMkLst>
            <pc:docMk/>
            <pc:sldMk cId="3802331921" sldId="268"/>
            <ac:inkMk id="35" creationId="{9F413F03-D673-C284-B88E-233B769BB51F}"/>
          </ac:inkMkLst>
        </pc:inkChg>
        <pc:inkChg chg="add del mod">
          <ac:chgData name="Ahsan Iqbal" userId="c2e8e5619a5910ab" providerId="LiveId" clId="{C3D84E77-4905-4EF9-A181-5494CF94A92A}" dt="2022-06-07T13:35:14.447" v="7885"/>
          <ac:inkMkLst>
            <pc:docMk/>
            <pc:sldMk cId="3802331921" sldId="268"/>
            <ac:inkMk id="36" creationId="{2E43A372-67AB-5F1C-0ACF-8650B685168F}"/>
          </ac:inkMkLst>
        </pc:inkChg>
        <pc:inkChg chg="add del mod">
          <ac:chgData name="Ahsan Iqbal" userId="c2e8e5619a5910ab" providerId="LiveId" clId="{C3D84E77-4905-4EF9-A181-5494CF94A92A}" dt="2022-06-07T13:35:14.442" v="7882"/>
          <ac:inkMkLst>
            <pc:docMk/>
            <pc:sldMk cId="3802331921" sldId="268"/>
            <ac:inkMk id="38" creationId="{B34DE74F-06E9-2BB9-CA87-EDA1E3A04CF5}"/>
          </ac:inkMkLst>
        </pc:inkChg>
        <pc:inkChg chg="add del mod">
          <ac:chgData name="Ahsan Iqbal" userId="c2e8e5619a5910ab" providerId="LiveId" clId="{C3D84E77-4905-4EF9-A181-5494CF94A92A}" dt="2022-06-07T13:35:14.448" v="7886"/>
          <ac:inkMkLst>
            <pc:docMk/>
            <pc:sldMk cId="3802331921" sldId="268"/>
            <ac:inkMk id="39" creationId="{6542897F-DB24-EDA4-9B27-5376CAC3AE1C}"/>
          </ac:inkMkLst>
        </pc:inkChg>
        <pc:inkChg chg="add del mod">
          <ac:chgData name="Ahsan Iqbal" userId="c2e8e5619a5910ab" providerId="LiveId" clId="{C3D84E77-4905-4EF9-A181-5494CF94A92A}" dt="2022-06-07T13:35:31.056" v="7892"/>
          <ac:inkMkLst>
            <pc:docMk/>
            <pc:sldMk cId="3802331921" sldId="268"/>
            <ac:inkMk id="41" creationId="{0187579E-B966-4385-3596-133BD39776BB}"/>
          </ac:inkMkLst>
        </pc:inkChg>
        <pc:inkChg chg="add del mod">
          <ac:chgData name="Ahsan Iqbal" userId="c2e8e5619a5910ab" providerId="LiveId" clId="{C3D84E77-4905-4EF9-A181-5494CF94A92A}" dt="2022-06-07T13:35:31.058" v="7893"/>
          <ac:inkMkLst>
            <pc:docMk/>
            <pc:sldMk cId="3802331921" sldId="268"/>
            <ac:inkMk id="42" creationId="{926C561E-D1A4-4709-3EA1-09D767B2F593}"/>
          </ac:inkMkLst>
        </pc:inkChg>
        <pc:inkChg chg="add del mod">
          <ac:chgData name="Ahsan Iqbal" userId="c2e8e5619a5910ab" providerId="LiveId" clId="{C3D84E77-4905-4EF9-A181-5494CF94A92A}" dt="2022-06-07T13:35:31.052" v="7891"/>
          <ac:inkMkLst>
            <pc:docMk/>
            <pc:sldMk cId="3802331921" sldId="268"/>
            <ac:inkMk id="43" creationId="{84E6B2BC-F10E-53AF-B3A3-DFFA2E4B7F57}"/>
          </ac:inkMkLst>
        </pc:inkChg>
      </pc:sldChg>
      <pc:sldChg chg="addSp delSp modSp new mod">
        <pc:chgData name="Ahsan Iqbal" userId="c2e8e5619a5910ab" providerId="LiveId" clId="{C3D84E77-4905-4EF9-A181-5494CF94A92A}" dt="2022-06-07T10:21:05.924" v="5005" actId="20577"/>
        <pc:sldMkLst>
          <pc:docMk/>
          <pc:sldMk cId="1021480674" sldId="269"/>
        </pc:sldMkLst>
        <pc:spChg chg="mod">
          <ac:chgData name="Ahsan Iqbal" userId="c2e8e5619a5910ab" providerId="LiveId" clId="{C3D84E77-4905-4EF9-A181-5494CF94A92A}" dt="2022-06-07T10:03:32.193" v="4553" actId="20577"/>
          <ac:spMkLst>
            <pc:docMk/>
            <pc:sldMk cId="1021480674" sldId="269"/>
            <ac:spMk id="2" creationId="{BDA7ECCD-965C-FE57-CB1D-0923DD404512}"/>
          </ac:spMkLst>
        </pc:spChg>
        <pc:spChg chg="mod">
          <ac:chgData name="Ahsan Iqbal" userId="c2e8e5619a5910ab" providerId="LiveId" clId="{C3D84E77-4905-4EF9-A181-5494CF94A92A}" dt="2022-06-07T10:21:05.924" v="5005" actId="20577"/>
          <ac:spMkLst>
            <pc:docMk/>
            <pc:sldMk cId="1021480674" sldId="269"/>
            <ac:spMk id="3" creationId="{F22FD493-F92F-0A9D-1C6B-6CACF7532123}"/>
          </ac:spMkLst>
        </pc:spChg>
        <pc:grpChg chg="del mod">
          <ac:chgData name="Ahsan Iqbal" userId="c2e8e5619a5910ab" providerId="LiveId" clId="{C3D84E77-4905-4EF9-A181-5494CF94A92A}" dt="2022-06-07T10:20:17.750" v="4880" actId="478"/>
          <ac:grpSpMkLst>
            <pc:docMk/>
            <pc:sldMk cId="1021480674" sldId="269"/>
            <ac:grpSpMk id="6" creationId="{7F611400-B0D5-0037-8DBC-3B2752A9B24C}"/>
          </ac:grpSpMkLst>
        </pc:grpChg>
        <pc:picChg chg="add del mod modCrop">
          <ac:chgData name="Ahsan Iqbal" userId="c2e8e5619a5910ab" providerId="LiveId" clId="{C3D84E77-4905-4EF9-A181-5494CF94A92A}" dt="2022-06-07T10:19:59.306" v="4874" actId="478"/>
          <ac:picMkLst>
            <pc:docMk/>
            <pc:sldMk cId="1021480674" sldId="269"/>
            <ac:picMk id="8" creationId="{6F6B0B42-B25B-9E78-7C51-328B17D77EB5}"/>
          </ac:picMkLst>
        </pc:picChg>
        <pc:picChg chg="add del mod">
          <ac:chgData name="Ahsan Iqbal" userId="c2e8e5619a5910ab" providerId="LiveId" clId="{C3D84E77-4905-4EF9-A181-5494CF94A92A}" dt="2022-06-07T10:20:13.384" v="4879" actId="478"/>
          <ac:picMkLst>
            <pc:docMk/>
            <pc:sldMk cId="1021480674" sldId="269"/>
            <ac:picMk id="13" creationId="{C620E3D9-1EE0-4974-5377-5CA1E2DABCE4}"/>
          </ac:picMkLst>
        </pc:picChg>
        <pc:picChg chg="add del mod">
          <ac:chgData name="Ahsan Iqbal" userId="c2e8e5619a5910ab" providerId="LiveId" clId="{C3D84E77-4905-4EF9-A181-5494CF94A92A}" dt="2022-06-07T10:19:57.864" v="4873" actId="478"/>
          <ac:picMkLst>
            <pc:docMk/>
            <pc:sldMk cId="1021480674" sldId="269"/>
            <ac:picMk id="14" creationId="{A6E0E243-81B8-F8E3-10F5-722F654C27AF}"/>
          </ac:picMkLst>
        </pc:picChg>
        <pc:picChg chg="add del mod">
          <ac:chgData name="Ahsan Iqbal" userId="c2e8e5619a5910ab" providerId="LiveId" clId="{C3D84E77-4905-4EF9-A181-5494CF94A92A}" dt="2022-06-07T10:06:52.556" v="4733" actId="478"/>
          <ac:picMkLst>
            <pc:docMk/>
            <pc:sldMk cId="1021480674" sldId="269"/>
            <ac:picMk id="10242" creationId="{92626701-2DC9-D6AF-15C3-F719891DEE4F}"/>
          </ac:picMkLst>
        </pc:picChg>
        <pc:picChg chg="add del mod">
          <ac:chgData name="Ahsan Iqbal" userId="c2e8e5619a5910ab" providerId="LiveId" clId="{C3D84E77-4905-4EF9-A181-5494CF94A92A}" dt="2022-06-07T10:12:28.098" v="4803" actId="478"/>
          <ac:picMkLst>
            <pc:docMk/>
            <pc:sldMk cId="1021480674" sldId="269"/>
            <ac:picMk id="10244" creationId="{10FBD455-505F-E791-374D-DB532680EF49}"/>
          </ac:picMkLst>
        </pc:picChg>
        <pc:picChg chg="add del mod">
          <ac:chgData name="Ahsan Iqbal" userId="c2e8e5619a5910ab" providerId="LiveId" clId="{C3D84E77-4905-4EF9-A181-5494CF94A92A}" dt="2022-06-07T10:16:17.741" v="4819" actId="478"/>
          <ac:picMkLst>
            <pc:docMk/>
            <pc:sldMk cId="1021480674" sldId="269"/>
            <ac:picMk id="10246" creationId="{9BBD506C-EFD1-F7E3-B8E4-9760E680D5BC}"/>
          </ac:picMkLst>
        </pc:picChg>
        <pc:picChg chg="add mod">
          <ac:chgData name="Ahsan Iqbal" userId="c2e8e5619a5910ab" providerId="LiveId" clId="{C3D84E77-4905-4EF9-A181-5494CF94A92A}" dt="2022-06-07T10:16:26.663" v="4823" actId="1076"/>
          <ac:picMkLst>
            <pc:docMk/>
            <pc:sldMk cId="1021480674" sldId="269"/>
            <ac:picMk id="10248" creationId="{1090B208-BC21-EFE3-F9E9-92F374731810}"/>
          </ac:picMkLst>
        </pc:picChg>
        <pc:inkChg chg="add mod">
          <ac:chgData name="Ahsan Iqbal" userId="c2e8e5619a5910ab" providerId="LiveId" clId="{C3D84E77-4905-4EF9-A181-5494CF94A92A}" dt="2022-06-07T10:17:29.178" v="4837"/>
          <ac:inkMkLst>
            <pc:docMk/>
            <pc:sldMk cId="1021480674" sldId="269"/>
            <ac:inkMk id="4" creationId="{6C8B1A48-F4D3-9C61-3EF3-1F4C85048C8B}"/>
          </ac:inkMkLst>
        </pc:inkChg>
        <pc:inkChg chg="add mod">
          <ac:chgData name="Ahsan Iqbal" userId="c2e8e5619a5910ab" providerId="LiveId" clId="{C3D84E77-4905-4EF9-A181-5494CF94A92A}" dt="2022-06-07T10:17:29.178" v="4837"/>
          <ac:inkMkLst>
            <pc:docMk/>
            <pc:sldMk cId="1021480674" sldId="269"/>
            <ac:inkMk id="5" creationId="{D9949FC6-80FD-C3C0-6470-9C5886FEAE0A}"/>
          </ac:inkMkLst>
        </pc:inkChg>
      </pc:sldChg>
      <pc:sldChg chg="addSp delSp modSp new mod">
        <pc:chgData name="Ahsan Iqbal" userId="c2e8e5619a5910ab" providerId="LiveId" clId="{C3D84E77-4905-4EF9-A181-5494CF94A92A}" dt="2022-06-07T14:24:59.071" v="8491" actId="20577"/>
        <pc:sldMkLst>
          <pc:docMk/>
          <pc:sldMk cId="3160337674" sldId="270"/>
        </pc:sldMkLst>
        <pc:spChg chg="mod">
          <ac:chgData name="Ahsan Iqbal" userId="c2e8e5619a5910ab" providerId="LiveId" clId="{C3D84E77-4905-4EF9-A181-5494CF94A92A}" dt="2022-06-07T11:25:56.920" v="7528" actId="113"/>
          <ac:spMkLst>
            <pc:docMk/>
            <pc:sldMk cId="3160337674" sldId="270"/>
            <ac:spMk id="2" creationId="{C96C5399-A471-F0BF-3614-7BA00C1C7C68}"/>
          </ac:spMkLst>
        </pc:spChg>
        <pc:spChg chg="mod">
          <ac:chgData name="Ahsan Iqbal" userId="c2e8e5619a5910ab" providerId="LiveId" clId="{C3D84E77-4905-4EF9-A181-5494CF94A92A}" dt="2022-06-07T10:34:16.003" v="6086" actId="20577"/>
          <ac:spMkLst>
            <pc:docMk/>
            <pc:sldMk cId="3160337674" sldId="270"/>
            <ac:spMk id="3" creationId="{93DA2CE2-A1F1-308B-ABA4-0A67984B70B4}"/>
          </ac:spMkLst>
        </pc:spChg>
        <pc:spChg chg="add mod">
          <ac:chgData name="Ahsan Iqbal" userId="c2e8e5619a5910ab" providerId="LiveId" clId="{C3D84E77-4905-4EF9-A181-5494CF94A92A}" dt="2022-06-07T14:24:59.071" v="8491" actId="20577"/>
          <ac:spMkLst>
            <pc:docMk/>
            <pc:sldMk cId="3160337674" sldId="270"/>
            <ac:spMk id="32" creationId="{EB80221B-16D0-0B8F-DDB8-843FE53C7D87}"/>
          </ac:spMkLst>
        </pc:spChg>
        <pc:grpChg chg="del mod">
          <ac:chgData name="Ahsan Iqbal" userId="c2e8e5619a5910ab" providerId="LiveId" clId="{C3D84E77-4905-4EF9-A181-5494CF94A92A}" dt="2022-06-07T10:28:34.678" v="5483"/>
          <ac:grpSpMkLst>
            <pc:docMk/>
            <pc:sldMk cId="3160337674" sldId="270"/>
            <ac:grpSpMk id="7" creationId="{E3C42062-A9EA-FCEF-A956-FE8ECBDE9D76}"/>
          </ac:grpSpMkLst>
        </pc:grpChg>
        <pc:grpChg chg="del mod">
          <ac:chgData name="Ahsan Iqbal" userId="c2e8e5619a5910ab" providerId="LiveId" clId="{C3D84E77-4905-4EF9-A181-5494CF94A92A}" dt="2022-06-07T10:28:52.794" v="5500"/>
          <ac:grpSpMkLst>
            <pc:docMk/>
            <pc:sldMk cId="3160337674" sldId="270"/>
            <ac:grpSpMk id="11" creationId="{0D44137A-EB9C-F964-08AB-387CAF6498C8}"/>
          </ac:grpSpMkLst>
        </pc:grpChg>
        <pc:grpChg chg="del mod">
          <ac:chgData name="Ahsan Iqbal" userId="c2e8e5619a5910ab" providerId="LiveId" clId="{C3D84E77-4905-4EF9-A181-5494CF94A92A}" dt="2022-06-07T10:28:52.794" v="5500"/>
          <ac:grpSpMkLst>
            <pc:docMk/>
            <pc:sldMk cId="3160337674" sldId="270"/>
            <ac:grpSpMk id="14" creationId="{FCF3D5D4-8CAE-0D86-B610-766D06E2913D}"/>
          </ac:grpSpMkLst>
        </pc:grpChg>
        <pc:grpChg chg="del mod">
          <ac:chgData name="Ahsan Iqbal" userId="c2e8e5619a5910ab" providerId="LiveId" clId="{C3D84E77-4905-4EF9-A181-5494CF94A92A}" dt="2022-06-07T10:28:53.729" v="5502"/>
          <ac:grpSpMkLst>
            <pc:docMk/>
            <pc:sldMk cId="3160337674" sldId="270"/>
            <ac:grpSpMk id="24" creationId="{28261FC5-A603-386C-702E-1D47D8544FE7}"/>
          </ac:grpSpMkLst>
        </pc:grpChg>
        <pc:grpChg chg="add del mod">
          <ac:chgData name="Ahsan Iqbal" userId="c2e8e5619a5910ab" providerId="LiveId" clId="{C3D84E77-4905-4EF9-A181-5494CF94A92A}" dt="2022-06-07T13:45:59.126" v="7991"/>
          <ac:grpSpMkLst>
            <pc:docMk/>
            <pc:sldMk cId="3160337674" sldId="270"/>
            <ac:grpSpMk id="26" creationId="{672FAA32-5B39-4EA3-B07C-D46B99BCF70C}"/>
          </ac:grpSpMkLst>
        </pc:grpChg>
        <pc:grpChg chg="add del mod">
          <ac:chgData name="Ahsan Iqbal" userId="c2e8e5619a5910ab" providerId="LiveId" clId="{C3D84E77-4905-4EF9-A181-5494CF94A92A}" dt="2022-06-07T13:45:59.126" v="7991"/>
          <ac:grpSpMkLst>
            <pc:docMk/>
            <pc:sldMk cId="3160337674" sldId="270"/>
            <ac:grpSpMk id="30" creationId="{B59020EF-A7CB-2CA5-590D-F110D5A7F7C9}"/>
          </ac:grpSpMkLst>
        </pc:grpChg>
        <pc:grpChg chg="del mod">
          <ac:chgData name="Ahsan Iqbal" userId="c2e8e5619a5910ab" providerId="LiveId" clId="{C3D84E77-4905-4EF9-A181-5494CF94A92A}" dt="2022-06-07T13:40:47.942" v="7897"/>
          <ac:grpSpMkLst>
            <pc:docMk/>
            <pc:sldMk cId="3160337674" sldId="270"/>
            <ac:grpSpMk id="34" creationId="{06A99878-4D6A-DB23-EAE8-CC02D9098C69}"/>
          </ac:grpSpMkLst>
        </pc:grpChg>
        <pc:grpChg chg="del mod">
          <ac:chgData name="Ahsan Iqbal" userId="c2e8e5619a5910ab" providerId="LiveId" clId="{C3D84E77-4905-4EF9-A181-5494CF94A92A}" dt="2022-06-07T13:42:03.787" v="7939"/>
          <ac:grpSpMkLst>
            <pc:docMk/>
            <pc:sldMk cId="3160337674" sldId="270"/>
            <ac:grpSpMk id="37" creationId="{61416B33-1408-397F-DC34-A91406D8E91D}"/>
          </ac:grpSpMkLst>
        </pc:grpChg>
        <pc:grpChg chg="del mod">
          <ac:chgData name="Ahsan Iqbal" userId="c2e8e5619a5910ab" providerId="LiveId" clId="{C3D84E77-4905-4EF9-A181-5494CF94A92A}" dt="2022-06-07T13:41:29.531" v="7906"/>
          <ac:grpSpMkLst>
            <pc:docMk/>
            <pc:sldMk cId="3160337674" sldId="270"/>
            <ac:grpSpMk id="40" creationId="{7AAC5626-CA34-7AF8-20A7-F325C940D2F4}"/>
          </ac:grpSpMkLst>
        </pc:grpChg>
        <pc:grpChg chg="del mod">
          <ac:chgData name="Ahsan Iqbal" userId="c2e8e5619a5910ab" providerId="LiveId" clId="{C3D84E77-4905-4EF9-A181-5494CF94A92A}" dt="2022-06-07T13:41:37.843" v="7912"/>
          <ac:grpSpMkLst>
            <pc:docMk/>
            <pc:sldMk cId="3160337674" sldId="270"/>
            <ac:grpSpMk id="44" creationId="{437D4900-AB22-565D-7E9A-24A8FAA36DA0}"/>
          </ac:grpSpMkLst>
        </pc:grpChg>
        <pc:grpChg chg="del mod">
          <ac:chgData name="Ahsan Iqbal" userId="c2e8e5619a5910ab" providerId="LiveId" clId="{C3D84E77-4905-4EF9-A181-5494CF94A92A}" dt="2022-06-07T13:41:46.944" v="7921"/>
          <ac:grpSpMkLst>
            <pc:docMk/>
            <pc:sldMk cId="3160337674" sldId="270"/>
            <ac:grpSpMk id="49" creationId="{D4157C89-065C-38D8-98D8-3DC37DDF2339}"/>
          </ac:grpSpMkLst>
        </pc:grpChg>
        <pc:grpChg chg="del mod">
          <ac:chgData name="Ahsan Iqbal" userId="c2e8e5619a5910ab" providerId="LiveId" clId="{C3D84E77-4905-4EF9-A181-5494CF94A92A}" dt="2022-06-07T13:41:54.369" v="7931"/>
          <ac:grpSpMkLst>
            <pc:docMk/>
            <pc:sldMk cId="3160337674" sldId="270"/>
            <ac:grpSpMk id="52" creationId="{346EAA19-56B0-68CC-A810-09012A0F996E}"/>
          </ac:grpSpMkLst>
        </pc:grpChg>
        <pc:grpChg chg="del mod">
          <ac:chgData name="Ahsan Iqbal" userId="c2e8e5619a5910ab" providerId="LiveId" clId="{C3D84E77-4905-4EF9-A181-5494CF94A92A}" dt="2022-06-07T13:42:01.244" v="7937"/>
          <ac:grpSpMkLst>
            <pc:docMk/>
            <pc:sldMk cId="3160337674" sldId="270"/>
            <ac:grpSpMk id="58" creationId="{33311CE8-2A13-9C3C-FE9A-6AF2A25584CC}"/>
          </ac:grpSpMkLst>
        </pc:grpChg>
        <pc:grpChg chg="mod">
          <ac:chgData name="Ahsan Iqbal" userId="c2e8e5619a5910ab" providerId="LiveId" clId="{C3D84E77-4905-4EF9-A181-5494CF94A92A}" dt="2022-06-07T13:42:51.033" v="7944"/>
          <ac:grpSpMkLst>
            <pc:docMk/>
            <pc:sldMk cId="3160337674" sldId="270"/>
            <ac:grpSpMk id="60" creationId="{2B616B1E-6C7A-BF96-560F-EFE08E9782A0}"/>
          </ac:grpSpMkLst>
        </pc:grpChg>
        <pc:grpChg chg="del mod">
          <ac:chgData name="Ahsan Iqbal" userId="c2e8e5619a5910ab" providerId="LiveId" clId="{C3D84E77-4905-4EF9-A181-5494CF94A92A}" dt="2022-06-07T13:45:14.197" v="7957"/>
          <ac:grpSpMkLst>
            <pc:docMk/>
            <pc:sldMk cId="3160337674" sldId="270"/>
            <ac:grpSpMk id="11271" creationId="{5141BE6A-2B71-8BEC-97C6-0773AD0BF15F}"/>
          </ac:grpSpMkLst>
        </pc:grpChg>
        <pc:grpChg chg="del mod">
          <ac:chgData name="Ahsan Iqbal" userId="c2e8e5619a5910ab" providerId="LiveId" clId="{C3D84E77-4905-4EF9-A181-5494CF94A92A}" dt="2022-06-07T13:45:59.126" v="7991"/>
          <ac:grpSpMkLst>
            <pc:docMk/>
            <pc:sldMk cId="3160337674" sldId="270"/>
            <ac:grpSpMk id="11282" creationId="{A9E82BC7-4C03-271A-DB88-539A30A8AB68}"/>
          </ac:grpSpMkLst>
        </pc:grpChg>
        <pc:grpChg chg="mod">
          <ac:chgData name="Ahsan Iqbal" userId="c2e8e5619a5910ab" providerId="LiveId" clId="{C3D84E77-4905-4EF9-A181-5494CF94A92A}" dt="2022-06-07T13:47:07.999" v="8092"/>
          <ac:grpSpMkLst>
            <pc:docMk/>
            <pc:sldMk cId="3160337674" sldId="270"/>
            <ac:grpSpMk id="11300" creationId="{0B9A2128-9DDA-0E69-A587-4D59C3CA5365}"/>
          </ac:grpSpMkLst>
        </pc:grpChg>
        <pc:grpChg chg="del mod">
          <ac:chgData name="Ahsan Iqbal" userId="c2e8e5619a5910ab" providerId="LiveId" clId="{C3D84E77-4905-4EF9-A181-5494CF94A92A}" dt="2022-06-07T13:46:19.478" v="8004"/>
          <ac:grpSpMkLst>
            <pc:docMk/>
            <pc:sldMk cId="3160337674" sldId="270"/>
            <ac:grpSpMk id="11303" creationId="{84A5A3B7-E3FA-6930-0E3F-CDD4CEB6D1C3}"/>
          </ac:grpSpMkLst>
        </pc:grpChg>
        <pc:grpChg chg="del mod">
          <ac:chgData name="Ahsan Iqbal" userId="c2e8e5619a5910ab" providerId="LiveId" clId="{C3D84E77-4905-4EF9-A181-5494CF94A92A}" dt="2022-06-07T13:46:19.478" v="8004"/>
          <ac:grpSpMkLst>
            <pc:docMk/>
            <pc:sldMk cId="3160337674" sldId="270"/>
            <ac:grpSpMk id="11311" creationId="{5F53B761-DBAF-2DE6-1BF3-951A1DB614B0}"/>
          </ac:grpSpMkLst>
        </pc:grpChg>
        <pc:grpChg chg="add del mod">
          <ac:chgData name="Ahsan Iqbal" userId="c2e8e5619a5910ab" providerId="LiveId" clId="{C3D84E77-4905-4EF9-A181-5494CF94A92A}" dt="2022-06-07T13:47:07.995" v="8085"/>
          <ac:grpSpMkLst>
            <pc:docMk/>
            <pc:sldMk cId="3160337674" sldId="270"/>
            <ac:grpSpMk id="11313" creationId="{C82E78AE-231C-38EB-A35E-DD29D953CFFD}"/>
          </ac:grpSpMkLst>
        </pc:grpChg>
        <pc:grpChg chg="mod">
          <ac:chgData name="Ahsan Iqbal" userId="c2e8e5619a5910ab" providerId="LiveId" clId="{C3D84E77-4905-4EF9-A181-5494CF94A92A}" dt="2022-06-07T13:46:52.052" v="8052"/>
          <ac:grpSpMkLst>
            <pc:docMk/>
            <pc:sldMk cId="3160337674" sldId="270"/>
            <ac:grpSpMk id="11317" creationId="{248D9655-5DC5-8B82-1363-C218114602F3}"/>
          </ac:grpSpMkLst>
        </pc:grpChg>
        <pc:picChg chg="add mod">
          <ac:chgData name="Ahsan Iqbal" userId="c2e8e5619a5910ab" providerId="LiveId" clId="{C3D84E77-4905-4EF9-A181-5494CF94A92A}" dt="2022-06-07T10:31:29.779" v="5861" actId="1076"/>
          <ac:picMkLst>
            <pc:docMk/>
            <pc:sldMk cId="3160337674" sldId="270"/>
            <ac:picMk id="11266" creationId="{4954B0C2-706D-35BB-ED96-E49CE3BB5315}"/>
          </ac:picMkLst>
        </pc:picChg>
        <pc:inkChg chg="add del mod">
          <ac:chgData name="Ahsan Iqbal" userId="c2e8e5619a5910ab" providerId="LiveId" clId="{C3D84E77-4905-4EF9-A181-5494CF94A92A}" dt="2022-06-07T10:29:00.566" v="5510"/>
          <ac:inkMkLst>
            <pc:docMk/>
            <pc:sldMk cId="3160337674" sldId="270"/>
            <ac:inkMk id="4" creationId="{81A204D1-0129-C5CF-33E5-9202D525C567}"/>
          </ac:inkMkLst>
        </pc:inkChg>
        <pc:inkChg chg="add del mod">
          <ac:chgData name="Ahsan Iqbal" userId="c2e8e5619a5910ab" providerId="LiveId" clId="{C3D84E77-4905-4EF9-A181-5494CF94A92A}" dt="2022-06-07T10:28:34.678" v="5483"/>
          <ac:inkMkLst>
            <pc:docMk/>
            <pc:sldMk cId="3160337674" sldId="270"/>
            <ac:inkMk id="5" creationId="{C967B811-77B8-BFA7-931C-068D7A9D376B}"/>
          </ac:inkMkLst>
        </pc:inkChg>
        <pc:inkChg chg="add del mod">
          <ac:chgData name="Ahsan Iqbal" userId="c2e8e5619a5910ab" providerId="LiveId" clId="{C3D84E77-4905-4EF9-A181-5494CF94A92A}" dt="2022-06-07T10:28:34.664" v="5482"/>
          <ac:inkMkLst>
            <pc:docMk/>
            <pc:sldMk cId="3160337674" sldId="270"/>
            <ac:inkMk id="6" creationId="{4D0E743A-3F4E-5DBA-7F42-AB09349242F9}"/>
          </ac:inkMkLst>
        </pc:inkChg>
        <pc:inkChg chg="add del mod">
          <ac:chgData name="Ahsan Iqbal" userId="c2e8e5619a5910ab" providerId="LiveId" clId="{C3D84E77-4905-4EF9-A181-5494CF94A92A}" dt="2022-06-07T10:29:00.560" v="5507"/>
          <ac:inkMkLst>
            <pc:docMk/>
            <pc:sldMk cId="3160337674" sldId="270"/>
            <ac:inkMk id="8" creationId="{BE754EC3-0FFC-1F39-2D30-88C60AD64911}"/>
          </ac:inkMkLst>
        </pc:inkChg>
        <pc:inkChg chg="add del mod">
          <ac:chgData name="Ahsan Iqbal" userId="c2e8e5619a5910ab" providerId="LiveId" clId="{C3D84E77-4905-4EF9-A181-5494CF94A92A}" dt="2022-06-07T10:29:00.564" v="5508"/>
          <ac:inkMkLst>
            <pc:docMk/>
            <pc:sldMk cId="3160337674" sldId="270"/>
            <ac:inkMk id="9" creationId="{9308947D-DC95-BB44-4D9A-9993F1AFDBB3}"/>
          </ac:inkMkLst>
        </pc:inkChg>
        <pc:inkChg chg="add del mod">
          <ac:chgData name="Ahsan Iqbal" userId="c2e8e5619a5910ab" providerId="LiveId" clId="{C3D84E77-4905-4EF9-A181-5494CF94A92A}" dt="2022-06-07T10:29:00.565" v="5509"/>
          <ac:inkMkLst>
            <pc:docMk/>
            <pc:sldMk cId="3160337674" sldId="270"/>
            <ac:inkMk id="10" creationId="{8959D1DF-F1A2-CFAD-EC52-EB29876F5996}"/>
          </ac:inkMkLst>
        </pc:inkChg>
        <pc:inkChg chg="add mod">
          <ac:chgData name="Ahsan Iqbal" userId="c2e8e5619a5910ab" providerId="LiveId" clId="{C3D84E77-4905-4EF9-A181-5494CF94A92A}" dt="2022-06-07T13:47:07.999" v="8092"/>
          <ac:inkMkLst>
            <pc:docMk/>
            <pc:sldMk cId="3160337674" sldId="270"/>
            <ac:inkMk id="12" creationId="{4C78BF31-6287-1E25-544D-1499AB1A492A}"/>
          </ac:inkMkLst>
        </pc:inkChg>
        <pc:inkChg chg="add mod">
          <ac:chgData name="Ahsan Iqbal" userId="c2e8e5619a5910ab" providerId="LiveId" clId="{C3D84E77-4905-4EF9-A181-5494CF94A92A}" dt="2022-06-07T13:47:07.999" v="8092"/>
          <ac:inkMkLst>
            <pc:docMk/>
            <pc:sldMk cId="3160337674" sldId="270"/>
            <ac:inkMk id="13" creationId="{FCE9795F-3713-0FA3-0AB5-AC41467213D4}"/>
          </ac:inkMkLst>
        </pc:inkChg>
        <pc:inkChg chg="add mod">
          <ac:chgData name="Ahsan Iqbal" userId="c2e8e5619a5910ab" providerId="LiveId" clId="{C3D84E77-4905-4EF9-A181-5494CF94A92A}" dt="2022-06-07T13:47:07.999" v="8092"/>
          <ac:inkMkLst>
            <pc:docMk/>
            <pc:sldMk cId="3160337674" sldId="270"/>
            <ac:inkMk id="15" creationId="{8306770F-E257-88F3-CF5B-3603BC6C01A4}"/>
          </ac:inkMkLst>
        </pc:inkChg>
        <pc:inkChg chg="add mod">
          <ac:chgData name="Ahsan Iqbal" userId="c2e8e5619a5910ab" providerId="LiveId" clId="{C3D84E77-4905-4EF9-A181-5494CF94A92A}" dt="2022-06-07T13:47:07.999" v="8092"/>
          <ac:inkMkLst>
            <pc:docMk/>
            <pc:sldMk cId="3160337674" sldId="270"/>
            <ac:inkMk id="16" creationId="{E5C0D9BC-6DEB-9560-2115-A37EEB01265F}"/>
          </ac:inkMkLst>
        </pc:inkChg>
        <pc:inkChg chg="add mod">
          <ac:chgData name="Ahsan Iqbal" userId="c2e8e5619a5910ab" providerId="LiveId" clId="{C3D84E77-4905-4EF9-A181-5494CF94A92A}" dt="2022-06-07T13:47:07.999" v="8092"/>
          <ac:inkMkLst>
            <pc:docMk/>
            <pc:sldMk cId="3160337674" sldId="270"/>
            <ac:inkMk id="17" creationId="{59EB0FCF-7138-BCF5-C0B3-DCBB78A847AA}"/>
          </ac:inkMkLst>
        </pc:inkChg>
        <pc:inkChg chg="add mod">
          <ac:chgData name="Ahsan Iqbal" userId="c2e8e5619a5910ab" providerId="LiveId" clId="{C3D84E77-4905-4EF9-A181-5494CF94A92A}" dt="2022-06-07T13:47:07.999" v="8092"/>
          <ac:inkMkLst>
            <pc:docMk/>
            <pc:sldMk cId="3160337674" sldId="270"/>
            <ac:inkMk id="18" creationId="{C700B8AA-10FD-6915-A00D-5926580039E0}"/>
          </ac:inkMkLst>
        </pc:inkChg>
        <pc:inkChg chg="add mod">
          <ac:chgData name="Ahsan Iqbal" userId="c2e8e5619a5910ab" providerId="LiveId" clId="{C3D84E77-4905-4EF9-A181-5494CF94A92A}" dt="2022-06-07T13:47:07.999" v="8092"/>
          <ac:inkMkLst>
            <pc:docMk/>
            <pc:sldMk cId="3160337674" sldId="270"/>
            <ac:inkMk id="19" creationId="{A08098F2-FC3A-2D29-F0B7-21B25628EC14}"/>
          </ac:inkMkLst>
        </pc:inkChg>
        <pc:inkChg chg="add del mod">
          <ac:chgData name="Ahsan Iqbal" userId="c2e8e5619a5910ab" providerId="LiveId" clId="{C3D84E77-4905-4EF9-A181-5494CF94A92A}" dt="2022-06-07T13:47:07.999" v="8092"/>
          <ac:inkMkLst>
            <pc:docMk/>
            <pc:sldMk cId="3160337674" sldId="270"/>
            <ac:inkMk id="20" creationId="{7F7838F4-F695-89A9-9F44-91DE8AA78EF6}"/>
          </ac:inkMkLst>
        </pc:inkChg>
        <pc:inkChg chg="add del mod">
          <ac:chgData name="Ahsan Iqbal" userId="c2e8e5619a5910ab" providerId="LiveId" clId="{C3D84E77-4905-4EF9-A181-5494CF94A92A}" dt="2022-06-07T13:47:07.999" v="8092"/>
          <ac:inkMkLst>
            <pc:docMk/>
            <pc:sldMk cId="3160337674" sldId="270"/>
            <ac:inkMk id="21" creationId="{BDF7A974-63DB-75E9-960A-32C31BBC716B}"/>
          </ac:inkMkLst>
        </pc:inkChg>
        <pc:inkChg chg="add del mod">
          <ac:chgData name="Ahsan Iqbal" userId="c2e8e5619a5910ab" providerId="LiveId" clId="{C3D84E77-4905-4EF9-A181-5494CF94A92A}" dt="2022-06-07T13:47:07.999" v="8092"/>
          <ac:inkMkLst>
            <pc:docMk/>
            <pc:sldMk cId="3160337674" sldId="270"/>
            <ac:inkMk id="22" creationId="{4DDCD39C-7EB0-EA72-D4C8-DEBBCFA770CF}"/>
          </ac:inkMkLst>
        </pc:inkChg>
        <pc:inkChg chg="add del mod">
          <ac:chgData name="Ahsan Iqbal" userId="c2e8e5619a5910ab" providerId="LiveId" clId="{C3D84E77-4905-4EF9-A181-5494CF94A92A}" dt="2022-06-07T13:47:07.999" v="8092"/>
          <ac:inkMkLst>
            <pc:docMk/>
            <pc:sldMk cId="3160337674" sldId="270"/>
            <ac:inkMk id="23" creationId="{59C0C962-49FB-6BD6-DAEA-2DA4FB784FCA}"/>
          </ac:inkMkLst>
        </pc:inkChg>
        <pc:inkChg chg="add del mod">
          <ac:chgData name="Ahsan Iqbal" userId="c2e8e5619a5910ab" providerId="LiveId" clId="{C3D84E77-4905-4EF9-A181-5494CF94A92A}" dt="2022-06-07T13:47:07.999" v="8092"/>
          <ac:inkMkLst>
            <pc:docMk/>
            <pc:sldMk cId="3160337674" sldId="270"/>
            <ac:inkMk id="25" creationId="{72C958B8-8B9B-5383-857F-2D9CB7586991}"/>
          </ac:inkMkLst>
        </pc:inkChg>
        <pc:inkChg chg="add mod">
          <ac:chgData name="Ahsan Iqbal" userId="c2e8e5619a5910ab" providerId="LiveId" clId="{C3D84E77-4905-4EF9-A181-5494CF94A92A}" dt="2022-06-07T13:47:07.999" v="8092"/>
          <ac:inkMkLst>
            <pc:docMk/>
            <pc:sldMk cId="3160337674" sldId="270"/>
            <ac:inkMk id="27" creationId="{B2C0209B-140D-258A-DD93-5ED82DD433FB}"/>
          </ac:inkMkLst>
        </pc:inkChg>
        <pc:inkChg chg="add mod">
          <ac:chgData name="Ahsan Iqbal" userId="c2e8e5619a5910ab" providerId="LiveId" clId="{C3D84E77-4905-4EF9-A181-5494CF94A92A}" dt="2022-06-07T13:47:07.999" v="8092"/>
          <ac:inkMkLst>
            <pc:docMk/>
            <pc:sldMk cId="3160337674" sldId="270"/>
            <ac:inkMk id="28" creationId="{EAAAE4C9-3112-12BF-F8A2-1DDB84B2797E}"/>
          </ac:inkMkLst>
        </pc:inkChg>
        <pc:inkChg chg="add mod">
          <ac:chgData name="Ahsan Iqbal" userId="c2e8e5619a5910ab" providerId="LiveId" clId="{C3D84E77-4905-4EF9-A181-5494CF94A92A}" dt="2022-06-07T13:47:07.999" v="8092"/>
          <ac:inkMkLst>
            <pc:docMk/>
            <pc:sldMk cId="3160337674" sldId="270"/>
            <ac:inkMk id="29" creationId="{958B902F-8DEB-C233-E4EC-91A6B5137562}"/>
          </ac:inkMkLst>
        </pc:inkChg>
        <pc:inkChg chg="add del mod">
          <ac:chgData name="Ahsan Iqbal" userId="c2e8e5619a5910ab" providerId="LiveId" clId="{C3D84E77-4905-4EF9-A181-5494CF94A92A}" dt="2022-06-07T13:40:47.947" v="7898"/>
          <ac:inkMkLst>
            <pc:docMk/>
            <pc:sldMk cId="3160337674" sldId="270"/>
            <ac:inkMk id="31" creationId="{8E1952C4-B405-1BF9-CF9E-16974A1C40FA}"/>
          </ac:inkMkLst>
        </pc:inkChg>
        <pc:inkChg chg="add del mod">
          <ac:chgData name="Ahsan Iqbal" userId="c2e8e5619a5910ab" providerId="LiveId" clId="{C3D84E77-4905-4EF9-A181-5494CF94A92A}" dt="2022-06-07T13:40:47.942" v="7897"/>
          <ac:inkMkLst>
            <pc:docMk/>
            <pc:sldMk cId="3160337674" sldId="270"/>
            <ac:inkMk id="33" creationId="{84901410-C75E-AAB5-E491-C111749BDA9B}"/>
          </ac:inkMkLst>
        </pc:inkChg>
        <pc:inkChg chg="add del mod">
          <ac:chgData name="Ahsan Iqbal" userId="c2e8e5619a5910ab" providerId="LiveId" clId="{C3D84E77-4905-4EF9-A181-5494CF94A92A}" dt="2022-06-07T13:42:03.789" v="7940"/>
          <ac:inkMkLst>
            <pc:docMk/>
            <pc:sldMk cId="3160337674" sldId="270"/>
            <ac:inkMk id="35" creationId="{DA100198-13B7-4E5D-2E20-1EC7FC043B3E}"/>
          </ac:inkMkLst>
        </pc:inkChg>
        <pc:inkChg chg="add del mod">
          <ac:chgData name="Ahsan Iqbal" userId="c2e8e5619a5910ab" providerId="LiveId" clId="{C3D84E77-4905-4EF9-A181-5494CF94A92A}" dt="2022-06-07T13:42:03.787" v="7939"/>
          <ac:inkMkLst>
            <pc:docMk/>
            <pc:sldMk cId="3160337674" sldId="270"/>
            <ac:inkMk id="36" creationId="{B951D9D1-D999-618E-E2B5-D03DF07A1F15}"/>
          </ac:inkMkLst>
        </pc:inkChg>
        <pc:inkChg chg="add del mod">
          <ac:chgData name="Ahsan Iqbal" userId="c2e8e5619a5910ab" providerId="LiveId" clId="{C3D84E77-4905-4EF9-A181-5494CF94A92A}" dt="2022-06-07T13:41:29.531" v="7906"/>
          <ac:inkMkLst>
            <pc:docMk/>
            <pc:sldMk cId="3160337674" sldId="270"/>
            <ac:inkMk id="38" creationId="{58A69E61-D17E-9434-7EB5-69BB81238CB3}"/>
          </ac:inkMkLst>
        </pc:inkChg>
        <pc:inkChg chg="add del mod">
          <ac:chgData name="Ahsan Iqbal" userId="c2e8e5619a5910ab" providerId="LiveId" clId="{C3D84E77-4905-4EF9-A181-5494CF94A92A}" dt="2022-06-07T13:41:29.535" v="7908"/>
          <ac:inkMkLst>
            <pc:docMk/>
            <pc:sldMk cId="3160337674" sldId="270"/>
            <ac:inkMk id="39" creationId="{5506F535-7E57-3101-C2B8-AD903EE47671}"/>
          </ac:inkMkLst>
        </pc:inkChg>
        <pc:inkChg chg="add del">
          <ac:chgData name="Ahsan Iqbal" userId="c2e8e5619a5910ab" providerId="LiveId" clId="{C3D84E77-4905-4EF9-A181-5494CF94A92A}" dt="2022-06-07T13:41:29.534" v="7907"/>
          <ac:inkMkLst>
            <pc:docMk/>
            <pc:sldMk cId="3160337674" sldId="270"/>
            <ac:inkMk id="41" creationId="{0CB68964-E308-A04A-C27A-7794D98C104D}"/>
          </ac:inkMkLst>
        </pc:inkChg>
        <pc:inkChg chg="add del mod">
          <ac:chgData name="Ahsan Iqbal" userId="c2e8e5619a5910ab" providerId="LiveId" clId="{C3D84E77-4905-4EF9-A181-5494CF94A92A}" dt="2022-06-07T13:41:37.845" v="7913"/>
          <ac:inkMkLst>
            <pc:docMk/>
            <pc:sldMk cId="3160337674" sldId="270"/>
            <ac:inkMk id="42" creationId="{62180724-1DE9-AC93-3CF1-25A479026372}"/>
          </ac:inkMkLst>
        </pc:inkChg>
        <pc:inkChg chg="add del mod">
          <ac:chgData name="Ahsan Iqbal" userId="c2e8e5619a5910ab" providerId="LiveId" clId="{C3D84E77-4905-4EF9-A181-5494CF94A92A}" dt="2022-06-07T13:41:37.843" v="7912"/>
          <ac:inkMkLst>
            <pc:docMk/>
            <pc:sldMk cId="3160337674" sldId="270"/>
            <ac:inkMk id="43" creationId="{F3CE3170-669C-C18B-133D-1630E5E570C9}"/>
          </ac:inkMkLst>
        </pc:inkChg>
        <pc:inkChg chg="add del mod">
          <ac:chgData name="Ahsan Iqbal" userId="c2e8e5619a5910ab" providerId="LiveId" clId="{C3D84E77-4905-4EF9-A181-5494CF94A92A}" dt="2022-06-07T13:41:45.815" v="7919"/>
          <ac:inkMkLst>
            <pc:docMk/>
            <pc:sldMk cId="3160337674" sldId="270"/>
            <ac:inkMk id="45" creationId="{571B8CAC-94D2-086F-E89F-BDA64EFC8A6E}"/>
          </ac:inkMkLst>
        </pc:inkChg>
        <pc:inkChg chg="add del mod">
          <ac:chgData name="Ahsan Iqbal" userId="c2e8e5619a5910ab" providerId="LiveId" clId="{C3D84E77-4905-4EF9-A181-5494CF94A92A}" dt="2022-06-07T13:41:47.859" v="7922"/>
          <ac:inkMkLst>
            <pc:docMk/>
            <pc:sldMk cId="3160337674" sldId="270"/>
            <ac:inkMk id="46" creationId="{B2BA2A69-7843-9A91-AFC4-B317F19208C3}"/>
          </ac:inkMkLst>
        </pc:inkChg>
        <pc:inkChg chg="add del mod">
          <ac:chgData name="Ahsan Iqbal" userId="c2e8e5619a5910ab" providerId="LiveId" clId="{C3D84E77-4905-4EF9-A181-5494CF94A92A}" dt="2022-06-07T13:41:46.930" v="7920"/>
          <ac:inkMkLst>
            <pc:docMk/>
            <pc:sldMk cId="3160337674" sldId="270"/>
            <ac:inkMk id="47" creationId="{45BE688D-B406-0E59-C345-077409B825E4}"/>
          </ac:inkMkLst>
        </pc:inkChg>
        <pc:inkChg chg="add del mod">
          <ac:chgData name="Ahsan Iqbal" userId="c2e8e5619a5910ab" providerId="LiveId" clId="{C3D84E77-4905-4EF9-A181-5494CF94A92A}" dt="2022-06-07T13:41:46.944" v="7921"/>
          <ac:inkMkLst>
            <pc:docMk/>
            <pc:sldMk cId="3160337674" sldId="270"/>
            <ac:inkMk id="48" creationId="{36D45901-BDF1-A86B-41B7-3A0186DD4847}"/>
          </ac:inkMkLst>
        </pc:inkChg>
        <pc:inkChg chg="add del mod">
          <ac:chgData name="Ahsan Iqbal" userId="c2e8e5619a5910ab" providerId="LiveId" clId="{C3D84E77-4905-4EF9-A181-5494CF94A92A}" dt="2022-06-07T13:42:01.244" v="7937"/>
          <ac:inkMkLst>
            <pc:docMk/>
            <pc:sldMk cId="3160337674" sldId="270"/>
            <ac:inkMk id="50" creationId="{517C888F-3A97-05D5-70E0-4F66FBC15CF2}"/>
          </ac:inkMkLst>
        </pc:inkChg>
        <pc:inkChg chg="add del mod">
          <ac:chgData name="Ahsan Iqbal" userId="c2e8e5619a5910ab" providerId="LiveId" clId="{C3D84E77-4905-4EF9-A181-5494CF94A92A}" dt="2022-06-07T13:42:01.241" v="7932"/>
          <ac:inkMkLst>
            <pc:docMk/>
            <pc:sldMk cId="3160337674" sldId="270"/>
            <ac:inkMk id="51" creationId="{CB437D40-5B46-21EB-9036-56F89C51C8AF}"/>
          </ac:inkMkLst>
        </pc:inkChg>
        <pc:inkChg chg="add del mod">
          <ac:chgData name="Ahsan Iqbal" userId="c2e8e5619a5910ab" providerId="LiveId" clId="{C3D84E77-4905-4EF9-A181-5494CF94A92A}" dt="2022-06-07T13:42:01.245" v="7938"/>
          <ac:inkMkLst>
            <pc:docMk/>
            <pc:sldMk cId="3160337674" sldId="270"/>
            <ac:inkMk id="53" creationId="{326BD67D-0742-8F1F-0B19-5E0C4E677F6B}"/>
          </ac:inkMkLst>
        </pc:inkChg>
        <pc:inkChg chg="add del mod">
          <ac:chgData name="Ahsan Iqbal" userId="c2e8e5619a5910ab" providerId="LiveId" clId="{C3D84E77-4905-4EF9-A181-5494CF94A92A}" dt="2022-06-07T13:42:01.243" v="7934"/>
          <ac:inkMkLst>
            <pc:docMk/>
            <pc:sldMk cId="3160337674" sldId="270"/>
            <ac:inkMk id="54" creationId="{77C67387-0881-D27C-42A6-28A49DC896F9}"/>
          </ac:inkMkLst>
        </pc:inkChg>
        <pc:inkChg chg="add del mod">
          <ac:chgData name="Ahsan Iqbal" userId="c2e8e5619a5910ab" providerId="LiveId" clId="{C3D84E77-4905-4EF9-A181-5494CF94A92A}" dt="2022-06-07T13:42:01.243" v="7935"/>
          <ac:inkMkLst>
            <pc:docMk/>
            <pc:sldMk cId="3160337674" sldId="270"/>
            <ac:inkMk id="55" creationId="{0E8D276F-829F-7C74-6E14-1D8C3C618CA0}"/>
          </ac:inkMkLst>
        </pc:inkChg>
        <pc:inkChg chg="add del mod">
          <ac:chgData name="Ahsan Iqbal" userId="c2e8e5619a5910ab" providerId="LiveId" clId="{C3D84E77-4905-4EF9-A181-5494CF94A92A}" dt="2022-06-07T13:42:01.242" v="7933"/>
          <ac:inkMkLst>
            <pc:docMk/>
            <pc:sldMk cId="3160337674" sldId="270"/>
            <ac:inkMk id="56" creationId="{28A4AE4A-26D0-9111-A9A3-A7DB666A3C33}"/>
          </ac:inkMkLst>
        </pc:inkChg>
        <pc:inkChg chg="add del mod">
          <ac:chgData name="Ahsan Iqbal" userId="c2e8e5619a5910ab" providerId="LiveId" clId="{C3D84E77-4905-4EF9-A181-5494CF94A92A}" dt="2022-06-07T13:42:01.244" v="7936"/>
          <ac:inkMkLst>
            <pc:docMk/>
            <pc:sldMk cId="3160337674" sldId="270"/>
            <ac:inkMk id="57" creationId="{7521CDB9-954F-4B59-F46F-EBC8B17BBAF8}"/>
          </ac:inkMkLst>
        </pc:inkChg>
        <pc:inkChg chg="add del mod">
          <ac:chgData name="Ahsan Iqbal" userId="c2e8e5619a5910ab" providerId="LiveId" clId="{C3D84E77-4905-4EF9-A181-5494CF94A92A}" dt="2022-06-07T13:42:51.033" v="7944"/>
          <ac:inkMkLst>
            <pc:docMk/>
            <pc:sldMk cId="3160337674" sldId="270"/>
            <ac:inkMk id="59" creationId="{0A171B7D-7C9F-A7D6-32EB-DA108AC5F124}"/>
          </ac:inkMkLst>
        </pc:inkChg>
        <pc:inkChg chg="add del">
          <ac:chgData name="Ahsan Iqbal" userId="c2e8e5619a5910ab" providerId="LiveId" clId="{C3D84E77-4905-4EF9-A181-5494CF94A92A}" dt="2022-06-07T13:43:13.660" v="7948"/>
          <ac:inkMkLst>
            <pc:docMk/>
            <pc:sldMk cId="3160337674" sldId="270"/>
            <ac:inkMk id="61" creationId="{E57239F8-A845-9B89-2F53-4881652403FC}"/>
          </ac:inkMkLst>
        </pc:inkChg>
        <pc:inkChg chg="add del">
          <ac:chgData name="Ahsan Iqbal" userId="c2e8e5619a5910ab" providerId="LiveId" clId="{C3D84E77-4905-4EF9-A181-5494CF94A92A}" dt="2022-06-07T13:43:13.655" v="7947"/>
          <ac:inkMkLst>
            <pc:docMk/>
            <pc:sldMk cId="3160337674" sldId="270"/>
            <ac:inkMk id="62" creationId="{299861DB-E4BA-C03A-7B19-BFDE3CCFCD25}"/>
          </ac:inkMkLst>
        </pc:inkChg>
        <pc:inkChg chg="add">
          <ac:chgData name="Ahsan Iqbal" userId="c2e8e5619a5910ab" providerId="LiveId" clId="{C3D84E77-4905-4EF9-A181-5494CF94A92A}" dt="2022-06-07T13:43:19.315" v="7949" actId="9405"/>
          <ac:inkMkLst>
            <pc:docMk/>
            <pc:sldMk cId="3160337674" sldId="270"/>
            <ac:inkMk id="63" creationId="{B8EDDC7F-D9F9-187D-0B23-248AB4CF5E67}"/>
          </ac:inkMkLst>
        </pc:inkChg>
        <pc:inkChg chg="add del">
          <ac:chgData name="Ahsan Iqbal" userId="c2e8e5619a5910ab" providerId="LiveId" clId="{C3D84E77-4905-4EF9-A181-5494CF94A92A}" dt="2022-06-07T13:45:19.061" v="7961"/>
          <ac:inkMkLst>
            <pc:docMk/>
            <pc:sldMk cId="3160337674" sldId="270"/>
            <ac:inkMk id="11264" creationId="{BA0AFEBB-AAAF-EE1E-983B-A6FE5F6E64F4}"/>
          </ac:inkMkLst>
        </pc:inkChg>
        <pc:inkChg chg="add del">
          <ac:chgData name="Ahsan Iqbal" userId="c2e8e5619a5910ab" providerId="LiveId" clId="{C3D84E77-4905-4EF9-A181-5494CF94A92A}" dt="2022-06-07T13:45:30.803" v="7962"/>
          <ac:inkMkLst>
            <pc:docMk/>
            <pc:sldMk cId="3160337674" sldId="270"/>
            <ac:inkMk id="11265" creationId="{2C71A9E5-D6FA-4757-DB69-F599DF6B843D}"/>
          </ac:inkMkLst>
        </pc:inkChg>
        <pc:inkChg chg="add del">
          <ac:chgData name="Ahsan Iqbal" userId="c2e8e5619a5910ab" providerId="LiveId" clId="{C3D84E77-4905-4EF9-A181-5494CF94A92A}" dt="2022-06-07T13:45:15.759" v="7960"/>
          <ac:inkMkLst>
            <pc:docMk/>
            <pc:sldMk cId="3160337674" sldId="270"/>
            <ac:inkMk id="11267" creationId="{54D50036-3775-6EAF-25BB-F41D0ABE5FC0}"/>
          </ac:inkMkLst>
        </pc:inkChg>
        <pc:inkChg chg="add del">
          <ac:chgData name="Ahsan Iqbal" userId="c2e8e5619a5910ab" providerId="LiveId" clId="{C3D84E77-4905-4EF9-A181-5494CF94A92A}" dt="2022-06-07T13:45:15.755" v="7959"/>
          <ac:inkMkLst>
            <pc:docMk/>
            <pc:sldMk cId="3160337674" sldId="270"/>
            <ac:inkMk id="11268" creationId="{8099AB56-C355-2AB7-15E7-1DD51E9A0C75}"/>
          </ac:inkMkLst>
        </pc:inkChg>
        <pc:inkChg chg="add del mod">
          <ac:chgData name="Ahsan Iqbal" userId="c2e8e5619a5910ab" providerId="LiveId" clId="{C3D84E77-4905-4EF9-A181-5494CF94A92A}" dt="2022-06-07T13:45:14.197" v="7957"/>
          <ac:inkMkLst>
            <pc:docMk/>
            <pc:sldMk cId="3160337674" sldId="270"/>
            <ac:inkMk id="11269" creationId="{104A2968-E6C4-C0A9-1FF9-FC4E3FC4229E}"/>
          </ac:inkMkLst>
        </pc:inkChg>
        <pc:inkChg chg="add del mod">
          <ac:chgData name="Ahsan Iqbal" userId="c2e8e5619a5910ab" providerId="LiveId" clId="{C3D84E77-4905-4EF9-A181-5494CF94A92A}" dt="2022-06-07T13:45:14.204" v="7958"/>
          <ac:inkMkLst>
            <pc:docMk/>
            <pc:sldMk cId="3160337674" sldId="270"/>
            <ac:inkMk id="11270" creationId="{44CC2230-C8DC-3730-E736-FF5891F6C45E}"/>
          </ac:inkMkLst>
        </pc:inkChg>
        <pc:inkChg chg="add del mod">
          <ac:chgData name="Ahsan Iqbal" userId="c2e8e5619a5910ab" providerId="LiveId" clId="{C3D84E77-4905-4EF9-A181-5494CF94A92A}" dt="2022-06-07T13:47:07.996" v="8087"/>
          <ac:inkMkLst>
            <pc:docMk/>
            <pc:sldMk cId="3160337674" sldId="270"/>
            <ac:inkMk id="11272" creationId="{9AAE001E-DCA0-B774-1550-4992650B2DBE}"/>
          </ac:inkMkLst>
        </pc:inkChg>
        <pc:inkChg chg="add del mod">
          <ac:chgData name="Ahsan Iqbal" userId="c2e8e5619a5910ab" providerId="LiveId" clId="{C3D84E77-4905-4EF9-A181-5494CF94A92A}" dt="2022-06-07T13:47:07.995" v="8086"/>
          <ac:inkMkLst>
            <pc:docMk/>
            <pc:sldMk cId="3160337674" sldId="270"/>
            <ac:inkMk id="11273" creationId="{61CE7994-9FB8-3AAA-0167-7111A8A7F8BA}"/>
          </ac:inkMkLst>
        </pc:inkChg>
        <pc:inkChg chg="add del mod">
          <ac:chgData name="Ahsan Iqbal" userId="c2e8e5619a5910ab" providerId="LiveId" clId="{C3D84E77-4905-4EF9-A181-5494CF94A92A}" dt="2022-06-07T13:47:07.999" v="8092"/>
          <ac:inkMkLst>
            <pc:docMk/>
            <pc:sldMk cId="3160337674" sldId="270"/>
            <ac:inkMk id="11274" creationId="{ED13B09A-4C69-EE9F-0024-96040869469A}"/>
          </ac:inkMkLst>
        </pc:inkChg>
        <pc:inkChg chg="add del mod">
          <ac:chgData name="Ahsan Iqbal" userId="c2e8e5619a5910ab" providerId="LiveId" clId="{C3D84E77-4905-4EF9-A181-5494CF94A92A}" dt="2022-06-07T13:47:07.977" v="8057"/>
          <ac:inkMkLst>
            <pc:docMk/>
            <pc:sldMk cId="3160337674" sldId="270"/>
            <ac:inkMk id="11275" creationId="{29546DA3-A685-3720-0BDB-7E190929DC76}"/>
          </ac:inkMkLst>
        </pc:inkChg>
        <pc:inkChg chg="add del mod">
          <ac:chgData name="Ahsan Iqbal" userId="c2e8e5619a5910ab" providerId="LiveId" clId="{C3D84E77-4905-4EF9-A181-5494CF94A92A}" dt="2022-06-07T13:47:07.987" v="8073"/>
          <ac:inkMkLst>
            <pc:docMk/>
            <pc:sldMk cId="3160337674" sldId="270"/>
            <ac:inkMk id="11276" creationId="{DD0715C0-9391-3249-E569-85D3487EA942}"/>
          </ac:inkMkLst>
        </pc:inkChg>
        <pc:inkChg chg="add del mod">
          <ac:chgData name="Ahsan Iqbal" userId="c2e8e5619a5910ab" providerId="LiveId" clId="{C3D84E77-4905-4EF9-A181-5494CF94A92A}" dt="2022-06-07T13:47:07.978" v="8059"/>
          <ac:inkMkLst>
            <pc:docMk/>
            <pc:sldMk cId="3160337674" sldId="270"/>
            <ac:inkMk id="11277" creationId="{5E6A6A30-CDFE-5BDD-71E4-D7A77894D788}"/>
          </ac:inkMkLst>
        </pc:inkChg>
        <pc:inkChg chg="add del mod">
          <ac:chgData name="Ahsan Iqbal" userId="c2e8e5619a5910ab" providerId="LiveId" clId="{C3D84E77-4905-4EF9-A181-5494CF94A92A}" dt="2022-06-07T13:47:07.994" v="8083"/>
          <ac:inkMkLst>
            <pc:docMk/>
            <pc:sldMk cId="3160337674" sldId="270"/>
            <ac:inkMk id="11278" creationId="{BE8EC4EC-70CA-3633-F198-9B85558C2CCF}"/>
          </ac:inkMkLst>
        </pc:inkChg>
        <pc:inkChg chg="add del mod">
          <ac:chgData name="Ahsan Iqbal" userId="c2e8e5619a5910ab" providerId="LiveId" clId="{C3D84E77-4905-4EF9-A181-5494CF94A92A}" dt="2022-06-07T13:47:07.993" v="8081"/>
          <ac:inkMkLst>
            <pc:docMk/>
            <pc:sldMk cId="3160337674" sldId="270"/>
            <ac:inkMk id="11279" creationId="{A56B1571-CFEB-AA14-DF74-00BF4313B050}"/>
          </ac:inkMkLst>
        </pc:inkChg>
        <pc:inkChg chg="add del mod">
          <ac:chgData name="Ahsan Iqbal" userId="c2e8e5619a5910ab" providerId="LiveId" clId="{C3D84E77-4905-4EF9-A181-5494CF94A92A}" dt="2022-06-07T13:47:07.997" v="8088"/>
          <ac:inkMkLst>
            <pc:docMk/>
            <pc:sldMk cId="3160337674" sldId="270"/>
            <ac:inkMk id="11280" creationId="{63E680F6-466B-26D5-EF22-B2EBCC46C6CF}"/>
          </ac:inkMkLst>
        </pc:inkChg>
        <pc:inkChg chg="add del mod">
          <ac:chgData name="Ahsan Iqbal" userId="c2e8e5619a5910ab" providerId="LiveId" clId="{C3D84E77-4905-4EF9-A181-5494CF94A92A}" dt="2022-06-07T13:47:07.988" v="8074"/>
          <ac:inkMkLst>
            <pc:docMk/>
            <pc:sldMk cId="3160337674" sldId="270"/>
            <ac:inkMk id="11281" creationId="{7EED0FD7-B522-57E4-082C-090E870BBAF5}"/>
          </ac:inkMkLst>
        </pc:inkChg>
        <pc:inkChg chg="add del mod">
          <ac:chgData name="Ahsan Iqbal" userId="c2e8e5619a5910ab" providerId="LiveId" clId="{C3D84E77-4905-4EF9-A181-5494CF94A92A}" dt="2022-06-07T13:47:07.993" v="8082"/>
          <ac:inkMkLst>
            <pc:docMk/>
            <pc:sldMk cId="3160337674" sldId="270"/>
            <ac:inkMk id="11283" creationId="{75583783-AF62-5D51-0CC7-CE22BB81E5E5}"/>
          </ac:inkMkLst>
        </pc:inkChg>
        <pc:inkChg chg="add del mod">
          <ac:chgData name="Ahsan Iqbal" userId="c2e8e5619a5910ab" providerId="LiveId" clId="{C3D84E77-4905-4EF9-A181-5494CF94A92A}" dt="2022-06-07T13:47:07.983" v="8066"/>
          <ac:inkMkLst>
            <pc:docMk/>
            <pc:sldMk cId="3160337674" sldId="270"/>
            <ac:inkMk id="11284" creationId="{9C1C2E1B-E7D4-DDBF-8256-18006F7F5C0A}"/>
          </ac:inkMkLst>
        </pc:inkChg>
        <pc:inkChg chg="add del mod">
          <ac:chgData name="Ahsan Iqbal" userId="c2e8e5619a5910ab" providerId="LiveId" clId="{C3D84E77-4905-4EF9-A181-5494CF94A92A}" dt="2022-06-07T13:47:07.989" v="8076"/>
          <ac:inkMkLst>
            <pc:docMk/>
            <pc:sldMk cId="3160337674" sldId="270"/>
            <ac:inkMk id="11285" creationId="{F35D7DB8-8F70-5493-AD8A-B72FC55EEB87}"/>
          </ac:inkMkLst>
        </pc:inkChg>
        <pc:inkChg chg="add del mod">
          <ac:chgData name="Ahsan Iqbal" userId="c2e8e5619a5910ab" providerId="LiveId" clId="{C3D84E77-4905-4EF9-A181-5494CF94A92A}" dt="2022-06-07T13:47:07.981" v="8062"/>
          <ac:inkMkLst>
            <pc:docMk/>
            <pc:sldMk cId="3160337674" sldId="270"/>
            <ac:inkMk id="11286" creationId="{27D2235C-C98C-992B-D428-B485CC05F668}"/>
          </ac:inkMkLst>
        </pc:inkChg>
        <pc:inkChg chg="add del mod">
          <ac:chgData name="Ahsan Iqbal" userId="c2e8e5619a5910ab" providerId="LiveId" clId="{C3D84E77-4905-4EF9-A181-5494CF94A92A}" dt="2022-06-07T13:47:07.979" v="8060"/>
          <ac:inkMkLst>
            <pc:docMk/>
            <pc:sldMk cId="3160337674" sldId="270"/>
            <ac:inkMk id="11287" creationId="{4A9EAA81-3D98-E6CD-0949-3DEA8F3109D5}"/>
          </ac:inkMkLst>
        </pc:inkChg>
        <pc:inkChg chg="add del mod">
          <ac:chgData name="Ahsan Iqbal" userId="c2e8e5619a5910ab" providerId="LiveId" clId="{C3D84E77-4905-4EF9-A181-5494CF94A92A}" dt="2022-06-07T13:47:07.991" v="8079"/>
          <ac:inkMkLst>
            <pc:docMk/>
            <pc:sldMk cId="3160337674" sldId="270"/>
            <ac:inkMk id="11288" creationId="{FEC904E2-3F45-BD56-7D71-13264A96751A}"/>
          </ac:inkMkLst>
        </pc:inkChg>
        <pc:inkChg chg="add del mod">
          <ac:chgData name="Ahsan Iqbal" userId="c2e8e5619a5910ab" providerId="LiveId" clId="{C3D84E77-4905-4EF9-A181-5494CF94A92A}" dt="2022-06-07T13:47:07.980" v="8061"/>
          <ac:inkMkLst>
            <pc:docMk/>
            <pc:sldMk cId="3160337674" sldId="270"/>
            <ac:inkMk id="11289" creationId="{7B16CF4D-0E75-20AF-CAAC-41AA8E1D3404}"/>
          </ac:inkMkLst>
        </pc:inkChg>
        <pc:inkChg chg="add del mod">
          <ac:chgData name="Ahsan Iqbal" userId="c2e8e5619a5910ab" providerId="LiveId" clId="{C3D84E77-4905-4EF9-A181-5494CF94A92A}" dt="2022-06-07T13:47:07.992" v="8080"/>
          <ac:inkMkLst>
            <pc:docMk/>
            <pc:sldMk cId="3160337674" sldId="270"/>
            <ac:inkMk id="11290" creationId="{85321624-5650-C91C-4D20-C20AB0737BF4}"/>
          </ac:inkMkLst>
        </pc:inkChg>
        <pc:inkChg chg="add del mod">
          <ac:chgData name="Ahsan Iqbal" userId="c2e8e5619a5910ab" providerId="LiveId" clId="{C3D84E77-4905-4EF9-A181-5494CF94A92A}" dt="2022-06-07T13:47:07.998" v="8090"/>
          <ac:inkMkLst>
            <pc:docMk/>
            <pc:sldMk cId="3160337674" sldId="270"/>
            <ac:inkMk id="11291" creationId="{9398BF31-30C9-344B-A0C9-07E59FAE0583}"/>
          </ac:inkMkLst>
        </pc:inkChg>
        <pc:inkChg chg="add del mod">
          <ac:chgData name="Ahsan Iqbal" userId="c2e8e5619a5910ab" providerId="LiveId" clId="{C3D84E77-4905-4EF9-A181-5494CF94A92A}" dt="2022-06-07T13:47:07.999" v="8091"/>
          <ac:inkMkLst>
            <pc:docMk/>
            <pc:sldMk cId="3160337674" sldId="270"/>
            <ac:inkMk id="11292" creationId="{A0B134B6-0862-C220-4361-6319C92D4BF6}"/>
          </ac:inkMkLst>
        </pc:inkChg>
        <pc:inkChg chg="add del mod">
          <ac:chgData name="Ahsan Iqbal" userId="c2e8e5619a5910ab" providerId="LiveId" clId="{C3D84E77-4905-4EF9-A181-5494CF94A92A}" dt="2022-06-07T13:47:07.986" v="8071"/>
          <ac:inkMkLst>
            <pc:docMk/>
            <pc:sldMk cId="3160337674" sldId="270"/>
            <ac:inkMk id="11293" creationId="{75CB91BF-B435-2591-469E-813A73C20487}"/>
          </ac:inkMkLst>
        </pc:inkChg>
        <pc:inkChg chg="add del mod">
          <ac:chgData name="Ahsan Iqbal" userId="c2e8e5619a5910ab" providerId="LiveId" clId="{C3D84E77-4905-4EF9-A181-5494CF94A92A}" dt="2022-06-07T13:47:07.987" v="8072"/>
          <ac:inkMkLst>
            <pc:docMk/>
            <pc:sldMk cId="3160337674" sldId="270"/>
            <ac:inkMk id="11294" creationId="{657AD627-B92C-BD66-6784-2384F1EEA33C}"/>
          </ac:inkMkLst>
        </pc:inkChg>
        <pc:inkChg chg="add del mod">
          <ac:chgData name="Ahsan Iqbal" userId="c2e8e5619a5910ab" providerId="LiveId" clId="{C3D84E77-4905-4EF9-A181-5494CF94A92A}" dt="2022-06-07T13:47:07.981" v="8063"/>
          <ac:inkMkLst>
            <pc:docMk/>
            <pc:sldMk cId="3160337674" sldId="270"/>
            <ac:inkMk id="11295" creationId="{534841F2-75F2-5DAE-66CA-56AB7AC0A0A9}"/>
          </ac:inkMkLst>
        </pc:inkChg>
        <pc:inkChg chg="add del mod">
          <ac:chgData name="Ahsan Iqbal" userId="c2e8e5619a5910ab" providerId="LiveId" clId="{C3D84E77-4905-4EF9-A181-5494CF94A92A}" dt="2022-06-07T13:47:07.982" v="8064"/>
          <ac:inkMkLst>
            <pc:docMk/>
            <pc:sldMk cId="3160337674" sldId="270"/>
            <ac:inkMk id="11296" creationId="{BA1046DF-3269-543F-D490-59E82E4322F7}"/>
          </ac:inkMkLst>
        </pc:inkChg>
        <pc:inkChg chg="add del mod">
          <ac:chgData name="Ahsan Iqbal" userId="c2e8e5619a5910ab" providerId="LiveId" clId="{C3D84E77-4905-4EF9-A181-5494CF94A92A}" dt="2022-06-07T13:47:07.985" v="8070"/>
          <ac:inkMkLst>
            <pc:docMk/>
            <pc:sldMk cId="3160337674" sldId="270"/>
            <ac:inkMk id="11297" creationId="{87E2F7EE-C560-EAA8-0B2F-9F062E3FEC5D}"/>
          </ac:inkMkLst>
        </pc:inkChg>
        <pc:inkChg chg="add del mod">
          <ac:chgData name="Ahsan Iqbal" userId="c2e8e5619a5910ab" providerId="LiveId" clId="{C3D84E77-4905-4EF9-A181-5494CF94A92A}" dt="2022-06-07T13:47:07.989" v="8075"/>
          <ac:inkMkLst>
            <pc:docMk/>
            <pc:sldMk cId="3160337674" sldId="270"/>
            <ac:inkMk id="11298" creationId="{1350E968-C36C-047D-D66D-67CE0A0054E8}"/>
          </ac:inkMkLst>
        </pc:inkChg>
        <pc:inkChg chg="add del mod">
          <ac:chgData name="Ahsan Iqbal" userId="c2e8e5619a5910ab" providerId="LiveId" clId="{C3D84E77-4905-4EF9-A181-5494CF94A92A}" dt="2022-06-07T13:47:07.984" v="8067"/>
          <ac:inkMkLst>
            <pc:docMk/>
            <pc:sldMk cId="3160337674" sldId="270"/>
            <ac:inkMk id="11299" creationId="{B611512E-A3B1-497B-05A0-81F27B29FE58}"/>
          </ac:inkMkLst>
        </pc:inkChg>
        <pc:inkChg chg="add del mod">
          <ac:chgData name="Ahsan Iqbal" userId="c2e8e5619a5910ab" providerId="LiveId" clId="{C3D84E77-4905-4EF9-A181-5494CF94A92A}" dt="2022-06-07T13:47:07.997" v="8089"/>
          <ac:inkMkLst>
            <pc:docMk/>
            <pc:sldMk cId="3160337674" sldId="270"/>
            <ac:inkMk id="11301" creationId="{778E767C-8E70-C822-3E54-F302D09F6790}"/>
          </ac:inkMkLst>
        </pc:inkChg>
        <pc:inkChg chg="add del mod">
          <ac:chgData name="Ahsan Iqbal" userId="c2e8e5619a5910ab" providerId="LiveId" clId="{C3D84E77-4905-4EF9-A181-5494CF94A92A}" dt="2022-06-07T13:47:07.994" v="8084"/>
          <ac:inkMkLst>
            <pc:docMk/>
            <pc:sldMk cId="3160337674" sldId="270"/>
            <ac:inkMk id="11302" creationId="{B2385997-8E83-F59F-F75F-A3ACF201B098}"/>
          </ac:inkMkLst>
        </pc:inkChg>
        <pc:inkChg chg="add del mod">
          <ac:chgData name="Ahsan Iqbal" userId="c2e8e5619a5910ab" providerId="LiveId" clId="{C3D84E77-4905-4EF9-A181-5494CF94A92A}" dt="2022-06-07T13:47:07.995" v="8085"/>
          <ac:inkMkLst>
            <pc:docMk/>
            <pc:sldMk cId="3160337674" sldId="270"/>
            <ac:inkMk id="11304" creationId="{8CA92175-65EA-156D-D1CE-816549D37F8B}"/>
          </ac:inkMkLst>
        </pc:inkChg>
        <pc:inkChg chg="add del mod">
          <ac:chgData name="Ahsan Iqbal" userId="c2e8e5619a5910ab" providerId="LiveId" clId="{C3D84E77-4905-4EF9-A181-5494CF94A92A}" dt="2022-06-07T13:47:07.984" v="8068"/>
          <ac:inkMkLst>
            <pc:docMk/>
            <pc:sldMk cId="3160337674" sldId="270"/>
            <ac:inkMk id="11305" creationId="{27019B55-A133-A20E-C5C0-D27CBA6BD8BD}"/>
          </ac:inkMkLst>
        </pc:inkChg>
        <pc:inkChg chg="add del mod">
          <ac:chgData name="Ahsan Iqbal" userId="c2e8e5619a5910ab" providerId="LiveId" clId="{C3D84E77-4905-4EF9-A181-5494CF94A92A}" dt="2022-06-07T13:47:07.990" v="8078"/>
          <ac:inkMkLst>
            <pc:docMk/>
            <pc:sldMk cId="3160337674" sldId="270"/>
            <ac:inkMk id="11306" creationId="{694A5DB1-3864-70F9-6DD1-E4A376873A66}"/>
          </ac:inkMkLst>
        </pc:inkChg>
        <pc:inkChg chg="add del mod">
          <ac:chgData name="Ahsan Iqbal" userId="c2e8e5619a5910ab" providerId="LiveId" clId="{C3D84E77-4905-4EF9-A181-5494CF94A92A}" dt="2022-06-07T13:47:07.990" v="8077"/>
          <ac:inkMkLst>
            <pc:docMk/>
            <pc:sldMk cId="3160337674" sldId="270"/>
            <ac:inkMk id="11307" creationId="{AADE006A-C93C-6F38-5106-F7E0AA3A9F07}"/>
          </ac:inkMkLst>
        </pc:inkChg>
        <pc:inkChg chg="add del mod">
          <ac:chgData name="Ahsan Iqbal" userId="c2e8e5619a5910ab" providerId="LiveId" clId="{C3D84E77-4905-4EF9-A181-5494CF94A92A}" dt="2022-06-07T13:47:07.975" v="8056"/>
          <ac:inkMkLst>
            <pc:docMk/>
            <pc:sldMk cId="3160337674" sldId="270"/>
            <ac:inkMk id="11308" creationId="{B90DFCAB-628C-D026-F83C-52A8D39AEAB7}"/>
          </ac:inkMkLst>
        </pc:inkChg>
        <pc:inkChg chg="add del mod">
          <ac:chgData name="Ahsan Iqbal" userId="c2e8e5619a5910ab" providerId="LiveId" clId="{C3D84E77-4905-4EF9-A181-5494CF94A92A}" dt="2022-06-07T13:47:07.985" v="8069"/>
          <ac:inkMkLst>
            <pc:docMk/>
            <pc:sldMk cId="3160337674" sldId="270"/>
            <ac:inkMk id="11309" creationId="{E65A68E5-5B5F-6371-BB99-4C66141B7F60}"/>
          </ac:inkMkLst>
        </pc:inkChg>
        <pc:inkChg chg="add del mod">
          <ac:chgData name="Ahsan Iqbal" userId="c2e8e5619a5910ab" providerId="LiveId" clId="{C3D84E77-4905-4EF9-A181-5494CF94A92A}" dt="2022-06-07T13:47:07.983" v="8065"/>
          <ac:inkMkLst>
            <pc:docMk/>
            <pc:sldMk cId="3160337674" sldId="270"/>
            <ac:inkMk id="11310" creationId="{BF2E75F2-8A24-0B2A-A230-F8715FF00619}"/>
          </ac:inkMkLst>
        </pc:inkChg>
        <pc:inkChg chg="add del mod">
          <ac:chgData name="Ahsan Iqbal" userId="c2e8e5619a5910ab" providerId="LiveId" clId="{C3D84E77-4905-4EF9-A181-5494CF94A92A}" dt="2022-06-07T13:47:07.978" v="8058"/>
          <ac:inkMkLst>
            <pc:docMk/>
            <pc:sldMk cId="3160337674" sldId="270"/>
            <ac:inkMk id="11312" creationId="{1EEC275B-94B2-3E3A-8432-3DE5B0FB1DC9}"/>
          </ac:inkMkLst>
        </pc:inkChg>
        <pc:inkChg chg="add del mod">
          <ac:chgData name="Ahsan Iqbal" userId="c2e8e5619a5910ab" providerId="LiveId" clId="{C3D84E77-4905-4EF9-A181-5494CF94A92A}" dt="2022-06-07T13:46:53.123" v="8054" actId="9405"/>
          <ac:inkMkLst>
            <pc:docMk/>
            <pc:sldMk cId="3160337674" sldId="270"/>
            <ac:inkMk id="11314" creationId="{1E5689FA-41FB-3E18-C06D-75542D11B5D5}"/>
          </ac:inkMkLst>
        </pc:inkChg>
        <pc:inkChg chg="add del mod">
          <ac:chgData name="Ahsan Iqbal" userId="c2e8e5619a5910ab" providerId="LiveId" clId="{C3D84E77-4905-4EF9-A181-5494CF94A92A}" dt="2022-06-07T13:46:52.655" v="8053" actId="9405"/>
          <ac:inkMkLst>
            <pc:docMk/>
            <pc:sldMk cId="3160337674" sldId="270"/>
            <ac:inkMk id="11315" creationId="{C97C2F15-F0BD-D453-E993-FA9D9410C3F3}"/>
          </ac:inkMkLst>
        </pc:inkChg>
        <pc:inkChg chg="add del mod">
          <ac:chgData name="Ahsan Iqbal" userId="c2e8e5619a5910ab" providerId="LiveId" clId="{C3D84E77-4905-4EF9-A181-5494CF94A92A}" dt="2022-06-07T13:46:52.052" v="8052"/>
          <ac:inkMkLst>
            <pc:docMk/>
            <pc:sldMk cId="3160337674" sldId="270"/>
            <ac:inkMk id="11316" creationId="{EF8B17C1-BE43-B758-040B-2725CF812224}"/>
          </ac:inkMkLst>
        </pc:inkChg>
      </pc:sldChg>
      <pc:sldChg chg="addSp modSp new mod">
        <pc:chgData name="Ahsan Iqbal" userId="c2e8e5619a5910ab" providerId="LiveId" clId="{C3D84E77-4905-4EF9-A181-5494CF94A92A}" dt="2022-06-07T10:41:14.655" v="6107" actId="14100"/>
        <pc:sldMkLst>
          <pc:docMk/>
          <pc:sldMk cId="3166174299" sldId="271"/>
        </pc:sldMkLst>
        <pc:spChg chg="mod">
          <ac:chgData name="Ahsan Iqbal" userId="c2e8e5619a5910ab" providerId="LiveId" clId="{C3D84E77-4905-4EF9-A181-5494CF94A92A}" dt="2022-06-07T10:34:28.741" v="6096" actId="20577"/>
          <ac:spMkLst>
            <pc:docMk/>
            <pc:sldMk cId="3166174299" sldId="271"/>
            <ac:spMk id="2" creationId="{6B225161-E7BB-1370-1FC6-103AF68B7B8B}"/>
          </ac:spMkLst>
        </pc:spChg>
        <pc:spChg chg="mod">
          <ac:chgData name="Ahsan Iqbal" userId="c2e8e5619a5910ab" providerId="LiveId" clId="{C3D84E77-4905-4EF9-A181-5494CF94A92A}" dt="2022-06-07T10:39:21.827" v="6101"/>
          <ac:spMkLst>
            <pc:docMk/>
            <pc:sldMk cId="3166174299" sldId="271"/>
            <ac:spMk id="3" creationId="{CC0D108B-7213-DE05-6D89-874711FA0D2D}"/>
          </ac:spMkLst>
        </pc:spChg>
        <pc:picChg chg="add mod">
          <ac:chgData name="Ahsan Iqbal" userId="c2e8e5619a5910ab" providerId="LiveId" clId="{C3D84E77-4905-4EF9-A181-5494CF94A92A}" dt="2022-06-07T10:40:47.999" v="6104" actId="14100"/>
          <ac:picMkLst>
            <pc:docMk/>
            <pc:sldMk cId="3166174299" sldId="271"/>
            <ac:picMk id="12290" creationId="{05B9E67E-48E1-D935-F067-A24FC13A8FBC}"/>
          </ac:picMkLst>
        </pc:picChg>
        <pc:picChg chg="add mod">
          <ac:chgData name="Ahsan Iqbal" userId="c2e8e5619a5910ab" providerId="LiveId" clId="{C3D84E77-4905-4EF9-A181-5494CF94A92A}" dt="2022-06-07T10:41:14.655" v="6107" actId="14100"/>
          <ac:picMkLst>
            <pc:docMk/>
            <pc:sldMk cId="3166174299" sldId="271"/>
            <ac:picMk id="12292" creationId="{1A3A398F-B558-4E12-95C8-A37788E63B7E}"/>
          </ac:picMkLst>
        </pc:picChg>
      </pc:sldChg>
      <pc:sldChg chg="modSp new mod">
        <pc:chgData name="Ahsan Iqbal" userId="c2e8e5619a5910ab" providerId="LiveId" clId="{C3D84E77-4905-4EF9-A181-5494CF94A92A}" dt="2022-06-07T13:50:17.156" v="8119" actId="20577"/>
        <pc:sldMkLst>
          <pc:docMk/>
          <pc:sldMk cId="974745192" sldId="272"/>
        </pc:sldMkLst>
        <pc:spChg chg="mod">
          <ac:chgData name="Ahsan Iqbal" userId="c2e8e5619a5910ab" providerId="LiveId" clId="{C3D84E77-4905-4EF9-A181-5494CF94A92A}" dt="2022-06-07T10:41:33.042" v="6117" actId="20577"/>
          <ac:spMkLst>
            <pc:docMk/>
            <pc:sldMk cId="974745192" sldId="272"/>
            <ac:spMk id="2" creationId="{A61D3910-9778-B86A-82C9-5300CF7D7052}"/>
          </ac:spMkLst>
        </pc:spChg>
        <pc:spChg chg="mod">
          <ac:chgData name="Ahsan Iqbal" userId="c2e8e5619a5910ab" providerId="LiveId" clId="{C3D84E77-4905-4EF9-A181-5494CF94A92A}" dt="2022-06-07T13:50:17.156" v="8119" actId="20577"/>
          <ac:spMkLst>
            <pc:docMk/>
            <pc:sldMk cId="974745192" sldId="272"/>
            <ac:spMk id="3" creationId="{824B1E4E-D15B-B153-9C99-4F25C303E6A6}"/>
          </ac:spMkLst>
        </pc:spChg>
      </pc:sldChg>
      <pc:sldChg chg="addSp delSp modSp new mod">
        <pc:chgData name="Ahsan Iqbal" userId="c2e8e5619a5910ab" providerId="LiveId" clId="{C3D84E77-4905-4EF9-A181-5494CF94A92A}" dt="2022-06-07T13:50:41.748" v="8128" actId="20577"/>
        <pc:sldMkLst>
          <pc:docMk/>
          <pc:sldMk cId="2654980543" sldId="273"/>
        </pc:sldMkLst>
        <pc:spChg chg="mod">
          <ac:chgData name="Ahsan Iqbal" userId="c2e8e5619a5910ab" providerId="LiveId" clId="{C3D84E77-4905-4EF9-A181-5494CF94A92A}" dt="2022-06-07T10:45:50.933" v="6348" actId="20577"/>
          <ac:spMkLst>
            <pc:docMk/>
            <pc:sldMk cId="2654980543" sldId="273"/>
            <ac:spMk id="2" creationId="{2E0DFC25-C944-B4E4-073D-8EE3CDECD835}"/>
          </ac:spMkLst>
        </pc:spChg>
        <pc:spChg chg="mod">
          <ac:chgData name="Ahsan Iqbal" userId="c2e8e5619a5910ab" providerId="LiveId" clId="{C3D84E77-4905-4EF9-A181-5494CF94A92A}" dt="2022-06-07T13:50:41.748" v="8128" actId="20577"/>
          <ac:spMkLst>
            <pc:docMk/>
            <pc:sldMk cId="2654980543" sldId="273"/>
            <ac:spMk id="3" creationId="{0F51D0B0-5D07-E834-3D9C-95027F9FA927}"/>
          </ac:spMkLst>
        </pc:spChg>
        <pc:picChg chg="add del mod">
          <ac:chgData name="Ahsan Iqbal" userId="c2e8e5619a5910ab" providerId="LiveId" clId="{C3D84E77-4905-4EF9-A181-5494CF94A92A}" dt="2022-06-07T10:45:15.984" v="6317" actId="478"/>
          <ac:picMkLst>
            <pc:docMk/>
            <pc:sldMk cId="2654980543" sldId="273"/>
            <ac:picMk id="13314" creationId="{6ABEEE76-39A1-C86F-C2DC-BCCD89175A53}"/>
          </ac:picMkLst>
        </pc:picChg>
        <pc:picChg chg="add mod">
          <ac:chgData name="Ahsan Iqbal" userId="c2e8e5619a5910ab" providerId="LiveId" clId="{C3D84E77-4905-4EF9-A181-5494CF94A92A}" dt="2022-06-07T10:45:37.445" v="6319" actId="1076"/>
          <ac:picMkLst>
            <pc:docMk/>
            <pc:sldMk cId="2654980543" sldId="273"/>
            <ac:picMk id="13316" creationId="{6EB45AB8-203D-BE9F-405C-1806595D77EE}"/>
          </ac:picMkLst>
        </pc:picChg>
      </pc:sldChg>
      <pc:sldChg chg="addSp delSp modSp new mod">
        <pc:chgData name="Ahsan Iqbal" userId="c2e8e5619a5910ab" providerId="LiveId" clId="{C3D84E77-4905-4EF9-A181-5494CF94A92A}" dt="2022-06-07T14:37:40.749" v="8498" actId="1076"/>
        <pc:sldMkLst>
          <pc:docMk/>
          <pc:sldMk cId="524223263" sldId="274"/>
        </pc:sldMkLst>
        <pc:spChg chg="mod">
          <ac:chgData name="Ahsan Iqbal" userId="c2e8e5619a5910ab" providerId="LiveId" clId="{C3D84E77-4905-4EF9-A181-5494CF94A92A}" dt="2022-06-07T10:46:26.732" v="6394" actId="20577"/>
          <ac:spMkLst>
            <pc:docMk/>
            <pc:sldMk cId="524223263" sldId="274"/>
            <ac:spMk id="2" creationId="{25F753F8-4382-22EA-BC63-A4F5FA852107}"/>
          </ac:spMkLst>
        </pc:spChg>
        <pc:spChg chg="mod">
          <ac:chgData name="Ahsan Iqbal" userId="c2e8e5619a5910ab" providerId="LiveId" clId="{C3D84E77-4905-4EF9-A181-5494CF94A92A}" dt="2022-06-07T13:51:41.246" v="8162" actId="20577"/>
          <ac:spMkLst>
            <pc:docMk/>
            <pc:sldMk cId="524223263" sldId="274"/>
            <ac:spMk id="3" creationId="{DA832DAA-4320-96C5-D89D-85F5308ED808}"/>
          </ac:spMkLst>
        </pc:spChg>
        <pc:picChg chg="add mod">
          <ac:chgData name="Ahsan Iqbal" userId="c2e8e5619a5910ab" providerId="LiveId" clId="{C3D84E77-4905-4EF9-A181-5494CF94A92A}" dt="2022-06-07T14:37:40.749" v="8498" actId="1076"/>
          <ac:picMkLst>
            <pc:docMk/>
            <pc:sldMk cId="524223263" sldId="274"/>
            <ac:picMk id="2050" creationId="{831BB4D5-06A8-6D93-2E2E-699C20E09951}"/>
          </ac:picMkLst>
        </pc:picChg>
        <pc:picChg chg="add mod">
          <ac:chgData name="Ahsan Iqbal" userId="c2e8e5619a5910ab" providerId="LiveId" clId="{C3D84E77-4905-4EF9-A181-5494CF94A92A}" dt="2022-06-07T10:47:12.865" v="6399" actId="1076"/>
          <ac:picMkLst>
            <pc:docMk/>
            <pc:sldMk cId="524223263" sldId="274"/>
            <ac:picMk id="14338" creationId="{0D7A93CB-ABE4-C2A7-630B-2625142A388E}"/>
          </ac:picMkLst>
        </pc:picChg>
        <pc:picChg chg="add del mod">
          <ac:chgData name="Ahsan Iqbal" userId="c2e8e5619a5910ab" providerId="LiveId" clId="{C3D84E77-4905-4EF9-A181-5494CF94A92A}" dt="2022-06-07T14:37:36.791" v="8496" actId="478"/>
          <ac:picMkLst>
            <pc:docMk/>
            <pc:sldMk cId="524223263" sldId="274"/>
            <ac:picMk id="14340" creationId="{0D6D2587-9359-49B4-724B-FF8901AC85E8}"/>
          </ac:picMkLst>
        </pc:picChg>
      </pc:sldChg>
      <pc:sldChg chg="addSp delSp modSp new mod">
        <pc:chgData name="Ahsan Iqbal" userId="c2e8e5619a5910ab" providerId="LiveId" clId="{C3D84E77-4905-4EF9-A181-5494CF94A92A}" dt="2022-06-07T14:37:14.215" v="8495" actId="1076"/>
        <pc:sldMkLst>
          <pc:docMk/>
          <pc:sldMk cId="2783103306" sldId="275"/>
        </pc:sldMkLst>
        <pc:spChg chg="mod">
          <ac:chgData name="Ahsan Iqbal" userId="c2e8e5619a5910ab" providerId="LiveId" clId="{C3D84E77-4905-4EF9-A181-5494CF94A92A}" dt="2022-06-07T13:51:53.504" v="8183" actId="20577"/>
          <ac:spMkLst>
            <pc:docMk/>
            <pc:sldMk cId="2783103306" sldId="275"/>
            <ac:spMk id="2" creationId="{17F0CB91-FDBC-B03C-8488-E20B0DA115A8}"/>
          </ac:spMkLst>
        </pc:spChg>
        <pc:spChg chg="mod">
          <ac:chgData name="Ahsan Iqbal" userId="c2e8e5619a5910ab" providerId="LiveId" clId="{C3D84E77-4905-4EF9-A181-5494CF94A92A}" dt="2022-06-07T13:52:08.397" v="8211" actId="20577"/>
          <ac:spMkLst>
            <pc:docMk/>
            <pc:sldMk cId="2783103306" sldId="275"/>
            <ac:spMk id="3" creationId="{B3025C6E-0402-61EF-7E4C-48E06379FA87}"/>
          </ac:spMkLst>
        </pc:spChg>
        <pc:picChg chg="add mod">
          <ac:chgData name="Ahsan Iqbal" userId="c2e8e5619a5910ab" providerId="LiveId" clId="{C3D84E77-4905-4EF9-A181-5494CF94A92A}" dt="2022-06-07T14:37:14.215" v="8495" actId="1076"/>
          <ac:picMkLst>
            <pc:docMk/>
            <pc:sldMk cId="2783103306" sldId="275"/>
            <ac:picMk id="1026" creationId="{8402C6CD-1E70-DF4E-C61C-E678505C842B}"/>
          </ac:picMkLst>
        </pc:picChg>
        <pc:picChg chg="add del mod">
          <ac:chgData name="Ahsan Iqbal" userId="c2e8e5619a5910ab" providerId="LiveId" clId="{C3D84E77-4905-4EF9-A181-5494CF94A92A}" dt="2022-06-07T14:37:11.484" v="8493" actId="478"/>
          <ac:picMkLst>
            <pc:docMk/>
            <pc:sldMk cId="2783103306" sldId="275"/>
            <ac:picMk id="15362" creationId="{ABB2C23A-2304-63B4-7970-561BE9D86496}"/>
          </ac:picMkLst>
        </pc:picChg>
      </pc:sldChg>
      <pc:sldChg chg="addSp delSp modSp new mod">
        <pc:chgData name="Ahsan Iqbal" userId="c2e8e5619a5910ab" providerId="LiveId" clId="{C3D84E77-4905-4EF9-A181-5494CF94A92A}" dt="2022-06-07T14:35:08.345" v="8492" actId="478"/>
        <pc:sldMkLst>
          <pc:docMk/>
          <pc:sldMk cId="3738988186" sldId="276"/>
        </pc:sldMkLst>
        <pc:spChg chg="mod">
          <ac:chgData name="Ahsan Iqbal" userId="c2e8e5619a5910ab" providerId="LiveId" clId="{C3D84E77-4905-4EF9-A181-5494CF94A92A}" dt="2022-06-07T10:50:07.788" v="6499" actId="20577"/>
          <ac:spMkLst>
            <pc:docMk/>
            <pc:sldMk cId="3738988186" sldId="276"/>
            <ac:spMk id="2" creationId="{7BE24A7C-3976-F953-31AF-26B3CAA33599}"/>
          </ac:spMkLst>
        </pc:spChg>
        <pc:spChg chg="mod">
          <ac:chgData name="Ahsan Iqbal" userId="c2e8e5619a5910ab" providerId="LiveId" clId="{C3D84E77-4905-4EF9-A181-5494CF94A92A}" dt="2022-06-07T13:53:33.007" v="8250" actId="20577"/>
          <ac:spMkLst>
            <pc:docMk/>
            <pc:sldMk cId="3738988186" sldId="276"/>
            <ac:spMk id="3" creationId="{EC651B9A-4CF4-CFB4-11AE-73FF6E7A5A17}"/>
          </ac:spMkLst>
        </pc:spChg>
        <pc:picChg chg="add del mod">
          <ac:chgData name="Ahsan Iqbal" userId="c2e8e5619a5910ab" providerId="LiveId" clId="{C3D84E77-4905-4EF9-A181-5494CF94A92A}" dt="2022-06-07T14:35:08.345" v="8492" actId="478"/>
          <ac:picMkLst>
            <pc:docMk/>
            <pc:sldMk cId="3738988186" sldId="276"/>
            <ac:picMk id="16386" creationId="{FF904F23-1E4F-263B-D8A8-2A9843DB28E7}"/>
          </ac:picMkLst>
        </pc:picChg>
        <pc:picChg chg="add mod">
          <ac:chgData name="Ahsan Iqbal" userId="c2e8e5619a5910ab" providerId="LiveId" clId="{C3D84E77-4905-4EF9-A181-5494CF94A92A}" dt="2022-06-07T11:02:09.296" v="6874" actId="1076"/>
          <ac:picMkLst>
            <pc:docMk/>
            <pc:sldMk cId="3738988186" sldId="276"/>
            <ac:picMk id="16388" creationId="{2BD2A781-FA73-D3D3-EBC6-1F08EF2D1DF7}"/>
          </ac:picMkLst>
        </pc:picChg>
      </pc:sldChg>
      <pc:sldChg chg="modSp new mod">
        <pc:chgData name="Ahsan Iqbal" userId="c2e8e5619a5910ab" providerId="LiveId" clId="{C3D84E77-4905-4EF9-A181-5494CF94A92A}" dt="2022-06-07T13:56:08.503" v="8309" actId="20577"/>
        <pc:sldMkLst>
          <pc:docMk/>
          <pc:sldMk cId="2404272723" sldId="277"/>
        </pc:sldMkLst>
        <pc:spChg chg="mod">
          <ac:chgData name="Ahsan Iqbal" userId="c2e8e5619a5910ab" providerId="LiveId" clId="{C3D84E77-4905-4EF9-A181-5494CF94A92A}" dt="2022-06-07T10:58:54.979" v="6812" actId="20577"/>
          <ac:spMkLst>
            <pc:docMk/>
            <pc:sldMk cId="2404272723" sldId="277"/>
            <ac:spMk id="2" creationId="{E64EE82A-C439-5ACF-817E-84591C9BF802}"/>
          </ac:spMkLst>
        </pc:spChg>
        <pc:spChg chg="mod">
          <ac:chgData name="Ahsan Iqbal" userId="c2e8e5619a5910ab" providerId="LiveId" clId="{C3D84E77-4905-4EF9-A181-5494CF94A92A}" dt="2022-06-07T13:56:08.503" v="8309" actId="20577"/>
          <ac:spMkLst>
            <pc:docMk/>
            <pc:sldMk cId="2404272723" sldId="277"/>
            <ac:spMk id="3" creationId="{F0552B91-E96C-0223-6ED4-D0932198AB2F}"/>
          </ac:spMkLst>
        </pc:spChg>
      </pc:sldChg>
      <pc:sldChg chg="addSp delSp modSp new mod">
        <pc:chgData name="Ahsan Iqbal" userId="c2e8e5619a5910ab" providerId="LiveId" clId="{C3D84E77-4905-4EF9-A181-5494CF94A92A}" dt="2022-06-07T13:56:45.980" v="8330" actId="20577"/>
        <pc:sldMkLst>
          <pc:docMk/>
          <pc:sldMk cId="3079302856" sldId="278"/>
        </pc:sldMkLst>
        <pc:spChg chg="mod">
          <ac:chgData name="Ahsan Iqbal" userId="c2e8e5619a5910ab" providerId="LiveId" clId="{C3D84E77-4905-4EF9-A181-5494CF94A92A}" dt="2022-06-07T11:12:07.600" v="7185" actId="1076"/>
          <ac:spMkLst>
            <pc:docMk/>
            <pc:sldMk cId="3079302856" sldId="278"/>
            <ac:spMk id="2" creationId="{8C6B9ABD-029D-42E4-636F-048706893303}"/>
          </ac:spMkLst>
        </pc:spChg>
        <pc:spChg chg="mod">
          <ac:chgData name="Ahsan Iqbal" userId="c2e8e5619a5910ab" providerId="LiveId" clId="{C3D84E77-4905-4EF9-A181-5494CF94A92A}" dt="2022-06-07T13:56:45.980" v="8330" actId="20577"/>
          <ac:spMkLst>
            <pc:docMk/>
            <pc:sldMk cId="3079302856" sldId="278"/>
            <ac:spMk id="3" creationId="{4C9C1A4A-C0AF-1DAE-CD56-DC2176337D51}"/>
          </ac:spMkLst>
        </pc:spChg>
        <pc:spChg chg="add del">
          <ac:chgData name="Ahsan Iqbal" userId="c2e8e5619a5910ab" providerId="LiveId" clId="{C3D84E77-4905-4EF9-A181-5494CF94A92A}" dt="2022-06-07T11:11:57.766" v="7181"/>
          <ac:spMkLst>
            <pc:docMk/>
            <pc:sldMk cId="3079302856" sldId="278"/>
            <ac:spMk id="4" creationId="{057610C2-52F5-9F15-F344-B1F7DFA6D651}"/>
          </ac:spMkLst>
        </pc:spChg>
        <pc:picChg chg="add mod">
          <ac:chgData name="Ahsan Iqbal" userId="c2e8e5619a5910ab" providerId="LiveId" clId="{C3D84E77-4905-4EF9-A181-5494CF94A92A}" dt="2022-06-07T11:12:19.139" v="7189" actId="14100"/>
          <ac:picMkLst>
            <pc:docMk/>
            <pc:sldMk cId="3079302856" sldId="278"/>
            <ac:picMk id="5" creationId="{65B0AA12-A26B-D339-BBC9-24A02E4D39A8}"/>
          </ac:picMkLst>
        </pc:picChg>
      </pc:sldChg>
      <pc:sldChg chg="addSp delSp modSp new mod">
        <pc:chgData name="Ahsan Iqbal" userId="c2e8e5619a5910ab" providerId="LiveId" clId="{C3D84E77-4905-4EF9-A181-5494CF94A92A}" dt="2022-06-07T13:58:01.239" v="8347" actId="20577"/>
        <pc:sldMkLst>
          <pc:docMk/>
          <pc:sldMk cId="2623965038" sldId="279"/>
        </pc:sldMkLst>
        <pc:spChg chg="mod">
          <ac:chgData name="Ahsan Iqbal" userId="c2e8e5619a5910ab" providerId="LiveId" clId="{C3D84E77-4905-4EF9-A181-5494CF94A92A}" dt="2022-06-07T11:12:33.551" v="7190" actId="1076"/>
          <ac:spMkLst>
            <pc:docMk/>
            <pc:sldMk cId="2623965038" sldId="279"/>
            <ac:spMk id="2" creationId="{DC2EBE38-048C-AE9F-5E5D-50B035C607FA}"/>
          </ac:spMkLst>
        </pc:spChg>
        <pc:spChg chg="mod">
          <ac:chgData name="Ahsan Iqbal" userId="c2e8e5619a5910ab" providerId="LiveId" clId="{C3D84E77-4905-4EF9-A181-5494CF94A92A}" dt="2022-06-07T13:58:01.239" v="8347" actId="20577"/>
          <ac:spMkLst>
            <pc:docMk/>
            <pc:sldMk cId="2623965038" sldId="279"/>
            <ac:spMk id="3" creationId="{493F6887-119F-36D0-D4C8-D2378DA53FB9}"/>
          </ac:spMkLst>
        </pc:spChg>
        <pc:grpChg chg="mod">
          <ac:chgData name="Ahsan Iqbal" userId="c2e8e5619a5910ab" providerId="LiveId" clId="{C3D84E77-4905-4EF9-A181-5494CF94A92A}" dt="2022-06-07T11:09:28.848" v="7140"/>
          <ac:grpSpMkLst>
            <pc:docMk/>
            <pc:sldMk cId="2623965038" sldId="279"/>
            <ac:grpSpMk id="13" creationId="{FCFF1EF6-7870-261B-D8BC-BED98AFCEC66}"/>
          </ac:grpSpMkLst>
        </pc:grpChg>
        <pc:grpChg chg="del mod">
          <ac:chgData name="Ahsan Iqbal" userId="c2e8e5619a5910ab" providerId="LiveId" clId="{C3D84E77-4905-4EF9-A181-5494CF94A92A}" dt="2022-06-07T11:09:38.838" v="7150"/>
          <ac:grpSpMkLst>
            <pc:docMk/>
            <pc:sldMk cId="2623965038" sldId="279"/>
            <ac:grpSpMk id="19" creationId="{0D802915-4C3F-9045-FA6F-6A92BAEB9E68}"/>
          </ac:grpSpMkLst>
        </pc:grpChg>
        <pc:grpChg chg="mod">
          <ac:chgData name="Ahsan Iqbal" userId="c2e8e5619a5910ab" providerId="LiveId" clId="{C3D84E77-4905-4EF9-A181-5494CF94A92A}" dt="2022-06-07T11:09:38.838" v="7150"/>
          <ac:grpSpMkLst>
            <pc:docMk/>
            <pc:sldMk cId="2623965038" sldId="279"/>
            <ac:grpSpMk id="23" creationId="{35096CC4-F0C6-3910-F613-823D96DAFD86}"/>
          </ac:grpSpMkLst>
        </pc:grpChg>
        <pc:picChg chg="add mod">
          <ac:chgData name="Ahsan Iqbal" userId="c2e8e5619a5910ab" providerId="LiveId" clId="{C3D84E77-4905-4EF9-A181-5494CF94A92A}" dt="2022-06-07T11:09:09.666" v="7129" actId="1076"/>
          <ac:picMkLst>
            <pc:docMk/>
            <pc:sldMk cId="2623965038" sldId="279"/>
            <ac:picMk id="17410" creationId="{F2F2837B-DCAF-3EF3-E4B0-9F1A38CC96DF}"/>
          </ac:picMkLst>
        </pc:picChg>
        <pc:picChg chg="add mod">
          <ac:chgData name="Ahsan Iqbal" userId="c2e8e5619a5910ab" providerId="LiveId" clId="{C3D84E77-4905-4EF9-A181-5494CF94A92A}" dt="2022-06-07T11:10:10.519" v="7154" actId="14100"/>
          <ac:picMkLst>
            <pc:docMk/>
            <pc:sldMk cId="2623965038" sldId="279"/>
            <ac:picMk id="17412" creationId="{F46293B2-CB8E-B72E-7B41-9984080BBC05}"/>
          </ac:picMkLst>
        </pc:picChg>
        <pc:inkChg chg="add del">
          <ac:chgData name="Ahsan Iqbal" userId="c2e8e5619a5910ab" providerId="LiveId" clId="{C3D84E77-4905-4EF9-A181-5494CF94A92A}" dt="2022-06-07T11:09:17.438" v="7131" actId="9405"/>
          <ac:inkMkLst>
            <pc:docMk/>
            <pc:sldMk cId="2623965038" sldId="279"/>
            <ac:inkMk id="4" creationId="{52BF7D55-7B4A-7D73-BBE0-02E74E911D0A}"/>
          </ac:inkMkLst>
        </pc:inkChg>
        <pc:inkChg chg="add mod">
          <ac:chgData name="Ahsan Iqbal" userId="c2e8e5619a5910ab" providerId="LiveId" clId="{C3D84E77-4905-4EF9-A181-5494CF94A92A}" dt="2022-06-07T11:09:28.848" v="7140"/>
          <ac:inkMkLst>
            <pc:docMk/>
            <pc:sldMk cId="2623965038" sldId="279"/>
            <ac:inkMk id="5" creationId="{5B3C680E-E956-2D46-2E98-87C6CEA4F536}"/>
          </ac:inkMkLst>
        </pc:inkChg>
        <pc:inkChg chg="add mod">
          <ac:chgData name="Ahsan Iqbal" userId="c2e8e5619a5910ab" providerId="LiveId" clId="{C3D84E77-4905-4EF9-A181-5494CF94A92A}" dt="2022-06-07T11:09:28.848" v="7140"/>
          <ac:inkMkLst>
            <pc:docMk/>
            <pc:sldMk cId="2623965038" sldId="279"/>
            <ac:inkMk id="6" creationId="{E16EDFFF-372C-736F-B9D2-1A65050DAF33}"/>
          </ac:inkMkLst>
        </pc:inkChg>
        <pc:inkChg chg="add mod">
          <ac:chgData name="Ahsan Iqbal" userId="c2e8e5619a5910ab" providerId="LiveId" clId="{C3D84E77-4905-4EF9-A181-5494CF94A92A}" dt="2022-06-07T11:09:28.848" v="7140"/>
          <ac:inkMkLst>
            <pc:docMk/>
            <pc:sldMk cId="2623965038" sldId="279"/>
            <ac:inkMk id="7" creationId="{BB592ED7-1D94-BED3-5E60-C65C078E73F7}"/>
          </ac:inkMkLst>
        </pc:inkChg>
        <pc:inkChg chg="add mod">
          <ac:chgData name="Ahsan Iqbal" userId="c2e8e5619a5910ab" providerId="LiveId" clId="{C3D84E77-4905-4EF9-A181-5494CF94A92A}" dt="2022-06-07T11:09:28.848" v="7140"/>
          <ac:inkMkLst>
            <pc:docMk/>
            <pc:sldMk cId="2623965038" sldId="279"/>
            <ac:inkMk id="8" creationId="{97EBD762-E469-C02B-3028-F4C3D37A9E48}"/>
          </ac:inkMkLst>
        </pc:inkChg>
        <pc:inkChg chg="add mod">
          <ac:chgData name="Ahsan Iqbal" userId="c2e8e5619a5910ab" providerId="LiveId" clId="{C3D84E77-4905-4EF9-A181-5494CF94A92A}" dt="2022-06-07T11:09:28.848" v="7140"/>
          <ac:inkMkLst>
            <pc:docMk/>
            <pc:sldMk cId="2623965038" sldId="279"/>
            <ac:inkMk id="9" creationId="{B5822C37-542A-317C-FA57-0CDC15131EA2}"/>
          </ac:inkMkLst>
        </pc:inkChg>
        <pc:inkChg chg="add mod">
          <ac:chgData name="Ahsan Iqbal" userId="c2e8e5619a5910ab" providerId="LiveId" clId="{C3D84E77-4905-4EF9-A181-5494CF94A92A}" dt="2022-06-07T11:09:28.848" v="7140"/>
          <ac:inkMkLst>
            <pc:docMk/>
            <pc:sldMk cId="2623965038" sldId="279"/>
            <ac:inkMk id="10" creationId="{C72911D2-F37B-8E28-0D3C-76F6AF4B8643}"/>
          </ac:inkMkLst>
        </pc:inkChg>
        <pc:inkChg chg="add mod">
          <ac:chgData name="Ahsan Iqbal" userId="c2e8e5619a5910ab" providerId="LiveId" clId="{C3D84E77-4905-4EF9-A181-5494CF94A92A}" dt="2022-06-07T11:09:28.848" v="7140"/>
          <ac:inkMkLst>
            <pc:docMk/>
            <pc:sldMk cId="2623965038" sldId="279"/>
            <ac:inkMk id="11" creationId="{5A7C2E3B-A543-835C-FF33-E99CC9BC84A3}"/>
          </ac:inkMkLst>
        </pc:inkChg>
        <pc:inkChg chg="add mod">
          <ac:chgData name="Ahsan Iqbal" userId="c2e8e5619a5910ab" providerId="LiveId" clId="{C3D84E77-4905-4EF9-A181-5494CF94A92A}" dt="2022-06-07T11:09:28.848" v="7140"/>
          <ac:inkMkLst>
            <pc:docMk/>
            <pc:sldMk cId="2623965038" sldId="279"/>
            <ac:inkMk id="12" creationId="{DA2B440F-6CA2-76DB-9E41-88A3252629F0}"/>
          </ac:inkMkLst>
        </pc:inkChg>
        <pc:inkChg chg="add mod">
          <ac:chgData name="Ahsan Iqbal" userId="c2e8e5619a5910ab" providerId="LiveId" clId="{C3D84E77-4905-4EF9-A181-5494CF94A92A}" dt="2022-06-07T11:09:38.838" v="7150"/>
          <ac:inkMkLst>
            <pc:docMk/>
            <pc:sldMk cId="2623965038" sldId="279"/>
            <ac:inkMk id="14" creationId="{B76C2082-F354-1C63-A4BC-2EB4216D531C}"/>
          </ac:inkMkLst>
        </pc:inkChg>
        <pc:inkChg chg="add mod">
          <ac:chgData name="Ahsan Iqbal" userId="c2e8e5619a5910ab" providerId="LiveId" clId="{C3D84E77-4905-4EF9-A181-5494CF94A92A}" dt="2022-06-07T11:09:38.838" v="7150"/>
          <ac:inkMkLst>
            <pc:docMk/>
            <pc:sldMk cId="2623965038" sldId="279"/>
            <ac:inkMk id="15" creationId="{DF5BD66F-1EB9-8189-E5AF-A90AB0F44BFC}"/>
          </ac:inkMkLst>
        </pc:inkChg>
        <pc:inkChg chg="add mod">
          <ac:chgData name="Ahsan Iqbal" userId="c2e8e5619a5910ab" providerId="LiveId" clId="{C3D84E77-4905-4EF9-A181-5494CF94A92A}" dt="2022-06-07T11:09:38.838" v="7150"/>
          <ac:inkMkLst>
            <pc:docMk/>
            <pc:sldMk cId="2623965038" sldId="279"/>
            <ac:inkMk id="16" creationId="{3140F151-7DFF-2FA6-F78B-6F0D34E0AB66}"/>
          </ac:inkMkLst>
        </pc:inkChg>
        <pc:inkChg chg="add mod">
          <ac:chgData name="Ahsan Iqbal" userId="c2e8e5619a5910ab" providerId="LiveId" clId="{C3D84E77-4905-4EF9-A181-5494CF94A92A}" dt="2022-06-07T11:09:38.838" v="7150"/>
          <ac:inkMkLst>
            <pc:docMk/>
            <pc:sldMk cId="2623965038" sldId="279"/>
            <ac:inkMk id="17" creationId="{D43781BE-3EDE-AB92-72DC-95AB7B53D0E7}"/>
          </ac:inkMkLst>
        </pc:inkChg>
        <pc:inkChg chg="add mod">
          <ac:chgData name="Ahsan Iqbal" userId="c2e8e5619a5910ab" providerId="LiveId" clId="{C3D84E77-4905-4EF9-A181-5494CF94A92A}" dt="2022-06-07T11:09:38.838" v="7150"/>
          <ac:inkMkLst>
            <pc:docMk/>
            <pc:sldMk cId="2623965038" sldId="279"/>
            <ac:inkMk id="18" creationId="{CBC42A25-6135-E702-86E4-E24A425D8ADA}"/>
          </ac:inkMkLst>
        </pc:inkChg>
        <pc:inkChg chg="add mod">
          <ac:chgData name="Ahsan Iqbal" userId="c2e8e5619a5910ab" providerId="LiveId" clId="{C3D84E77-4905-4EF9-A181-5494CF94A92A}" dt="2022-06-07T11:09:38.838" v="7150"/>
          <ac:inkMkLst>
            <pc:docMk/>
            <pc:sldMk cId="2623965038" sldId="279"/>
            <ac:inkMk id="20" creationId="{2BCC6333-0416-03DD-2C81-743C8B14D7A3}"/>
          </ac:inkMkLst>
        </pc:inkChg>
        <pc:inkChg chg="add mod">
          <ac:chgData name="Ahsan Iqbal" userId="c2e8e5619a5910ab" providerId="LiveId" clId="{C3D84E77-4905-4EF9-A181-5494CF94A92A}" dt="2022-06-07T11:09:38.838" v="7150"/>
          <ac:inkMkLst>
            <pc:docMk/>
            <pc:sldMk cId="2623965038" sldId="279"/>
            <ac:inkMk id="21" creationId="{44D43832-2A3F-75D5-7241-579A3A94EC23}"/>
          </ac:inkMkLst>
        </pc:inkChg>
        <pc:inkChg chg="add mod">
          <ac:chgData name="Ahsan Iqbal" userId="c2e8e5619a5910ab" providerId="LiveId" clId="{C3D84E77-4905-4EF9-A181-5494CF94A92A}" dt="2022-06-07T11:09:38.838" v="7150"/>
          <ac:inkMkLst>
            <pc:docMk/>
            <pc:sldMk cId="2623965038" sldId="279"/>
            <ac:inkMk id="22" creationId="{F2F642F6-3811-C3B5-A568-0F84A5C232E0}"/>
          </ac:inkMkLst>
        </pc:inkChg>
      </pc:sldChg>
      <pc:sldChg chg="addSp delSp modSp new mod">
        <pc:chgData name="Ahsan Iqbal" userId="c2e8e5619a5910ab" providerId="LiveId" clId="{C3D84E77-4905-4EF9-A181-5494CF94A92A}" dt="2022-06-07T14:01:07.608" v="8443"/>
        <pc:sldMkLst>
          <pc:docMk/>
          <pc:sldMk cId="1931530561" sldId="280"/>
        </pc:sldMkLst>
        <pc:spChg chg="mod">
          <ac:chgData name="Ahsan Iqbal" userId="c2e8e5619a5910ab" providerId="LiveId" clId="{C3D84E77-4905-4EF9-A181-5494CF94A92A}" dt="2022-06-07T11:19:03.348" v="7436" actId="1076"/>
          <ac:spMkLst>
            <pc:docMk/>
            <pc:sldMk cId="1931530561" sldId="280"/>
            <ac:spMk id="2" creationId="{C5DE5A85-E140-C714-B1A8-E39C3F2E538F}"/>
          </ac:spMkLst>
        </pc:spChg>
        <pc:spChg chg="mod">
          <ac:chgData name="Ahsan Iqbal" userId="c2e8e5619a5910ab" providerId="LiveId" clId="{C3D84E77-4905-4EF9-A181-5494CF94A92A}" dt="2022-06-07T13:58:51.628" v="8386" actId="20577"/>
          <ac:spMkLst>
            <pc:docMk/>
            <pc:sldMk cId="1931530561" sldId="280"/>
            <ac:spMk id="3" creationId="{F197FDA1-4218-104F-13AF-13988B0E7BC9}"/>
          </ac:spMkLst>
        </pc:spChg>
        <pc:grpChg chg="mod">
          <ac:chgData name="Ahsan Iqbal" userId="c2e8e5619a5910ab" providerId="LiveId" clId="{C3D84E77-4905-4EF9-A181-5494CF94A92A}" dt="2022-06-07T11:20:05.788" v="7454"/>
          <ac:grpSpMkLst>
            <pc:docMk/>
            <pc:sldMk cId="1931530561" sldId="280"/>
            <ac:grpSpMk id="8" creationId="{E93F61AA-DC26-D5CD-E796-D444F3475B8F}"/>
          </ac:grpSpMkLst>
        </pc:grpChg>
        <pc:grpChg chg="del mod">
          <ac:chgData name="Ahsan Iqbal" userId="c2e8e5619a5910ab" providerId="LiveId" clId="{C3D84E77-4905-4EF9-A181-5494CF94A92A}" dt="2022-06-07T13:59:54.527" v="8396"/>
          <ac:grpSpMkLst>
            <pc:docMk/>
            <pc:sldMk cId="1931530561" sldId="280"/>
            <ac:grpSpMk id="18" creationId="{CDE47EE7-F907-67F8-E4C4-B61B88030680}"/>
          </ac:grpSpMkLst>
        </pc:grpChg>
        <pc:grpChg chg="del mod">
          <ac:chgData name="Ahsan Iqbal" userId="c2e8e5619a5910ab" providerId="LiveId" clId="{C3D84E77-4905-4EF9-A181-5494CF94A92A}" dt="2022-06-07T13:59:59.163" v="8399"/>
          <ac:grpSpMkLst>
            <pc:docMk/>
            <pc:sldMk cId="1931530561" sldId="280"/>
            <ac:grpSpMk id="24" creationId="{E93969D0-B226-E57E-5EAE-1B80127E3EC6}"/>
          </ac:grpSpMkLst>
        </pc:grpChg>
        <pc:grpChg chg="del mod">
          <ac:chgData name="Ahsan Iqbal" userId="c2e8e5619a5910ab" providerId="LiveId" clId="{C3D84E77-4905-4EF9-A181-5494CF94A92A}" dt="2022-06-07T14:00:04.888" v="8408"/>
          <ac:grpSpMkLst>
            <pc:docMk/>
            <pc:sldMk cId="1931530561" sldId="280"/>
            <ac:grpSpMk id="27" creationId="{CE8828C3-19C1-FF1C-9034-556C3629ECFD}"/>
          </ac:grpSpMkLst>
        </pc:grpChg>
        <pc:grpChg chg="del mod">
          <ac:chgData name="Ahsan Iqbal" userId="c2e8e5619a5910ab" providerId="LiveId" clId="{C3D84E77-4905-4EF9-A181-5494CF94A92A}" dt="2022-06-07T14:00:58.246" v="8427"/>
          <ac:grpSpMkLst>
            <pc:docMk/>
            <pc:sldMk cId="1931530561" sldId="280"/>
            <ac:grpSpMk id="36" creationId="{9783780D-30CC-AE2A-489F-9A142DB7A9E7}"/>
          </ac:grpSpMkLst>
        </pc:grpChg>
        <pc:grpChg chg="del mod">
          <ac:chgData name="Ahsan Iqbal" userId="c2e8e5619a5910ab" providerId="LiveId" clId="{C3D84E77-4905-4EF9-A181-5494CF94A92A}" dt="2022-06-07T14:00:58.246" v="8427"/>
          <ac:grpSpMkLst>
            <pc:docMk/>
            <pc:sldMk cId="1931530561" sldId="280"/>
            <ac:grpSpMk id="40" creationId="{8A7F6FAD-CB46-A2E6-7AC2-8C4D2D85F189}"/>
          </ac:grpSpMkLst>
        </pc:grpChg>
        <pc:grpChg chg="del mod">
          <ac:chgData name="Ahsan Iqbal" userId="c2e8e5619a5910ab" providerId="LiveId" clId="{C3D84E77-4905-4EF9-A181-5494CF94A92A}" dt="2022-06-07T14:01:02.492" v="8430"/>
          <ac:grpSpMkLst>
            <pc:docMk/>
            <pc:sldMk cId="1931530561" sldId="280"/>
            <ac:grpSpMk id="43" creationId="{9B11D4D7-335E-CF5D-689C-A5DCA129F526}"/>
          </ac:grpSpMkLst>
        </pc:grpChg>
        <pc:grpChg chg="del mod">
          <ac:chgData name="Ahsan Iqbal" userId="c2e8e5619a5910ab" providerId="LiveId" clId="{C3D84E77-4905-4EF9-A181-5494CF94A92A}" dt="2022-06-07T14:01:07.591" v="8442"/>
          <ac:grpSpMkLst>
            <pc:docMk/>
            <pc:sldMk cId="1931530561" sldId="280"/>
            <ac:grpSpMk id="46" creationId="{D42DBAD4-9744-4CF1-B8EE-CA16DC0342EF}"/>
          </ac:grpSpMkLst>
        </pc:grpChg>
        <pc:picChg chg="add mod">
          <ac:chgData name="Ahsan Iqbal" userId="c2e8e5619a5910ab" providerId="LiveId" clId="{C3D84E77-4905-4EF9-A181-5494CF94A92A}" dt="2022-06-07T11:20:59.012" v="7469" actId="1076"/>
          <ac:picMkLst>
            <pc:docMk/>
            <pc:sldMk cId="1931530561" sldId="280"/>
            <ac:picMk id="19458" creationId="{1A0471DB-AF10-BBFA-71FA-B1531A4F0E7A}"/>
          </ac:picMkLst>
        </pc:picChg>
        <pc:picChg chg="add mod">
          <ac:chgData name="Ahsan Iqbal" userId="c2e8e5619a5910ab" providerId="LiveId" clId="{C3D84E77-4905-4EF9-A181-5494CF94A92A}" dt="2022-06-07T11:18:57.071" v="7435" actId="14100"/>
          <ac:picMkLst>
            <pc:docMk/>
            <pc:sldMk cId="1931530561" sldId="280"/>
            <ac:picMk id="19460" creationId="{0DD6F5F0-C6DE-B6C3-0E12-BBBA7A94DD2C}"/>
          </ac:picMkLst>
        </pc:picChg>
        <pc:inkChg chg="add del mod">
          <ac:chgData name="Ahsan Iqbal" userId="c2e8e5619a5910ab" providerId="LiveId" clId="{C3D84E77-4905-4EF9-A181-5494CF94A92A}" dt="2022-06-07T11:20:22.257" v="7458"/>
          <ac:inkMkLst>
            <pc:docMk/>
            <pc:sldMk cId="1931530561" sldId="280"/>
            <ac:inkMk id="4" creationId="{9A118D92-8AC6-55DA-5CFC-F541EC4AA87E}"/>
          </ac:inkMkLst>
        </pc:inkChg>
        <pc:inkChg chg="add mod">
          <ac:chgData name="Ahsan Iqbal" userId="c2e8e5619a5910ab" providerId="LiveId" clId="{C3D84E77-4905-4EF9-A181-5494CF94A92A}" dt="2022-06-07T11:19:51.943" v="7449" actId="1076"/>
          <ac:inkMkLst>
            <pc:docMk/>
            <pc:sldMk cId="1931530561" sldId="280"/>
            <ac:inkMk id="5" creationId="{22FC9F64-9B8B-1BDB-7755-0217F08DD44C}"/>
          </ac:inkMkLst>
        </pc:inkChg>
        <pc:inkChg chg="add del mod">
          <ac:chgData name="Ahsan Iqbal" userId="c2e8e5619a5910ab" providerId="LiveId" clId="{C3D84E77-4905-4EF9-A181-5494CF94A92A}" dt="2022-06-07T11:20:39.724" v="7465" actId="478"/>
          <ac:inkMkLst>
            <pc:docMk/>
            <pc:sldMk cId="1931530561" sldId="280"/>
            <ac:inkMk id="6" creationId="{BA48BFCA-B8D8-09FD-4EFE-D2B174DFCE6B}"/>
          </ac:inkMkLst>
        </pc:inkChg>
        <pc:inkChg chg="add del mod">
          <ac:chgData name="Ahsan Iqbal" userId="c2e8e5619a5910ab" providerId="LiveId" clId="{C3D84E77-4905-4EF9-A181-5494CF94A92A}" dt="2022-06-07T11:20:05.788" v="7454"/>
          <ac:inkMkLst>
            <pc:docMk/>
            <pc:sldMk cId="1931530561" sldId="280"/>
            <ac:inkMk id="7" creationId="{A57B56F7-DA85-86D0-3F90-DA0F8139B86E}"/>
          </ac:inkMkLst>
        </pc:inkChg>
        <pc:inkChg chg="add">
          <ac:chgData name="Ahsan Iqbal" userId="c2e8e5619a5910ab" providerId="LiveId" clId="{C3D84E77-4905-4EF9-A181-5494CF94A92A}" dt="2022-06-07T11:20:08.699" v="7455" actId="9405"/>
          <ac:inkMkLst>
            <pc:docMk/>
            <pc:sldMk cId="1931530561" sldId="280"/>
            <ac:inkMk id="9" creationId="{1CB0B653-4110-A6C6-9362-AAB70C8A3764}"/>
          </ac:inkMkLst>
        </pc:inkChg>
        <pc:inkChg chg="add">
          <ac:chgData name="Ahsan Iqbal" userId="c2e8e5619a5910ab" providerId="LiveId" clId="{C3D84E77-4905-4EF9-A181-5494CF94A92A}" dt="2022-06-07T11:20:15.454" v="7456" actId="9405"/>
          <ac:inkMkLst>
            <pc:docMk/>
            <pc:sldMk cId="1931530561" sldId="280"/>
            <ac:inkMk id="10" creationId="{8A38AD3F-0D08-0092-9EF1-705B0A38BDB5}"/>
          </ac:inkMkLst>
        </pc:inkChg>
        <pc:inkChg chg="add del">
          <ac:chgData name="Ahsan Iqbal" userId="c2e8e5619a5910ab" providerId="LiveId" clId="{C3D84E77-4905-4EF9-A181-5494CF94A92A}" dt="2022-06-07T11:20:22.260" v="7459"/>
          <ac:inkMkLst>
            <pc:docMk/>
            <pc:sldMk cId="1931530561" sldId="280"/>
            <ac:inkMk id="11" creationId="{6E699F5F-C361-2BBE-B3BE-A65C5F86B006}"/>
          </ac:inkMkLst>
        </pc:inkChg>
        <pc:inkChg chg="add del">
          <ac:chgData name="Ahsan Iqbal" userId="c2e8e5619a5910ab" providerId="LiveId" clId="{C3D84E77-4905-4EF9-A181-5494CF94A92A}" dt="2022-06-07T11:20:41.410" v="7466" actId="478"/>
          <ac:inkMkLst>
            <pc:docMk/>
            <pc:sldMk cId="1931530561" sldId="280"/>
            <ac:inkMk id="12" creationId="{DB4F41B8-066E-49A5-0154-2216D6FC94BD}"/>
          </ac:inkMkLst>
        </pc:inkChg>
        <pc:inkChg chg="add mod">
          <ac:chgData name="Ahsan Iqbal" userId="c2e8e5619a5910ab" providerId="LiveId" clId="{C3D84E77-4905-4EF9-A181-5494CF94A92A}" dt="2022-06-07T11:21:37.745" v="7487" actId="14100"/>
          <ac:inkMkLst>
            <pc:docMk/>
            <pc:sldMk cId="1931530561" sldId="280"/>
            <ac:inkMk id="13" creationId="{F6052D80-C2EF-26EA-EF77-4D067A6016E2}"/>
          </ac:inkMkLst>
        </pc:inkChg>
        <pc:inkChg chg="add">
          <ac:chgData name="Ahsan Iqbal" userId="c2e8e5619a5910ab" providerId="LiveId" clId="{C3D84E77-4905-4EF9-A181-5494CF94A92A}" dt="2022-06-07T11:20:50.567" v="7468" actId="9405"/>
          <ac:inkMkLst>
            <pc:docMk/>
            <pc:sldMk cId="1931530561" sldId="280"/>
            <ac:inkMk id="14" creationId="{8A99E934-E4F9-BFBB-4B5C-DE4BC8CD24DA}"/>
          </ac:inkMkLst>
        </pc:inkChg>
        <pc:inkChg chg="add del mod">
          <ac:chgData name="Ahsan Iqbal" userId="c2e8e5619a5910ab" providerId="LiveId" clId="{C3D84E77-4905-4EF9-A181-5494CF94A92A}" dt="2022-06-07T14:00:04.879" v="8403"/>
          <ac:inkMkLst>
            <pc:docMk/>
            <pc:sldMk cId="1931530561" sldId="280"/>
            <ac:inkMk id="15" creationId="{A6110196-AF88-ABF9-D11D-15B65890CA07}"/>
          </ac:inkMkLst>
        </pc:inkChg>
        <pc:inkChg chg="add del mod">
          <ac:chgData name="Ahsan Iqbal" userId="c2e8e5619a5910ab" providerId="LiveId" clId="{C3D84E77-4905-4EF9-A181-5494CF94A92A}" dt="2022-06-07T14:00:04.870" v="8400"/>
          <ac:inkMkLst>
            <pc:docMk/>
            <pc:sldMk cId="1931530561" sldId="280"/>
            <ac:inkMk id="16" creationId="{DF154486-C12A-FB46-3F20-C50BACA76E42}"/>
          </ac:inkMkLst>
        </pc:inkChg>
        <pc:inkChg chg="add del mod">
          <ac:chgData name="Ahsan Iqbal" userId="c2e8e5619a5910ab" providerId="LiveId" clId="{C3D84E77-4905-4EF9-A181-5494CF94A92A}" dt="2022-06-07T14:00:04.880" v="8404"/>
          <ac:inkMkLst>
            <pc:docMk/>
            <pc:sldMk cId="1931530561" sldId="280"/>
            <ac:inkMk id="17" creationId="{A880D32E-0E53-2A84-65FD-715BBDA47288}"/>
          </ac:inkMkLst>
        </pc:inkChg>
        <pc:inkChg chg="add del mod">
          <ac:chgData name="Ahsan Iqbal" userId="c2e8e5619a5910ab" providerId="LiveId" clId="{C3D84E77-4905-4EF9-A181-5494CF94A92A}" dt="2022-06-07T14:00:04.875" v="8401"/>
          <ac:inkMkLst>
            <pc:docMk/>
            <pc:sldMk cId="1931530561" sldId="280"/>
            <ac:inkMk id="19" creationId="{6A724F33-847B-2EAB-D365-3F44DE3BFE7A}"/>
          </ac:inkMkLst>
        </pc:inkChg>
        <pc:inkChg chg="add del mod">
          <ac:chgData name="Ahsan Iqbal" userId="c2e8e5619a5910ab" providerId="LiveId" clId="{C3D84E77-4905-4EF9-A181-5494CF94A92A}" dt="2022-06-07T14:00:04.882" v="8405"/>
          <ac:inkMkLst>
            <pc:docMk/>
            <pc:sldMk cId="1931530561" sldId="280"/>
            <ac:inkMk id="20" creationId="{F955DA78-1A64-FC82-A99B-51263ED6095A}"/>
          </ac:inkMkLst>
        </pc:inkChg>
        <pc:inkChg chg="add del mod">
          <ac:chgData name="Ahsan Iqbal" userId="c2e8e5619a5910ab" providerId="LiveId" clId="{C3D84E77-4905-4EF9-A181-5494CF94A92A}" dt="2022-06-07T14:00:04.883" v="8406"/>
          <ac:inkMkLst>
            <pc:docMk/>
            <pc:sldMk cId="1931530561" sldId="280"/>
            <ac:inkMk id="21" creationId="{F1E56E50-C209-2EB0-A7D3-E2C7CC9B5DE9}"/>
          </ac:inkMkLst>
        </pc:inkChg>
        <pc:inkChg chg="add del mod">
          <ac:chgData name="Ahsan Iqbal" userId="c2e8e5619a5910ab" providerId="LiveId" clId="{C3D84E77-4905-4EF9-A181-5494CF94A92A}" dt="2022-06-07T14:00:04.885" v="8407"/>
          <ac:inkMkLst>
            <pc:docMk/>
            <pc:sldMk cId="1931530561" sldId="280"/>
            <ac:inkMk id="22" creationId="{E65F4941-6D29-1465-2681-9B0E2980BDF1}"/>
          </ac:inkMkLst>
        </pc:inkChg>
        <pc:inkChg chg="add del mod">
          <ac:chgData name="Ahsan Iqbal" userId="c2e8e5619a5910ab" providerId="LiveId" clId="{C3D84E77-4905-4EF9-A181-5494CF94A92A}" dt="2022-06-07T14:00:04.877" v="8402"/>
          <ac:inkMkLst>
            <pc:docMk/>
            <pc:sldMk cId="1931530561" sldId="280"/>
            <ac:inkMk id="23" creationId="{706B3442-1FBA-120D-65BA-CA6A05F5B736}"/>
          </ac:inkMkLst>
        </pc:inkChg>
        <pc:inkChg chg="add del mod">
          <ac:chgData name="Ahsan Iqbal" userId="c2e8e5619a5910ab" providerId="LiveId" clId="{C3D84E77-4905-4EF9-A181-5494CF94A92A}" dt="2022-06-07T14:00:04.888" v="8408"/>
          <ac:inkMkLst>
            <pc:docMk/>
            <pc:sldMk cId="1931530561" sldId="280"/>
            <ac:inkMk id="25" creationId="{0D2F99C9-6D4C-3085-84C6-0EA182477074}"/>
          </ac:inkMkLst>
        </pc:inkChg>
        <pc:inkChg chg="add del mod">
          <ac:chgData name="Ahsan Iqbal" userId="c2e8e5619a5910ab" providerId="LiveId" clId="{C3D84E77-4905-4EF9-A181-5494CF94A92A}" dt="2022-06-07T14:00:04.890" v="8409"/>
          <ac:inkMkLst>
            <pc:docMk/>
            <pc:sldMk cId="1931530561" sldId="280"/>
            <ac:inkMk id="26" creationId="{5549502F-8F37-5B6A-784D-90293C085575}"/>
          </ac:inkMkLst>
        </pc:inkChg>
        <pc:inkChg chg="add del">
          <ac:chgData name="Ahsan Iqbal" userId="c2e8e5619a5910ab" providerId="LiveId" clId="{C3D84E77-4905-4EF9-A181-5494CF94A92A}" dt="2022-06-07T14:00:31.111" v="8411"/>
          <ac:inkMkLst>
            <pc:docMk/>
            <pc:sldMk cId="1931530561" sldId="280"/>
            <ac:inkMk id="28" creationId="{A62DDE83-7F1E-679C-0261-FDFCBAE0DC8F}"/>
          </ac:inkMkLst>
        </pc:inkChg>
        <pc:inkChg chg="add del mod">
          <ac:chgData name="Ahsan Iqbal" userId="c2e8e5619a5910ab" providerId="LiveId" clId="{C3D84E77-4905-4EF9-A181-5494CF94A92A}" dt="2022-06-07T14:01:06.349" v="8438"/>
          <ac:inkMkLst>
            <pc:docMk/>
            <pc:sldMk cId="1931530561" sldId="280"/>
            <ac:inkMk id="29" creationId="{06F4AF44-FEEC-74EE-A5E3-4F02A7D70E57}"/>
          </ac:inkMkLst>
        </pc:inkChg>
        <pc:inkChg chg="add del mod">
          <ac:chgData name="Ahsan Iqbal" userId="c2e8e5619a5910ab" providerId="LiveId" clId="{C3D84E77-4905-4EF9-A181-5494CF94A92A}" dt="2022-06-07T14:01:06.352" v="8439"/>
          <ac:inkMkLst>
            <pc:docMk/>
            <pc:sldMk cId="1931530561" sldId="280"/>
            <ac:inkMk id="30" creationId="{4F200937-AE07-8F8E-548A-558AF5BB1B06}"/>
          </ac:inkMkLst>
        </pc:inkChg>
        <pc:inkChg chg="add del mod">
          <ac:chgData name="Ahsan Iqbal" userId="c2e8e5619a5910ab" providerId="LiveId" clId="{C3D84E77-4905-4EF9-A181-5494CF94A92A}" dt="2022-06-07T14:01:06.336" v="8431"/>
          <ac:inkMkLst>
            <pc:docMk/>
            <pc:sldMk cId="1931530561" sldId="280"/>
            <ac:inkMk id="31" creationId="{4D4A41BC-BE13-0539-970A-3C9A53E7C39D}"/>
          </ac:inkMkLst>
        </pc:inkChg>
        <pc:inkChg chg="add del mod">
          <ac:chgData name="Ahsan Iqbal" userId="c2e8e5619a5910ab" providerId="LiveId" clId="{C3D84E77-4905-4EF9-A181-5494CF94A92A}" dt="2022-06-07T14:01:06.341" v="8433"/>
          <ac:inkMkLst>
            <pc:docMk/>
            <pc:sldMk cId="1931530561" sldId="280"/>
            <ac:inkMk id="32" creationId="{D037EDB4-DA46-64FE-9D32-346B9512DC6C}"/>
          </ac:inkMkLst>
        </pc:inkChg>
        <pc:inkChg chg="add del mod">
          <ac:chgData name="Ahsan Iqbal" userId="c2e8e5619a5910ab" providerId="LiveId" clId="{C3D84E77-4905-4EF9-A181-5494CF94A92A}" dt="2022-06-07T14:01:06.343" v="8434"/>
          <ac:inkMkLst>
            <pc:docMk/>
            <pc:sldMk cId="1931530561" sldId="280"/>
            <ac:inkMk id="33" creationId="{67026E79-D138-6E1D-4F64-B767F115F067}"/>
          </ac:inkMkLst>
        </pc:inkChg>
        <pc:inkChg chg="add del mod">
          <ac:chgData name="Ahsan Iqbal" userId="c2e8e5619a5910ab" providerId="LiveId" clId="{C3D84E77-4905-4EF9-A181-5494CF94A92A}" dt="2022-06-07T14:01:06.356" v="8440"/>
          <ac:inkMkLst>
            <pc:docMk/>
            <pc:sldMk cId="1931530561" sldId="280"/>
            <ac:inkMk id="34" creationId="{441624BC-9AA1-9273-1B6B-652D07BB72DE}"/>
          </ac:inkMkLst>
        </pc:inkChg>
        <pc:inkChg chg="add del mod">
          <ac:chgData name="Ahsan Iqbal" userId="c2e8e5619a5910ab" providerId="LiveId" clId="{C3D84E77-4905-4EF9-A181-5494CF94A92A}" dt="2022-06-07T14:01:06.348" v="8437"/>
          <ac:inkMkLst>
            <pc:docMk/>
            <pc:sldMk cId="1931530561" sldId="280"/>
            <ac:inkMk id="35" creationId="{5087981F-6A58-5060-A0C3-6D39D83D4225}"/>
          </ac:inkMkLst>
        </pc:inkChg>
        <pc:inkChg chg="add del">
          <ac:chgData name="Ahsan Iqbal" userId="c2e8e5619a5910ab" providerId="LiveId" clId="{C3D84E77-4905-4EF9-A181-5494CF94A92A}" dt="2022-06-07T14:00:48.302" v="8421"/>
          <ac:inkMkLst>
            <pc:docMk/>
            <pc:sldMk cId="1931530561" sldId="280"/>
            <ac:inkMk id="37" creationId="{70746FB0-682C-B05C-F0D3-59B7A1EA1477}"/>
          </ac:inkMkLst>
        </pc:inkChg>
        <pc:inkChg chg="add del mod">
          <ac:chgData name="Ahsan Iqbal" userId="c2e8e5619a5910ab" providerId="LiveId" clId="{C3D84E77-4905-4EF9-A181-5494CF94A92A}" dt="2022-06-07T14:01:06.360" v="8441"/>
          <ac:inkMkLst>
            <pc:docMk/>
            <pc:sldMk cId="1931530561" sldId="280"/>
            <ac:inkMk id="38" creationId="{2B11A73F-FFA3-A0DF-7C22-F57DBE228663}"/>
          </ac:inkMkLst>
        </pc:inkChg>
        <pc:inkChg chg="add del mod">
          <ac:chgData name="Ahsan Iqbal" userId="c2e8e5619a5910ab" providerId="LiveId" clId="{C3D84E77-4905-4EF9-A181-5494CF94A92A}" dt="2022-06-07T14:01:06.345" v="8435"/>
          <ac:inkMkLst>
            <pc:docMk/>
            <pc:sldMk cId="1931530561" sldId="280"/>
            <ac:inkMk id="39" creationId="{B39C23A3-1B4C-A599-4056-3B3A7D3EBD51}"/>
          </ac:inkMkLst>
        </pc:inkChg>
        <pc:inkChg chg="add del mod">
          <ac:chgData name="Ahsan Iqbal" userId="c2e8e5619a5910ab" providerId="LiveId" clId="{C3D84E77-4905-4EF9-A181-5494CF94A92A}" dt="2022-06-07T14:01:07.608" v="8443"/>
          <ac:inkMkLst>
            <pc:docMk/>
            <pc:sldMk cId="1931530561" sldId="280"/>
            <ac:inkMk id="41" creationId="{714F9C47-4BCA-9F9F-C0AB-DE45FC1595E8}"/>
          </ac:inkMkLst>
        </pc:inkChg>
        <pc:inkChg chg="add del">
          <ac:chgData name="Ahsan Iqbal" userId="c2e8e5619a5910ab" providerId="LiveId" clId="{C3D84E77-4905-4EF9-A181-5494CF94A92A}" dt="2022-06-07T14:01:06.346" v="8436"/>
          <ac:inkMkLst>
            <pc:docMk/>
            <pc:sldMk cId="1931530561" sldId="280"/>
            <ac:inkMk id="42" creationId="{DCEB3CD0-3C84-A194-93D0-BC641EB99956}"/>
          </ac:inkMkLst>
        </pc:inkChg>
        <pc:inkChg chg="add del mod">
          <ac:chgData name="Ahsan Iqbal" userId="c2e8e5619a5910ab" providerId="LiveId" clId="{C3D84E77-4905-4EF9-A181-5494CF94A92A}" dt="2022-06-07T14:01:07.591" v="8442"/>
          <ac:inkMkLst>
            <pc:docMk/>
            <pc:sldMk cId="1931530561" sldId="280"/>
            <ac:inkMk id="44" creationId="{3FC0A975-39F6-D247-5C22-B7C203DA5A47}"/>
          </ac:inkMkLst>
        </pc:inkChg>
        <pc:inkChg chg="add del mod">
          <ac:chgData name="Ahsan Iqbal" userId="c2e8e5619a5910ab" providerId="LiveId" clId="{C3D84E77-4905-4EF9-A181-5494CF94A92A}" dt="2022-06-07T14:01:06.339" v="8432"/>
          <ac:inkMkLst>
            <pc:docMk/>
            <pc:sldMk cId="1931530561" sldId="280"/>
            <ac:inkMk id="45" creationId="{0FC314D7-2EE0-0533-AC8E-FE3088FF09A1}"/>
          </ac:inkMkLst>
        </pc:inkChg>
      </pc:sldChg>
      <pc:sldChg chg="addSp modSp new mod">
        <pc:chgData name="Ahsan Iqbal" userId="c2e8e5619a5910ab" providerId="LiveId" clId="{C3D84E77-4905-4EF9-A181-5494CF94A92A}" dt="2022-06-07T14:01:26.203" v="8455" actId="20577"/>
        <pc:sldMkLst>
          <pc:docMk/>
          <pc:sldMk cId="750227713" sldId="281"/>
        </pc:sldMkLst>
        <pc:spChg chg="mod">
          <ac:chgData name="Ahsan Iqbal" userId="c2e8e5619a5910ab" providerId="LiveId" clId="{C3D84E77-4905-4EF9-A181-5494CF94A92A}" dt="2022-06-07T11:22:29.116" v="7508" actId="20577"/>
          <ac:spMkLst>
            <pc:docMk/>
            <pc:sldMk cId="750227713" sldId="281"/>
            <ac:spMk id="2" creationId="{0AA8BC66-5217-CC67-52F1-E51AB7432B2A}"/>
          </ac:spMkLst>
        </pc:spChg>
        <pc:spChg chg="mod">
          <ac:chgData name="Ahsan Iqbal" userId="c2e8e5619a5910ab" providerId="LiveId" clId="{C3D84E77-4905-4EF9-A181-5494CF94A92A}" dt="2022-06-07T14:01:26.203" v="8455" actId="20577"/>
          <ac:spMkLst>
            <pc:docMk/>
            <pc:sldMk cId="750227713" sldId="281"/>
            <ac:spMk id="3" creationId="{71945A63-9E65-06D7-2E53-0A617B0F0D05}"/>
          </ac:spMkLst>
        </pc:spChg>
        <pc:picChg chg="add mod">
          <ac:chgData name="Ahsan Iqbal" userId="c2e8e5619a5910ab" providerId="LiveId" clId="{C3D84E77-4905-4EF9-A181-5494CF94A92A}" dt="2022-06-07T11:23:49.242" v="7527" actId="1076"/>
          <ac:picMkLst>
            <pc:docMk/>
            <pc:sldMk cId="750227713" sldId="281"/>
            <ac:picMk id="20482" creationId="{1FB3AA37-CE1B-E10E-9857-173A1EBF6021}"/>
          </ac:picMkLst>
        </pc:picChg>
        <pc:picChg chg="add mod">
          <ac:chgData name="Ahsan Iqbal" userId="c2e8e5619a5910ab" providerId="LiveId" clId="{C3D84E77-4905-4EF9-A181-5494CF94A92A}" dt="2022-06-07T11:23:45.399" v="7526" actId="14100"/>
          <ac:picMkLst>
            <pc:docMk/>
            <pc:sldMk cId="750227713" sldId="281"/>
            <ac:picMk id="20484" creationId="{E02A6E21-AC43-1BC2-BFE0-052D797727A7}"/>
          </ac:picMkLst>
        </pc:picChg>
      </pc:sldChg>
      <pc:sldChg chg="modSp new mod">
        <pc:chgData name="Ahsan Iqbal" userId="c2e8e5619a5910ab" providerId="LiveId" clId="{C3D84E77-4905-4EF9-A181-5494CF94A92A}" dt="2022-06-07T11:37:44.698" v="7714" actId="20577"/>
        <pc:sldMkLst>
          <pc:docMk/>
          <pc:sldMk cId="893836683" sldId="282"/>
        </pc:sldMkLst>
        <pc:spChg chg="mod">
          <ac:chgData name="Ahsan Iqbal" userId="c2e8e5619a5910ab" providerId="LiveId" clId="{C3D84E77-4905-4EF9-A181-5494CF94A92A}" dt="2022-06-07T11:37:44.698" v="7714" actId="20577"/>
          <ac:spMkLst>
            <pc:docMk/>
            <pc:sldMk cId="893836683" sldId="282"/>
            <ac:spMk id="2" creationId="{E1E4531C-9D78-1503-37BA-0ED9EFBB5F5F}"/>
          </ac:spMkLst>
        </pc:spChg>
        <pc:spChg chg="mod">
          <ac:chgData name="Ahsan Iqbal" userId="c2e8e5619a5910ab" providerId="LiveId" clId="{C3D84E77-4905-4EF9-A181-5494CF94A92A}" dt="2022-06-07T11:37:38.860" v="7710"/>
          <ac:spMkLst>
            <pc:docMk/>
            <pc:sldMk cId="893836683" sldId="282"/>
            <ac:spMk id="3" creationId="{EE946C16-40B0-27BE-36BB-FC2D18666405}"/>
          </ac:spMkLst>
        </pc:spChg>
      </pc:sldChg>
      <pc:sldMasterChg chg="setBg modSldLayout">
        <pc:chgData name="Ahsan Iqbal" userId="c2e8e5619a5910ab" providerId="LiveId" clId="{C3D84E77-4905-4EF9-A181-5494CF94A92A}" dt="2022-06-07T11:35:32.339" v="7678"/>
        <pc:sldMasterMkLst>
          <pc:docMk/>
          <pc:sldMasterMk cId="3470987381" sldId="2147483648"/>
        </pc:sldMasterMkLst>
        <pc:sldLayoutChg chg="setBg">
          <pc:chgData name="Ahsan Iqbal" userId="c2e8e5619a5910ab" providerId="LiveId" clId="{C3D84E77-4905-4EF9-A181-5494CF94A92A}" dt="2022-06-07T11:35:32.339" v="7678"/>
          <pc:sldLayoutMkLst>
            <pc:docMk/>
            <pc:sldMasterMk cId="3470987381" sldId="2147483648"/>
            <pc:sldLayoutMk cId="3252755839" sldId="2147483649"/>
          </pc:sldLayoutMkLst>
        </pc:sldLayoutChg>
        <pc:sldLayoutChg chg="setBg">
          <pc:chgData name="Ahsan Iqbal" userId="c2e8e5619a5910ab" providerId="LiveId" clId="{C3D84E77-4905-4EF9-A181-5494CF94A92A}" dt="2022-06-07T11:35:32.339" v="7678"/>
          <pc:sldLayoutMkLst>
            <pc:docMk/>
            <pc:sldMasterMk cId="3470987381" sldId="2147483648"/>
            <pc:sldLayoutMk cId="3114338812" sldId="2147483650"/>
          </pc:sldLayoutMkLst>
        </pc:sldLayoutChg>
        <pc:sldLayoutChg chg="setBg">
          <pc:chgData name="Ahsan Iqbal" userId="c2e8e5619a5910ab" providerId="LiveId" clId="{C3D84E77-4905-4EF9-A181-5494CF94A92A}" dt="2022-06-07T11:35:32.339" v="7678"/>
          <pc:sldLayoutMkLst>
            <pc:docMk/>
            <pc:sldMasterMk cId="3470987381" sldId="2147483648"/>
            <pc:sldLayoutMk cId="3235364033" sldId="2147483651"/>
          </pc:sldLayoutMkLst>
        </pc:sldLayoutChg>
        <pc:sldLayoutChg chg="setBg">
          <pc:chgData name="Ahsan Iqbal" userId="c2e8e5619a5910ab" providerId="LiveId" clId="{C3D84E77-4905-4EF9-A181-5494CF94A92A}" dt="2022-06-07T11:35:32.339" v="7678"/>
          <pc:sldLayoutMkLst>
            <pc:docMk/>
            <pc:sldMasterMk cId="3470987381" sldId="2147483648"/>
            <pc:sldLayoutMk cId="1585010459" sldId="2147483652"/>
          </pc:sldLayoutMkLst>
        </pc:sldLayoutChg>
        <pc:sldLayoutChg chg="setBg">
          <pc:chgData name="Ahsan Iqbal" userId="c2e8e5619a5910ab" providerId="LiveId" clId="{C3D84E77-4905-4EF9-A181-5494CF94A92A}" dt="2022-06-07T11:35:32.339" v="7678"/>
          <pc:sldLayoutMkLst>
            <pc:docMk/>
            <pc:sldMasterMk cId="3470987381" sldId="2147483648"/>
            <pc:sldLayoutMk cId="154750483" sldId="2147483653"/>
          </pc:sldLayoutMkLst>
        </pc:sldLayoutChg>
        <pc:sldLayoutChg chg="setBg">
          <pc:chgData name="Ahsan Iqbal" userId="c2e8e5619a5910ab" providerId="LiveId" clId="{C3D84E77-4905-4EF9-A181-5494CF94A92A}" dt="2022-06-07T11:35:32.339" v="7678"/>
          <pc:sldLayoutMkLst>
            <pc:docMk/>
            <pc:sldMasterMk cId="3470987381" sldId="2147483648"/>
            <pc:sldLayoutMk cId="1090373578" sldId="2147483654"/>
          </pc:sldLayoutMkLst>
        </pc:sldLayoutChg>
        <pc:sldLayoutChg chg="setBg">
          <pc:chgData name="Ahsan Iqbal" userId="c2e8e5619a5910ab" providerId="LiveId" clId="{C3D84E77-4905-4EF9-A181-5494CF94A92A}" dt="2022-06-07T11:35:32.339" v="7678"/>
          <pc:sldLayoutMkLst>
            <pc:docMk/>
            <pc:sldMasterMk cId="3470987381" sldId="2147483648"/>
            <pc:sldLayoutMk cId="2716569218" sldId="2147483655"/>
          </pc:sldLayoutMkLst>
        </pc:sldLayoutChg>
        <pc:sldLayoutChg chg="setBg">
          <pc:chgData name="Ahsan Iqbal" userId="c2e8e5619a5910ab" providerId="LiveId" clId="{C3D84E77-4905-4EF9-A181-5494CF94A92A}" dt="2022-06-07T11:35:32.339" v="7678"/>
          <pc:sldLayoutMkLst>
            <pc:docMk/>
            <pc:sldMasterMk cId="3470987381" sldId="2147483648"/>
            <pc:sldLayoutMk cId="4137281529" sldId="2147483656"/>
          </pc:sldLayoutMkLst>
        </pc:sldLayoutChg>
        <pc:sldLayoutChg chg="setBg">
          <pc:chgData name="Ahsan Iqbal" userId="c2e8e5619a5910ab" providerId="LiveId" clId="{C3D84E77-4905-4EF9-A181-5494CF94A92A}" dt="2022-06-07T11:35:32.339" v="7678"/>
          <pc:sldLayoutMkLst>
            <pc:docMk/>
            <pc:sldMasterMk cId="3470987381" sldId="2147483648"/>
            <pc:sldLayoutMk cId="2174284513" sldId="2147483657"/>
          </pc:sldLayoutMkLst>
        </pc:sldLayoutChg>
        <pc:sldLayoutChg chg="setBg">
          <pc:chgData name="Ahsan Iqbal" userId="c2e8e5619a5910ab" providerId="LiveId" clId="{C3D84E77-4905-4EF9-A181-5494CF94A92A}" dt="2022-06-07T11:35:32.339" v="7678"/>
          <pc:sldLayoutMkLst>
            <pc:docMk/>
            <pc:sldMasterMk cId="3470987381" sldId="2147483648"/>
            <pc:sldLayoutMk cId="478885925" sldId="2147483658"/>
          </pc:sldLayoutMkLst>
        </pc:sldLayoutChg>
        <pc:sldLayoutChg chg="setBg">
          <pc:chgData name="Ahsan Iqbal" userId="c2e8e5619a5910ab" providerId="LiveId" clId="{C3D84E77-4905-4EF9-A181-5494CF94A92A}" dt="2022-06-07T11:35:32.339" v="7678"/>
          <pc:sldLayoutMkLst>
            <pc:docMk/>
            <pc:sldMasterMk cId="3470987381" sldId="2147483648"/>
            <pc:sldLayoutMk cId="6904483" sldId="2147483659"/>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3:18:26.374"/>
    </inkml:context>
    <inkml:brush xml:id="br0">
      <inkml:brushProperty name="width" value="0.05" units="cm"/>
      <inkml:brushProperty name="height" value="0.05" units="cm"/>
    </inkml:brush>
  </inkml:definitions>
  <inkml:trace contextRef="#ctx0" brushRef="#br0">111 497 11376 0 0,'0'0'11241'0'0,"-10"-14"-9937"0"0,8 9-1137 0 0,0 0 1 0 0,0-1 0 0 0,0 0 0 0 0,1 1 0 0 0,0-1-1 0 0,0-9 1 0 0,-2-3 218 0 0,-1-5-32 0 0,0 1 0 0 0,-2 0 1 0 0,-13-33-1 0 0,8 30-327 0 0,-11-38-1 0 0,17 42 318 0 0,-3-33 0 0 0,3 17-64 0 0,3 24-146 0 0,1-1-1 0 0,1-13 1 0 0,0 10-42 0 0,3-1-134 0 0,-2 15 95 0 0,0 2 0 0 0,-1 0-31 0 0,0 1 20 0 0,16 3-30 0 0,-15-3-12 0 0,0 1 0 0 0,0-1 0 0 0,0 0 0 0 0,0 0 0 0 0,0 1 0 0 0,0-1 0 0 0,0 0-1 0 0,0 0 1 0 0,0 0 0 0 0,0 0 0 0 0,1 0 0 0 0,2 0 0 0 0,0 0 0 0 0,0 1 0 0 0,0-1 0 0 0,0 1 0 0 0,0 0 0 0 0,0 0 0 0 0,-1 1 0 0 0,1-1 0 0 0,5 4 0 0 0,10 2 0 0 0,16 5 0 0 0,-21-6 0 0 0,-1-2 0 0 0,2 0 0 0 0,-1 0 0 0 0,23 2 0 0 0,56 4-226 0 0,-80-8 209 0 0,-1 1 0 0 0,0 0 0 0 0,1 1 0 0 0,-1 1 0 0 0,14 7 0 0 0,-26-12 27 0 0,1 1 0 0 0,0-1 0 0 0,-1 1 0 0 0,1-1 0 0 0,0 0 0 0 0,-1 1 0 0 0,1-1 0 0 0,0 0 0 0 0,0 0 0 0 0,-1 0-1 0 0,1 0 1 0 0,0 0 0 0 0,0 1 0 0 0,0-1 0 0 0,-1 0 0 0 0,1-1 0 0 0,0 1 0 0 0,0 0 0 0 0,-1 0 0 0 0,1 0 0 0 0,0 0 0 0 0,1-1 0 0 0,2-1 4 0 0,0 1 0 0 0,0 1 0 0 0,0-1 1 0 0,0 0-1 0 0,0 1 0 0 0,7 0 0 0 0,-9 0-14 0 0,1 2 11 0 0,-2-2 42 0 0,-1 1 0 0 0,1 3-42 0 0,-2-1-11 0 0,-1-1 0 0 0,0 1 0 0 0,-3 4 0 0 0,1-1 0 0 0,0 1 0 0 0,-5 11 0 0 0,6-11 0 0 0,-7 8-40 0 0,0 1 0 0 0,0-2 0 0 0,-1 1-1 0 0,-1-1 1 0 0,-26 23 0 0 0,20-19 48 0 0,-47 33 89 0 0,29-21-96 0 0,26-23-17 0 0,1 1-1 0 0,0 0 1 0 0,1 0-1 0 0,-14 17 1 0 0,7-5-174 0 0,-1-1 0 0 0,-1 0 1 0 0,-20 17-1 0 0,28-27 196 0 0,8-8 16 0 0,1 0-1 0 0,-1 0 1 0 0,0 0 0 0 0,0 0-1 0 0,0 0 1 0 0,0 0 0 0 0,0 0-1 0 0,0-1 1 0 0,0 1 0 0 0,0 0-1 0 0,0-1 1 0 0,0 1 0 0 0,0-1-1 0 0,0 1 1 0 0,0-1 0 0 0,-1 0-1 0 0,1 1 1 0 0,0-1 0 0 0,0 0-1 0 0,0 0 1 0 0,-1 0-1 0 0,-1 0 1 0 0,1 4-73 0 0,3-3-579 0 0,0-4 307 0 0,1-2-655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3:18:41.215"/>
    </inkml:context>
    <inkml:brush xml:id="br0">
      <inkml:brushProperty name="width" value="0.05" units="cm"/>
      <inkml:brushProperty name="height" value="0.05" units="cm"/>
    </inkml:brush>
  </inkml:definitions>
  <inkml:trace contextRef="#ctx0" brushRef="#br0">27 12 3680 0 0,'-18'-11'9873'0'0,"12"17"-8717"0"0,5-4-1125 0 0,1 0 1 0 0,-1 0-1 0 0,1 0 0 0 0,-1 0 1 0 0,1 0-1 0 0,0 0 1 0 0,0 0-1 0 0,0 0 1 0 0,0 1-1 0 0,1-1 0 0 0,-1 0 1 0 0,0 0-1 0 0,1 0 1 0 0,0 0-1 0 0,-1 0 0 0 0,1 0 1 0 0,0 0-1 0 0,1 2 1 0 0,3 10 86 0 0,10 41 2424 0 0,36 93 1 0 0,-18-71-1054 0 0,33 116 0 0 0,12 50 295 0 0,-25-92-1288 0 0,-9-36-571 0 0,12 33-2 0 0,-49-129 87 0 0,-6-14 2 0 0,1-1 0 0 0,-1 1 1 0 0,1-1-1 0 0,0 1 1 0 0,0-1-1 0 0,0 0 0 0 0,0 0 1 0 0,1 0-1 0 0,5 6 1 0 0,-7-10 144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10.787"/>
    </inkml:context>
    <inkml:brush xml:id="br0">
      <inkml:brushProperty name="width" value="0.025" units="cm"/>
      <inkml:brushProperty name="height" value="0.025" units="cm"/>
    </inkml:brush>
  </inkml:definitions>
  <inkml:trace contextRef="#ctx0" brushRef="#br0">22 458 8288 0 0,'-5'6'11351'0'0,"4"-61"-7411"0"0,-11-74 0 0 0,10 108-3906 0 0,1-1 0 0 0,2-21 0 0 0,-2-29 59 0 0,2 47-9 0 0,-1 20-65 0 0,0 0 1 0 0,0 0-1 0 0,0 0 1 0 0,-1-6-1 0 0,0-2 245 0 0,3 12-82 0 0,3 7-100 0 0,12 28-82 0 0,-1 1 0 0 0,13 41 0 0 0,-28-72-4 0 0,1 1 0 0 0,0-1 0 0 0,-1 0 0 0 0,1 0 0 0 0,1 0 0 0 0,-1-1 0 0 0,0 1 0 0 0,1-1 0 0 0,0 1 0 0 0,0-1 0 0 0,0 0 0 0 0,0 0 0 0 0,1 0 0 0 0,-1 0 0 0 0,5 2 0 0 0,-8-5 4 0 0,0 0 1 0 0,0 0-1 0 0,0 0 0 0 0,0 0 0 0 0,0 0 0 0 0,0 0 1 0 0,0 0-1 0 0,0 0 0 0 0,0 0 0 0 0,0 0 0 0 0,0 0 1 0 0,1 0-1 0 0,-1 0 0 0 0,0 0 0 0 0,0 1 0 0 0,0-1 1 0 0,0-1-1 0 0,0 1 0 0 0,0 0 0 0 0,0 0 0 0 0,0 0 1 0 0,0 0-1 0 0,0 0 0 0 0,0 0 0 0 0,1 0 0 0 0,-1 0 1 0 0,0 0-1 0 0,0 0 0 0 0,0 0 0 0 0,0 0 0 0 0,0 0 1 0 0,0 0-1 0 0,0 0 0 0 0,0 0 0 0 0,0 0 0 0 0,0 0 1 0 0,0 0-1 0 0,0 0 0 0 0,0 0 0 0 0,0 0 0 0 0,0-1 1 0 0,1 1-1 0 0,-1 0 0 0 0,0 0 0 0 0,0 0 0 0 0,0 0 0 0 0,0 0 1 0 0,0 0-1 0 0,0 0 0 0 0,1-7 22 0 0,-1-5 10 0 0,-2-123-32 0 0,3 78 0 0 0,-1 52-41 0 0,-1 1-15 0 0,1 1 1 0 0,0-1-1 0 0,0 0 0 0 0,0 1 1 0 0,1-1-1 0 0,-1 0 1 0 0,1 1-1 0 0,0-1 0 0 0,2-6 1 0 0,-2 10 63 0 0,-1 0 1 0 0,0 0-1 0 0,0 0 1 0 0,1 0-1 0 0,-1-1 1 0 0,0 1-1 0 0,0 0 1 0 0,1 0-1 0 0,-1 0 0 0 0,0 0 1 0 0,0 0-1 0 0,1 0 1 0 0,-1 0-1 0 0,0 0 1 0 0,1 0-1 0 0,-1 0 1 0 0,0 0-1 0 0,0 0 1 0 0,1 0-1 0 0,-1 0 1 0 0,0 0-1 0 0,0 0 1 0 0,1 0-1 0 0,-1 0 0 0 0,0 0 1 0 0,0 1-1 0 0,1-1 1 0 0,-1 0-1 0 0,0 0 1 0 0,0 0-1 0 0,1 0 1 0 0,-1 1-1 0 0,0-1 1 0 0,0 0-1 0 0,0 0 1 0 0,0 0-1 0 0,1 1 1 0 0,-1-1-1 0 0,0 0 0 0 0,0 0 1 0 0,0 1-1 0 0,7 9-485 0 0,-7-10 501 0 0,5 11 1 0 0,0 0-1 0 0,-1 1 1 0 0,-1 0-1 0 0,1-1 0 0 0,1 19 1 0 0,5 17 251 0 0,4 22-476 0 0,-12-53 235 0 0,0 0 0 0 0,2-1 0 0 0,0 1 0 0 0,0-1 1 0 0,8 16-1 0 0,-8-23 1 0 0,-1 1 1 0 0,0 0-1 0 0,2 9 0 0 0,-3-9-184 0 0,1 1-1 0 0,5 12 1 0 0,-6-13 307 0 0,-2-6-3149 0 0,1-5 1806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12.186"/>
    </inkml:context>
    <inkml:brush xml:id="br0">
      <inkml:brushProperty name="width" value="0.025" units="cm"/>
      <inkml:brushProperty name="height" value="0.025" units="cm"/>
    </inkml:brush>
  </inkml:definitions>
  <inkml:trace contextRef="#ctx0" brushRef="#br0">6 1 3680 0 0,'-3'1'15523'0'0,"0"1"-14064"0"0,4 7-881 0 0,0 0 1 0 0,0 0-1 0 0,1 0 0 0 0,6 15 0 0 0,2 15-612 0 0,-4-23-1668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12.606"/>
    </inkml:context>
    <inkml:brush xml:id="br0">
      <inkml:brushProperty name="width" value="0.025" units="cm"/>
      <inkml:brushProperty name="height" value="0.025" units="cm"/>
    </inkml:brush>
  </inkml:definitions>
  <inkml:trace contextRef="#ctx0" brushRef="#br0">12 1 14600 0 0,'-5'3'1584'0'0,"2"-3"-1422"0"0,0 1 4956 0 0,4 1-5739 0 0,2-1-991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14.031"/>
    </inkml:context>
    <inkml:brush xml:id="br0">
      <inkml:brushProperty name="width" value="0.025" units="cm"/>
      <inkml:brushProperty name="height" value="0.025" units="cm"/>
    </inkml:brush>
  </inkml:definitions>
  <inkml:trace contextRef="#ctx0" brushRef="#br0">32 202 1376 0 0,'0'0'14733'0'0,"-12"-10"-11683"0"0,7-9-1412 0 0,0-1-1 0 0,-4-32 0 0 0,9 46-1501 0 0,-1 0-1 0 0,1 0 1 0 0,0 0-1 0 0,1 0 0 0 0,-1 0 1 0 0,1 0-1 0 0,0 0 1 0 0,1 0-1 0 0,0 0 1 0 0,-1 1-1 0 0,2-1 0 0 0,-1 0 1 0 0,4-6-1 0 0,-5 12-162 0 0,-1-1-1 0 0,0 0 0 0 0,1 1 0 0 0,-1-1 1 0 0,0 0-1 0 0,1 1 0 0 0,-1-1 1 0 0,1 1-1 0 0,-1-1 0 0 0,1 1 1 0 0,-1-1-1 0 0,1 1 0 0 0,-1-1 1 0 0,1 1-1 0 0,-1-1 0 0 0,1 1 1 0 0,0 0-1 0 0,-1-1 0 0 0,1 1 1 0 0,-1 0-1 0 0,1 0 0 0 0,0-1 1 0 0,0 1-1 0 0,-1 0 0 0 0,1 0 0 0 0,0 0 1 0 0,-1 0-1 0 0,1 0 0 0 0,0 0 1 0 0,-1 0-1 0 0,1 0 0 0 0,0 0 1 0 0,0 0-1 0 0,-1 0 0 0 0,1 1 1 0 0,0-1-1 0 0,0 1 0 0 0,2 1-1584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14.782"/>
    </inkml:context>
    <inkml:brush xml:id="br0">
      <inkml:brushProperty name="width" value="0.025" units="cm"/>
      <inkml:brushProperty name="height" value="0.025" units="cm"/>
    </inkml:brush>
  </inkml:definitions>
  <inkml:trace contextRef="#ctx0" brushRef="#br0">48 199 9648 0 0,'0'0'1597'0'0,"-14"-13"3648"0"0,7-5-4021 0 0,1-1-1 0 0,1-1 1 0 0,0 1-1 0 0,1-1 1 0 0,0-21-1 0 0,3 36-1017 0 0,1 3-76 0 0,-1 0-1 0 0,1 0 1 0 0,0 0 0 0 0,0 0 0 0 0,0 0-1 0 0,0 0 1 0 0,0 0 0 0 0,0 0 0 0 0,1 0 0 0 0,-1 0-1 0 0,1 0 1 0 0,-1 0 0 0 0,3-3 0 0 0,-3 5-33 0 0,7-4 159 0 0,7-1-2690 0 0,-5 1-2826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15.754"/>
    </inkml:context>
    <inkml:brush xml:id="br0">
      <inkml:brushProperty name="width" value="0.025" units="cm"/>
      <inkml:brushProperty name="height" value="0.025" units="cm"/>
    </inkml:brush>
  </inkml:definitions>
  <inkml:trace contextRef="#ctx0" brushRef="#br0">33 13 3680 0 0,'0'0'284'0'0,"-8"1"7969"0"0,2-1-5706 0 0,5 2-2108 0 0,-1 0 0 0 0,0 0 1 0 0,1-1-1 0 0,-1 1 0 0 0,1 0 1 0 0,0 0-1 0 0,0 0 0 0 0,0 0 1 0 0,0 1-1 0 0,0-1 0 0 0,0 0 1 0 0,0 3-1 0 0,0 0-164 0 0,0 0 1 0 0,1-1-1 0 0,-1 1 1 0 0,1 0-1 0 0,1 8 1 0 0,1-3-272 0 0,0-1 0 0 0,0 1 0 0 0,1-1 0 0 0,0 0 1 0 0,6 13-1 0 0,-8-19 101 0 0,1-1 0 0 0,-1 1 0 0 0,1 0 0 0 0,0-1 0 0 0,0 1-1 0 0,0-1 1 0 0,0 0 0 0 0,1 0 0 0 0,-1 0 0 0 0,0 0 0 0 0,1 0 0 0 0,0 0 0 0 0,-1-1 0 0 0,1 1 0 0 0,0-1 0 0 0,0 1 0 0 0,0-1 0 0 0,0 0 0 0 0,0-1 0 0 0,0 1 0 0 0,0 0 0 0 0,4 0 0 0 0,-5-1-79 0 0,1 0 0 0 0,-1 0 0 0 0,0-1 0 0 0,1 1 0 0 0,-1 0 0 0 0,0-1 0 0 0,1 0 0 0 0,-1 1 0 0 0,0-1 0 0 0,0 0 0 0 0,0 0 0 0 0,0 0 0 0 0,0 0 0 0 0,0 0 0 0 0,0-1 0 0 0,0 1 0 0 0,0-1 1 0 0,0 1-1 0 0,-1-1 0 0 0,1 0 0 0 0,-1 0 0 0 0,1 1 0 0 0,-1-1 0 0 0,0 0 0 0 0,1 0 0 0 0,-1 0 0 0 0,0 0 0 0 0,-1-1 0 0 0,1 1 0 0 0,1-3 0 0 0,-2 2 7 0 0,1-1 0 0 0,-1 0 0 0 0,1 0 0 0 0,-1 0 0 0 0,0 1 0 0 0,0-1 0 0 0,-1 0 0 0 0,1 0 0 0 0,-1 0 0 0 0,0 1 0 0 0,0-1 0 0 0,0 0 0 0 0,-1 1 0 0 0,1-1 0 0 0,-4-4 0 0 0,-1-2 93 0 0,0 0 0 0 0,0 1 1 0 0,-15-16-1 0 0,18 22-22 0 0,0 0 0 0 0,0 0 0 0 0,0 0 0 0 0,-1 1 1 0 0,1-1-1 0 0,-1 1 0 0 0,1 0 0 0 0,-7-3 0 0 0,7 5-56 0 0,1-1-1 0 0,0 0 1 0 0,0 1 0 0 0,-1-1 0 0 0,1 1 0 0 0,0 0 0 0 0,-1 0-1 0 0,1 0 1 0 0,0 0 0 0 0,-1 0 0 0 0,1 0 0 0 0,0 1-1 0 0,-1-1 1 0 0,1 1 0 0 0,0 0 0 0 0,0 0 0 0 0,-3 1-1 0 0,5-2-128 0 0,0 0-1 0 0,0 0 0 0 0,0 0 0 0 0,0 0 1 0 0,-1 0-1 0 0,1 0 0 0 0,0 0 0 0 0,0 0 0 0 0,0 0 1 0 0,0 0-1 0 0,0 0 0 0 0,0 1 0 0 0,0-1 1 0 0,0 0-1 0 0,0 0 0 0 0,0 0 0 0 0,0 0 0 0 0,0 0 1 0 0,0 0-1 0 0,0 0 0 0 0,0 0 0 0 0,0 0 0 0 0,0 0 1 0 0,0 1-1 0 0,0-1 0 0 0,0 0 0 0 0,0 0 1 0 0,0 0-1 0 0,0 0 0 0 0,0 0 0 0 0,0 0 0 0 0,0 0 1 0 0,0 0-1 0 0,0 0 0 0 0,0 0 0 0 0,0 0 1 0 0,0 1-1 0 0,0-1 0 0 0,0 0 0 0 0,1 0 0 0 0,-1 0 1 0 0,0 0-1 0 0,0 0 0 0 0,0 0 0 0 0,0 0 0 0 0,0 0 1 0 0,0 0-1 0 0,0 0 0 0 0,0 0 0 0 0,0 0 1 0 0,0 0-1 0 0,0 0 0 0 0,1 0 0 0 0,-1 0 0 0 0,0 0 1 0 0,0 0-1 0 0,4 2-3200 0 0,0-3 996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16.438"/>
    </inkml:context>
    <inkml:brush xml:id="br0">
      <inkml:brushProperty name="width" value="0.025" units="cm"/>
      <inkml:brushProperty name="height" value="0.025" units="cm"/>
    </inkml:brush>
  </inkml:definitions>
  <inkml:trace contextRef="#ctx0" brushRef="#br0">66 252 11976 0 0,'0'0'2137'0'0,"-3"-2"1788"0"0,-6-8-2164 0 0,0-7-979 0 0,1 0 0 0 0,1 0-1 0 0,0 0 1 0 0,2-1-1 0 0,0 0 1 0 0,1 0-1 0 0,1-1 1 0 0,0 1 0 0 0,0-27-1 0 0,3 43-934 0 0,0 1-1 0 0,0-1 1 0 0,0 1 0 0 0,1-1-1 0 0,-1 1 1 0 0,0-1 0 0 0,1 1-1 0 0,-1-1 1 0 0,1 1-1 0 0,-1-1 1 0 0,1 1 0 0 0,-1 0-1 0 0,1-1 1 0 0,0 1 0 0 0,0 0-1 0 0,0 0 1 0 0,0-1-1 0 0,0 1 1 0 0,0 0 0 0 0,0 0-1 0 0,0 0 1 0 0,0 0 0 0 0,0 0-1 0 0,1 1 1 0 0,-1-1-1 0 0,0 0 1 0 0,3-1 0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17.929"/>
    </inkml:context>
    <inkml:brush xml:id="br0">
      <inkml:brushProperty name="width" value="0.025" units="cm"/>
      <inkml:brushProperty name="height" value="0.025" units="cm"/>
    </inkml:brush>
  </inkml:definitions>
  <inkml:trace contextRef="#ctx0" brushRef="#br0">0 72 4144 0 0,'0'0'9402'0'0,"20"4"-5565"0"0,3-4-2702 0 0,-1 0-1 0 0,1-2 1 0 0,0 0-1 0 0,39-10 0 0 0,-16 0 803 0 0,55-5 0 0 0,-7 1-1176 0 0,-78 13-640 0 0,-1-1-5 0 0,1 1 0 0 0,-1 1-1 0 0,26 0 1 0 0,-40 2-63 0 0,-1 0 11 0 0,2 0 1 0 0,-2 0-6 0 0,2 0-78 0 0,-2 0-141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18.612"/>
    </inkml:context>
    <inkml:brush xml:id="br0">
      <inkml:brushProperty name="width" value="0.025" units="cm"/>
      <inkml:brushProperty name="height" value="0.025" units="cm"/>
    </inkml:brush>
  </inkml:definitions>
  <inkml:trace contextRef="#ctx0" brushRef="#br0">0 0 5064 0 0,'0'0'12762'0'0,"8"14"-9342"0"0,10-2-2353 0 0,1-1 0 0 0,0-1 0 0 0,27 11 1 0 0,-37-17-1089 0 0,-3-1 45 0 0,0-1 1 0 0,0 0-1 0 0,0-1 0 0 0,1 1 1 0 0,-1-1-1 0 0,12 1 1241 0 0,-39 7-15 0 0,15-4-1174 0 0,0 1 0 0 0,-1-1-1 0 0,2 2 1 0 0,-1-1 0 0 0,1 1 0 0 0,0 0 0 0 0,0 0-1 0 0,-6 13 1 0 0,1-3-10 0 0,4-5-2108 0 0,0 1-4493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26.329"/>
    </inkml:context>
    <inkml:brush xml:id="br0">
      <inkml:brushProperty name="width" value="0.025" units="cm"/>
      <inkml:brushProperty name="height" value="0.025" units="cm"/>
    </inkml:brush>
  </inkml:definitions>
  <inkml:trace contextRef="#ctx0" brushRef="#br0">177 15 2304 0 0,'0'3'4833'0'0,"-6"-7"1841"0"0,-5-3-3792 0 0,9 6-2657 0 0,0 0 0 0 0,-1 0 0 0 0,1 0 0 0 0,0 1 0 0 0,-1-1 0 0 0,1 1 0 0 0,-1-1 0 0 0,1 1 0 0 0,-1 0 0 0 0,1 0 0 0 0,-1 0 0 0 0,1 0 0 0 0,-1 0 0 0 0,1 1 0 0 0,0-1 0 0 0,-1 1 0 0 0,1 0 0 0 0,0 0 0 0 0,-1-1 0 0 0,1 1 0 0 0,0 1 0 0 0,0-1 0 0 0,0 0 0 0 0,-4 3 0 0 0,-5 4 37 0 0,0 1-1 0 0,1 0 1 0 0,-10 11-1 0 0,17-17-106 0 0,-3 3-155 0 0,1 0 0 0 0,-1 1 0 0 0,1 0 0 0 0,-7 13 0 0 0,11-18 0 0 0,0 0 0 0 0,0 0 0 0 0,0 0 0 0 0,0 1 0 0 0,0-1 0 0 0,0 0 0 0 0,1 0 0 0 0,-1 1 0 0 0,1-1 0 0 0,0 0 0 0 0,-1 0 0 0 0,1 1 0 0 0,0-1 0 0 0,1 0 0 0 0,-1 1 0 0 0,0-1 0 0 0,1 0 0 0 0,-1 0 0 0 0,1 1 0 0 0,-1-1 0 0 0,1 0 0 0 0,2 4 0 0 0,-1-4 0 0 0,0 0 0 0 0,0 0 0 0 0,0 0 0 0 0,0 0 0 0 0,0-1 0 0 0,0 1 0 0 0,0-1 0 0 0,1 1 0 0 0,-1-1 0 0 0,1 0 0 0 0,-1 0 0 0 0,6 2 0 0 0,37 6 0 0 0,-23-5 0 0 0,-14-2 26 0 0,6 1-44 0 0,1 0 0 0 0,-1 1 0 0 0,0 1 0 0 0,14 7 0 0 0,-24-11 32 0 0,-1 1 1 0 0,0 0 0 0 0,1 0-1 0 0,-1 0 1 0 0,0 1-1 0 0,-1-1 1 0 0,1 1-1 0 0,0-1 1 0 0,-1 1 0 0 0,1 0-1 0 0,-1 0 1 0 0,0 0-1 0 0,0 0 1 0 0,0 1-1 0 0,0-1 1 0 0,-1 0-1 0 0,0 1 1 0 0,1-1 0 0 0,-1 1-1 0 0,0 0 1 0 0,0 6-1 0 0,0-5 68 0 0,-1 0 0 0 0,0 1 0 0 0,-1-1 0 0 0,1 0 0 0 0,-1 1 0 0 0,0-1-1 0 0,-1 0 1 0 0,1 0 0 0 0,-1 0 0 0 0,0 0 0 0 0,0 0 0 0 0,0 0 0 0 0,-1 0 0 0 0,0 0-1 0 0,0-1 1 0 0,0 0 0 0 0,-8 8 0 0 0,6-7 12 0 0,0 0 0 0 0,0 0 0 0 0,-1-1 1 0 0,0 0-1 0 0,0 0 0 0 0,0 0 0 0 0,0-1 0 0 0,-1 0 0 0 0,1 0 1 0 0,-1-1-1 0 0,0 0 0 0 0,0 0 0 0 0,-9 1 0 0 0,12-2-49 0 0,0-1-1 0 0,1 0 0 0 0,-1 0 1 0 0,1 0-1 0 0,-1 0 0 0 0,-7-2 1 0 0,10 2-210 0 0,0-1 0 0 0,0 1 1 0 0,0 0-1 0 0,0-1 0 0 0,-1 1 1 0 0,1-1-1 0 0,0 0 0 0 0,0 1 1 0 0,0-1-1 0 0,0 0 0 0 0,0 0 1 0 0,0 1-1 0 0,1-1 0 0 0,-1 0 1 0 0,0 0-1 0 0,0 0 0 0 0,1 0 0 0 0,-1 0 1 0 0,0 0-1 0 0,1 0 0 0 0,-1 0 1 0 0,1 0-1 0 0,-1-1 0 0 0,1 0 1 0 0,-1-3-1430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3:18:42.074"/>
    </inkml:context>
    <inkml:brush xml:id="br0">
      <inkml:brushProperty name="width" value="0.05" units="cm"/>
      <inkml:brushProperty name="height" value="0.05" units="cm"/>
    </inkml:brush>
  </inkml:definitions>
  <inkml:trace contextRef="#ctx0" brushRef="#br0">22 328 2304 0 0,'-3'5'46'0'0,"2"-4"-14"0"0,1 0 1 0 0,-1 1-1 0 0,0-1 1 0 0,-8 16 14268 0 0,28 17-13288 0 0,-15-26-617 0 0,1 1 0 0 0,8 12 0 0 0,51 58 1261 0 0,83 81-1 0 0,-78-88-464 0 0,-67-70-1192 0 0,5 9 0 0 0,-4-5 0 0 0,-3-5 0 0 0,0-1 0 0 0,0 0 0 0 0,0 0 0 0 0,0 1 0 0 0,0-1 0 0 0,0 0 0 0 0,-1 1 0 0 0,1-1 0 0 0,0 0 0 0 0,0 1 0 0 0,0-1 0 0 0,0 0 0 0 0,0 0 0 0 0,0 1 0 0 0,0-1 0 0 0,-1 0 0 0 0,1 0 0 0 0,0 1 0 0 0,0-1 0 0 0,0 0 0 0 0,-1 0 0 0 0,1 0 0 0 0,0 1 0 0 0,0-1 0 0 0,-1 0 0 0 0,1 0 0 0 0,0 0 0 0 0,-1 1 0 0 0,-2-1 0 0 0,-2 0 23 0 0,1 0 0 0 0,0 0-1 0 0,0 0 1 0 0,0 0 0 0 0,-1-1 0 0 0,1 1-1 0 0,0-1 1 0 0,0 0 0 0 0,0-1-1 0 0,0 1 1 0 0,0-1 0 0 0,0 1 0 0 0,0-1-1 0 0,1 0 1 0 0,-1-1 0 0 0,1 1-1 0 0,-5-4 1 0 0,-6-6 3 0 0,0-1-1 0 0,-19-23 1 0 0,23 25-53 0 0,-8-9 119 0 0,1-1 1 0 0,1-1-1 0 0,1 0 0 0 0,1-1 1 0 0,1-1-1 0 0,1 0 0 0 0,-12-33 1 0 0,7 0 152 0 0,-12-62 0 0 0,25 97-296 0 0,2 0 0 0 0,0 0 1 0 0,1 0-1 0 0,1 0 0 0 0,1 0 0 0 0,4-25 0 0 0,-3 39 44 0 0,0 0 0 0 0,0 1 1 0 0,0-1-1 0 0,4-9 0 0 0,-5 15 4 0 0,1 0 0 0 0,-1 0 0 0 0,0 0 0 0 0,0 0 0 0 0,1 0 0 0 0,-1 0 1 0 0,1 1-1 0 0,-1-1 0 0 0,1 0 0 0 0,0 1 0 0 0,0-1 0 0 0,0 1 0 0 0,0 0 0 0 0,0-1 0 0 0,0 1 1 0 0,0 0-1 0 0,0 0 0 0 0,3 0 0 0 0,20-10-84 0 0,-23 9 83 0 0,0 1 1 0 0,1 0-1 0 0,-1-1 0 0 0,0 1 0 0 0,1 0 0 0 0,-1 0 0 0 0,1 1 0 0 0,-1-1 1 0 0,1 0-1 0 0,-1 1 0 0 0,1 0 0 0 0,-1-1 0 0 0,1 1 0 0 0,0 0 0 0 0,-1 0 0 0 0,1 1 1 0 0,-1-1-1 0 0,4 1 0 0 0,-1 1-9 0 0,0 0 1 0 0,0 0-1 0 0,0 0 0 0 0,0 1 1 0 0,0 0-1 0 0,-1 0 1 0 0,1 0-1 0 0,-1 1 0 0 0,0-1 1 0 0,0 1-1 0 0,0 0 1 0 0,-1 0-1 0 0,1 1 0 0 0,4 6 1 0 0,-5-5 12 0 0,1 0 0 0 0,-1 1 0 0 0,0-1 1 0 0,0 1-1 0 0,-1 0 0 0 0,0 0 0 0 0,0 0 1 0 0,-1 0-1 0 0,0 0 0 0 0,0 13 0 0 0,-2 12 209 0 0,-1-1 0 0 0,-2 0 0 0 0,-1 0-1 0 0,-19 59 1 0 0,17-65-126 0 0,1-5-15 0 0,-8 20 1 0 0,11-34-59 0 0,1-1 0 0 0,-1 1 0 0 0,0-1 0 0 0,0 0 0 0 0,-1 0 0 0 0,0 0 1 0 0,0-1-1 0 0,-5 6 0 0 0,5-8-1101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26.928"/>
    </inkml:context>
    <inkml:brush xml:id="br0">
      <inkml:brushProperty name="width" value="0.025" units="cm"/>
      <inkml:brushProperty name="height" value="0.025" units="cm"/>
    </inkml:brush>
  </inkml:definitions>
  <inkml:trace contextRef="#ctx0" brushRef="#br0">0 0 8288 0 0,'1'4'858'0'0,"-1"0"0"0"0,1-1 0 0 0,0 1 0 0 0,1 0 0 0 0,-1-1 0 0 0,1 1 0 0 0,-1-1-1 0 0,5 7 1 0 0,3 8 759 0 0,-4-6-1035 0 0,-1 1 0 0 0,-1 0 0 0 0,0 0 0 0 0,-1 0 0 0 0,0 0 0 0 0,-1 1-1 0 0,0-1 1 0 0,-3 21 0 0 0,-1-21-309 0 0,1-11-3136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27.387"/>
    </inkml:context>
    <inkml:brush xml:id="br0">
      <inkml:brushProperty name="width" value="0.025" units="cm"/>
      <inkml:brushProperty name="height" value="0.025" units="cm"/>
    </inkml:brush>
  </inkml:definitions>
  <inkml:trace contextRef="#ctx0" brushRef="#br0">16 0 19351 0 0,'0'0'1943'0'0,"-15"8"1073"0"0,15-6-3515 0 0,0 1 0 0 0,0-1-1 0 0,1 0 1 0 0,-1 0 0 0 0,1 0 0 0 0,-1 0 0 0 0,1 0-1 0 0,0 0 1 0 0,2 3 0 0 0,0 2-1036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28.190"/>
    </inkml:context>
    <inkml:brush xml:id="br0">
      <inkml:brushProperty name="width" value="0.025" units="cm"/>
      <inkml:brushProperty name="height" value="0.025" units="cm"/>
    </inkml:brush>
  </inkml:definitions>
  <inkml:trace contextRef="#ctx0" brushRef="#br0">62 2 4144 0 0,'0'0'319'0'0,"-3"-1"23"0"0,-8 1 9545 0 0,9-1-9672 0 0,1 1 1 0 0,-1 0 0 0 0,1 0 0 0 0,0 0 0 0 0,-1 0 0 0 0,1 0 0 0 0,0 0 0 0 0,-1 1 0 0 0,1-1 0 0 0,-1 0 0 0 0,1 1 0 0 0,0-1 0 0 0,0 1 0 0 0,-1-1-1 0 0,1 1 1 0 0,0 0 0 0 0,0-1 0 0 0,0 1 0 0 0,-1 0 0 0 0,1 0 0 0 0,-1 1 0 0 0,0 1-134 0 0,0-1 0 0 0,1 0 1 0 0,-1 1-1 0 0,1-1 0 0 0,0 1 0 0 0,-1 0 0 0 0,1-1 1 0 0,1 1-1 0 0,-1 0 0 0 0,-1 3 0 0 0,1 1-131 0 0,0 0 0 0 0,1 0-1 0 0,-1 0 1 0 0,1 0-1 0 0,1 1 1 0 0,-1-1 0 0 0,1 0-1 0 0,3 8 1 0 0,-2-8 101 0 0,1 1 0 0 0,0-1 0 0 0,0 1 1 0 0,1-1-1 0 0,0 0 0 0 0,9 11 0 0 0,-11-16-18 0 0,0 0-1 0 0,0 0 1 0 0,0 0 0 0 0,0-1 0 0 0,0 1-1 0 0,0 0 1 0 0,0-1 0 0 0,0 0 0 0 0,1 1-1 0 0,4 1 1 0 0,-5-3-13 0 0,-1 0-1 0 0,1 1 1 0 0,0-1 0 0 0,-1 0-1 0 0,1 0 1 0 0,0 0-1 0 0,-1 0 1 0 0,1 0 0 0 0,0-1-1 0 0,-1 1 1 0 0,1 0 0 0 0,-1-1-1 0 0,1 1 1 0 0,0-1 0 0 0,-1 0-1 0 0,1 1 1 0 0,-1-1-1 0 0,3-2 1 0 0,-2 1 9 0 0,0 1-1 0 0,0-1 0 0 0,0-1 1 0 0,-1 1-1 0 0,1 0 1 0 0,0 0-1 0 0,-1-1 1 0 0,0 1-1 0 0,1 0 1 0 0,-1-1-1 0 0,0 0 1 0 0,-1 1-1 0 0,1-1 1 0 0,0 1-1 0 0,0-6 1 0 0,0-1 8 0 0,0 0 1 0 0,0-1-1 0 0,-2-11 0 0 0,1 16-101 0 0,-1-1 0 0 0,-1 1 0 0 0,1-1-1 0 0,-1 1 1 0 0,0 0 0 0 0,0 0-1 0 0,0 0 1 0 0,-1 0 0 0 0,0 0 0 0 0,-5-7-1 0 0,14 36 328 0 0,23 28 1440 0 0,-20-40-1489 0 0,-2 1-1 0 0,1 0 0 0 0,9 28 1 0 0,-14-29-7 0 0,0 0 0 0 0,-1 0 0 0 0,-1 0 0 0 0,0 0 0 0 0,-1 0 0 0 0,0 0 0 0 0,-2 17 0 0 0,1-20-122 0 0,-1 0 0 0 0,0 0 0 0 0,0 0 0 0 0,-1 0 1 0 0,0 0-1 0 0,0 0 0 0 0,-1-1 0 0 0,0 0 0 0 0,-1 1 0 0 0,-7 8 1 0 0,11-15-98 0 0,0 0 1 0 0,-1-1-1 0 0,1 1 1 0 0,-1-1 0 0 0,0 1-1 0 0,0-1 1 0 0,1 0 0 0 0,-1 0-1 0 0,0 1 1 0 0,0-1 0 0 0,0-1-1 0 0,0 1 1 0 0,0 0-1 0 0,-1 0 1 0 0,1-1 0 0 0,0 1-1 0 0,0-1 1 0 0,0 0 0 0 0,-1 0-1 0 0,1 1 1 0 0,0-1 0 0 0,0-1-1 0 0,0 1 1 0 0,-4-1-1 0 0,4 1-357 0 0,0-1-1 0 0,0 0 0 0 0,1 0 0 0 0,-1 1 0 0 0,0-2 0 0 0,0 1 0 0 0,0 0 0 0 0,0 0 0 0 0,1 0 0 0 0,-3-3 0 0 0,-3-3-7726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28.880"/>
    </inkml:context>
    <inkml:brush xml:id="br0">
      <inkml:brushProperty name="width" value="0.025" units="cm"/>
      <inkml:brushProperty name="height" value="0.025" units="cm"/>
    </inkml:brush>
  </inkml:definitions>
  <inkml:trace contextRef="#ctx0" brushRef="#br0">37 192 4144 0 0,'-1'4'-1364'0'0,"-3"6"7732"0"0,2-10-2261 0 0,-2-5-2050 0 0,0-5-972 0 0,0-1-1 0 0,0 0 1 0 0,-3-16 0 0 0,5 10-350 0 0,-1 0 0 0 0,2-1 0 0 0,0-23 0 0 0,2 38-672 0 0,-1 0-1 0 0,0 0 1 0 0,1 0-1 0 0,-1 0 0 0 0,1 1 1 0 0,0-1-1 0 0,0 0 1 0 0,0 0-1 0 0,0 0 1 0 0,1 1-1 0 0,1-4 1 0 0,-2 5-68 0 0,0 0 1 0 0,0 0-1 0 0,-1 0 1 0 0,1 0-1 0 0,0 1 1 0 0,0-1-1 0 0,0 0 1 0 0,0 1 0 0 0,0-1-1 0 0,0 1 1 0 0,0-1-1 0 0,0 1 1 0 0,0-1-1 0 0,0 1 1 0 0,0 0-1 0 0,0-1 1 0 0,0 1 0 0 0,0 0-1 0 0,1 0 1 0 0,-1 0-1 0 0,0 0 1 0 0,0 0-1 0 0,0 0 1 0 0,0 0-1 0 0,0 0 1 0 0,0 0 0 0 0,0 1-1 0 0,1-1 1 0 0,-1 0-1 0 0,0 1 1 0 0,0-1-1 0 0,1 1 1 0 0,6 4 128 0 0,1-1-1 0 0,-1 1 1 0 0,-1 0 0 0 0,1 1-1 0 0,-1 0 1 0 0,1 0 0 0 0,-2 1-1 0 0,1-1 1 0 0,-1 1 0 0 0,0 1-1 0 0,0-1 1 0 0,-1 1 0 0 0,0 0-1 0 0,-1 1 1 0 0,0-1 0 0 0,0 1 0 0 0,0 0-1 0 0,-1 0 1 0 0,-1 0 0 0 0,3 12-1 0 0,2 9-1076 0 0,-7-29-406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29.836"/>
    </inkml:context>
    <inkml:brush xml:id="br0">
      <inkml:brushProperty name="width" value="0.025" units="cm"/>
      <inkml:brushProperty name="height" value="0.025" units="cm"/>
    </inkml:brush>
  </inkml:definitions>
  <inkml:trace contextRef="#ctx0" brushRef="#br0">115 64 1376 0 0,'-11'-10'9386'0'0,"2"-1"-4062"0"0,6 7-4817 0 0,1 1 1 0 0,-1 0 0 0 0,0 0-1 0 0,0 0 1 0 0,0 0 0 0 0,-4-2 0 0 0,6 4-369 0 0,0 1 0 0 0,0-1 0 0 0,-1 1 0 0 0,1-1 0 0 0,-1 1 0 0 0,1-1 0 0 0,0 1 0 0 0,-1 0 0 0 0,1 0 0 0 0,-1 0 0 0 0,1 0 0 0 0,-1 0 0 0 0,1 0 0 0 0,0 0 0 0 0,-1 0 1 0 0,1 0-1 0 0,-1 1 0 0 0,1-1 0 0 0,0 1 0 0 0,-1-1 0 0 0,1 1 0 0 0,-2 0 0 0 0,1 0-110 0 0,-1 1 0 0 0,1-1 0 0 0,-1 1 0 0 0,1 0 0 0 0,0 0 0 0 0,-1 0 0 0 0,1 0 0 0 0,0 0 0 0 0,0 0 0 0 0,1 1 0 0 0,-1-1 0 0 0,0 1 0 0 0,1-1 0 0 0,-1 1 0 0 0,1 0 0 0 0,0-1 0 0 0,0 1 0 0 0,0 0 0 0 0,0 0 0 0 0,1 0 0 0 0,-1-1 0 0 0,1 1 0 0 0,-1 4 0 0 0,1-1-46 0 0,0 0 1 0 0,1 0 0 0 0,-1 0 0 0 0,1 0 0 0 0,0 0-1 0 0,1 0 1 0 0,-1-1 0 0 0,1 1 0 0 0,0 0-1 0 0,4 7 1 0 0,-3-9 54 0 0,-1 0-1 0 0,1 0 1 0 0,0 0-1 0 0,0 0 1 0 0,0-1-1 0 0,1 1 1 0 0,-1-1-1 0 0,1 0 1 0 0,0 0-1 0 0,0 0 0 0 0,0 0 1 0 0,0-1-1 0 0,0 0 1 0 0,1 0-1 0 0,-1 0 1 0 0,1 0-1 0 0,-1 0 1 0 0,7 0-1 0 0,-8-1 11 0 0,0-1 0 0 0,0 0 0 0 0,0 0 1 0 0,0 0-1 0 0,1 0 0 0 0,-1 0 0 0 0,0 0 0 0 0,0-1 0 0 0,0 0 0 0 0,0 1 0 0 0,0-1 0 0 0,0 0 0 0 0,0-1 0 0 0,0 1 1 0 0,0 0-1 0 0,0-1 0 0 0,-1 0 0 0 0,1 0 0 0 0,-1 1 0 0 0,1-1 0 0 0,-1-1 0 0 0,0 1 0 0 0,1 0 0 0 0,-1-1 1 0 0,0 1-1 0 0,-1-1 0 0 0,1 1 0 0 0,2-6 0 0 0,-2 4-31 0 0,-1 0-1 0 0,1-1 1 0 0,-1 1-1 0 0,0-1 1 0 0,0 0 0 0 0,-1 1-1 0 0,1-1 1 0 0,-1 0 0 0 0,0 1-1 0 0,0-1 1 0 0,-1 0 0 0 0,1 1-1 0 0,-1-1 1 0 0,-2-5 0 0 0,-1-3 36 0 0,0 0 1 0 0,-1 1 0 0 0,-10-21 0 0 0,14 31-56 0 0,0 1-2 0 0,1-1 0 0 0,-1 1 1 0 0,0 0-1 0 0,1 0 0 0 0,-1-1 0 0 0,0 1 0 0 0,0 0 0 0 0,0 0 0 0 0,0 0 0 0 0,0 0 1 0 0,0 0-1 0 0,0 0 0 0 0,0 0 0 0 0,-1 1 0 0 0,0-2 0 0 0,2 2 3 0 0,-1 0-1 0 0,1 0 0 0 0,0 0 1 0 0,0 0-1 0 0,0 0 1 0 0,0 0-1 0 0,-1 0 1 0 0,1 0-1 0 0,0 0 0 0 0,0 0 1 0 0,0 0-1 0 0,0 0 1 0 0,-1 0-1 0 0,1 0 0 0 0,0 0 1 0 0,0 0-1 0 0,0 0 1 0 0,0 0-1 0 0,-1 0 1 0 0,1 0-1 0 0,0 0 0 0 0,0 1 1 0 0,0-1-1 0 0,0 0 1 0 0,0 0-1 0 0,0 0 0 0 0,-1 0 1 0 0,1 0-1 0 0,0 0 1 0 0,0 1-1 0 0,0-1 1 0 0,0 0-1 0 0,0 0 0 0 0,0 0 1 0 0,0 0-1 0 0,0 0 1 0 0,0 1-1 0 0,-1-1 0 0 0,1 9-136 0 0,5 9-86 0 0,4-3 249 0 0,24 27 1 0 0,-2-1 617 0 0,-13-16-187 0 0,-9-13-155 0 0,0 0 1 0 0,7 15 0 0 0,-14-24-228 0 0,2 4-101 0 0,-4-6-504 0 0,-3-3-628 0 0,2-2-1351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30.482"/>
    </inkml:context>
    <inkml:brush xml:id="br0">
      <inkml:brushProperty name="width" value="0.025" units="cm"/>
      <inkml:brushProperty name="height" value="0.025" units="cm"/>
    </inkml:brush>
  </inkml:definitions>
  <inkml:trace contextRef="#ctx0" brushRef="#br0">8 12 1840 0 0,'-3'-4'814'0'0,"-2"-4"6962"0"0,6 15-2923 0 0,1 8-2922 0 0,0-4-968 0 0,1 1 0 0 0,0 0 1 0 0,7 16-1 0 0,1 4 313 0 0,2 13 112 0 0,-1-7-13 0 0,13 72 0 0 0,-18-52-250 0 0,1 65 1 0 0,-12-108-1010 0 0,3-13-203 0 0,0-1-1 0 0,1 0 1 0 0,-1 0 0 0 0,1 1-1 0 0,0-1 1 0 0,-1 0 0 0 0,1 1 0 0 0,0-1-1 0 0,0 1 1 0 0,0-1 0 0 0,0 0-1 0 0,0 1 1 0 0,0-1 0 0 0,0 1-1 0 0,0 0 1 0 0,3 2-733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23.666"/>
    </inkml:context>
    <inkml:brush xml:id="br0">
      <inkml:brushProperty name="width" value="0.025" units="cm"/>
      <inkml:brushProperty name="height" value="0.025" units="cm"/>
    </inkml:brush>
  </inkml:definitions>
  <inkml:trace contextRef="#ctx0" brushRef="#br0">9 1 6448 0 0,'-8'7'11426'0'0,"8"-3"-9357"0"0,0-4-1515 0 0,0 1-455 0 0,0-1 0 0 0,0 0 0 0 0,0 1 0 0 0,0-1 0 0 0,0 1 0 0 0,0-1 0 0 0,0 0 0 0 0,0 1 0 0 0,0-1 0 0 0,0 1 0 0 0,1-1 0 0 0,-1 0 0 0 0,0 1 1 0 0,0-1-1 0 0,0 0 0 0 0,1 1 0 0 0,-1-1 0 0 0,0 0 0 0 0,0 0 0 0 0,1 1 0 0 0,-1-1 0 0 0,0 0 0 0 0,1 0 0 0 0,-1 1 0 0 0,0-1 0 0 0,1 0 0 0 0,0 0 0 0 0,10 9 201 0 0,-10-9-340 0 0,25 17 251 0 0,0-1 0 0 0,2-2 1 0 0,-1 0-1 0 0,40 13 0 0 0,-59-25-154 0 0,-5-1-9 0 0,1 0 0 0 0,-1 0 0 0 0,1 0-1 0 0,-1 0 1 0 0,1-1 0 0 0,4 1 0 0 0,-8-1-5 0 0,1 1-22 0 0,-1 0-15 0 0,0 0-1 0 0,1-1 1 0 0,-1 1 0 0 0,0 0-1 0 0,0-1 1 0 0,0 1 0 0 0,0 0-1 0 0,0-1 1 0 0,0 1 0 0 0,0 0 0 0 0,0 0-1 0 0,0-1 1 0 0,0 1 0 0 0,0 0-1 0 0,0-1 1 0 0,0 1 0 0 0,-1 0-1 0 0,1-1 1 0 0,0 1 0 0 0,0 0 0 0 0,-1-1-1 0 0,1 1 1 0 0,-1-1 0 0 0,1 1-1 0 0,0 0 1 0 0,-2 0 0 0 0,-13 13 192 0 0,11-11-177 0 0,-111 90 641 0 0,88-71-584 0 0,17-15-84 0 0,1 0-1 0 0,1 1 1 0 0,-1 0 0 0 0,-13 18-1 0 0,20-24-346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24.133"/>
    </inkml:context>
    <inkml:brush xml:id="br0">
      <inkml:brushProperty name="width" value="0.025" units="cm"/>
      <inkml:brushProperty name="height" value="0.025" units="cm"/>
    </inkml:brush>
  </inkml:definitions>
  <inkml:trace contextRef="#ctx0" brushRef="#br0">0 0 6624 0 0,'0'0'688'0'0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25.020"/>
    </inkml:context>
    <inkml:brush xml:id="br0">
      <inkml:brushProperty name="width" value="0.025" units="cm"/>
      <inkml:brushProperty name="height" value="0.025" units="cm"/>
    </inkml:brush>
  </inkml:definitions>
  <inkml:trace contextRef="#ctx0" brushRef="#br0">417 0 8720 0 0,'0'1'181'0'0,"0"-1"0"0"0,-1 0 1 0 0,1 0-1 0 0,0 1 0 0 0,0-1 1 0 0,0 0-1 0 0,-1 0 0 0 0,1 0 1 0 0,0 1-1 0 0,0-1 0 0 0,-1 0 0 0 0,1 0 1 0 0,0 0-1 0 0,0 0 0 0 0,-1 0 1 0 0,1 1-1 0 0,0-1 0 0 0,-1 0 1 0 0,1 0-1 0 0,0 0 0 0 0,-1 0 1 0 0,1 0-1 0 0,0 0 0 0 0,-1 0 0 0 0,1 0 1 0 0,0 0-1 0 0,0 0 0 0 0,-1 0 1 0 0,1 0-1 0 0,-15-1 1157 0 0,9 0-354 0 0,-26 3 1740 0 0,22-1-2000 0 0,-1-1-1 0 0,-16 0 0 0 0,15-1-281 0 0,-1 1 0 0 0,1 1 0 0 0,-13 1 0 0 0,13 0-75 0 0,0-1 1 0 0,0 0-1 0 0,-15-2 1 0 0,5 0 183 0 0,0 0 1 0 0,-30 5 0 0 0,-10-1 391 0 0,49-1-58 0 0,7-2-2143 0 0,0 1-6791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32.268"/>
    </inkml:context>
    <inkml:brush xml:id="br0">
      <inkml:brushProperty name="width" value="0.025" units="cm"/>
      <inkml:brushProperty name="height" value="0.025" units="cm"/>
    </inkml:brush>
  </inkml:definitions>
  <inkml:trace contextRef="#ctx0" brushRef="#br0">304 7 1376 0 0,'0'0'107'0'0,"-1"-7"9634"0"0,-2 10-6966 0 0,2-3-2650 0 0,1 1 0 0 0,0-1-1 0 0,-1 1 1 0 0,1-1 0 0 0,0 1-1 0 0,-1-1 1 0 0,1 0 0 0 0,0 1-1 0 0,-1-1 1 0 0,1 0 0 0 0,-1 0-1 0 0,1 1 1 0 0,-1-1 0 0 0,1 0-1 0 0,-1 0 1 0 0,1 1 0 0 0,-1-1-1 0 0,1 0 1 0 0,-1 0 0 0 0,1 0-1 0 0,-1 0 1 0 0,1 0 0 0 0,-1 0-1 0 0,-17-3 4733 0 0,12 2-4523 0 0,1 0 0 0 0,-1 1 1 0 0,1 0-1 0 0,-7 1 0 0 0,-109 3 3738 0 0,41 3-3028 0 0,78-7-963 0 0,-11 2 8 0 0,-7 1-2719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3:18:42.829"/>
    </inkml:context>
    <inkml:brush xml:id="br0">
      <inkml:brushProperty name="width" value="0.05" units="cm"/>
      <inkml:brushProperty name="height" value="0.05" units="cm"/>
    </inkml:brush>
  </inkml:definitions>
  <inkml:trace contextRef="#ctx0" brushRef="#br0">156 34 4608 0 0,'0'0'353'0'0,"-10"-10"1111"0"0,9 8-1198 0 0,0 1-1 0 0,0 0 1 0 0,0 0 0 0 0,0 0 0 0 0,0 0-1 0 0,-1 0 1 0 0,1 0 0 0 0,-1 1-1 0 0,1-1 1 0 0,0 0 0 0 0,-1 1-1 0 0,1-1 1 0 0,-1 1 0 0 0,1-1-1 0 0,-1 1 1 0 0,1 0 0 0 0,-1-1-1 0 0,0 1 1 0 0,1 0 0 0 0,-1 0-1 0 0,1 0 1 0 0,-1 1 0 0 0,1-1-1 0 0,-1 0 1 0 0,1 0 0 0 0,-1 1-1 0 0,1-1 1 0 0,-1 1 0 0 0,1 0-1 0 0,-1-1 1 0 0,1 1 0 0 0,-1 0 0 0 0,-1 1-1 0 0,-15 9 1085 0 0,13-9-1182 0 0,1 0-1 0 0,0 0 0 0 0,0 1 0 0 0,0-1 0 0 0,1 1 0 0 0,-1 0 0 0 0,1 0 1 0 0,-1 0-1 0 0,1 1 0 0 0,0-1 0 0 0,-5 8 0 0 0,3-1-17 0 0,1 1 0 0 0,-1-1 0 0 0,2 1 0 0 0,-1 0 0 0 0,2 0 0 0 0,-1 1 0 0 0,0 14 0 0 0,3-21-27 0 0,1 1 1 0 0,0-1-1 0 0,0 0 0 0 0,0 1 0 0 0,0-1 1 0 0,1 0-1 0 0,0 1 0 0 0,0-1 0 0 0,0 0 1 0 0,1-1-1 0 0,5 10 0 0 0,7 13-110 0 0,-11-17 43 0 0,2 2 92 0 0,11 21 0 0 0,-15-30-91 0 0,0 1 1 0 0,1-1-1 0 0,-1 1 1 0 0,1-1 0 0 0,0 0-1 0 0,0 0 1 0 0,0-1-1 0 0,1 1 1 0 0,-1-1 0 0 0,5 3-1 0 0,-5-3 43 0 0,1 0-1 0 0,0 0 1 0 0,-1-1-1 0 0,1 1 1 0 0,0-1-1 0 0,0 0 1 0 0,7 1-1 0 0,-8-2-67 0 0,0 0 0 0 0,0-1 0 0 0,0 1 0 0 0,1-1 0 0 0,-1 0 0 0 0,0 1 0 0 0,0-1 0 0 0,0-1 0 0 0,0 1 0 0 0,4-3 0 0 0,-6 3-23 0 0,0 1-1 0 0,1-1 1 0 0,-1 0-1 0 0,0 1 0 0 0,1-1 1 0 0,-1 1-1 0 0,0-1 1 0 0,1 1-1 0 0,-1 0 0 0 0,1-1 1 0 0,-1 1-1 0 0,1 0 1 0 0,-1 0-1 0 0,1 0 1 0 0,-1 0-1 0 0,0 0 0 0 0,1 0 1 0 0,-1 1-1 0 0,1-1 1 0 0,-1 0-1 0 0,1 1 0 0 0,-1-1 1 0 0,0 1-1 0 0,1 0 1 0 0,-1-1-1 0 0,0 1 1 0 0,0 0-1 0 0,1 0 0 0 0,-1 0 1 0 0,0 0-1 0 0,2 1 1 0 0,-3-1 7 0 0,1 0 1 0 0,0 0-1 0 0,0-1 1 0 0,0 1 0 0 0,0 0-1 0 0,0-1 1 0 0,0 1 0 0 0,0-1-1 0 0,0 1 1 0 0,0-1-1 0 0,0 0 1 0 0,1 0 0 0 0,-1 1-1 0 0,0-1 1 0 0,0 0 0 0 0,0 0-1 0 0,0 0 1 0 0,0 0-1 0 0,1 0 1 0 0,-1 0 0 0 0,2-1-1 0 0,-2 1 0 0 0,1-1 0 0 0,-1 0-1 0 0,1 0 1 0 0,-1 0 0 0 0,0 0-1 0 0,0 0 1 0 0,1 0 0 0 0,-1 0-1 0 0,0 0 1 0 0,0 0 0 0 0,0-1-1 0 0,0 1 1 0 0,0 0 0 0 0,-1-1-1 0 0,1 1 1 0 0,0-2 0 0 0,3-5-9 0 0,-1-1 1 0 0,-1 1 0 0 0,1-1 0 0 0,-1 1-1 0 0,-1-1 1 0 0,0 0 0 0 0,0 1 0 0 0,-1-1 0 0 0,0 0-1 0 0,0 0 1 0 0,-1 0 0 0 0,0 1 0 0 0,-3-12-1 0 0,0 5 8 0 0,-1 0-1 0 0,0 0 1 0 0,-1 1 0 0 0,0 0-1 0 0,-1 0 1 0 0,-16-23-1 0 0,14 26-41 0 0,0 1 1 0 0,-1 0-1 0 0,-1 0 0 0 0,1 1 0 0 0,-1 1 1 0 0,-1-1-1 0 0,-16-8 0 0 0,12 7 39 0 0,10 6-66 0 0,61 42-213 0 0,-9-7 86 0 0,-11-5 189 0 0,52 43 86 0 0,-75-58-55 0 0,0 1 0 0 0,-1 0 0 0 0,0 1-1 0 0,14 22 1 0 0,-24-35-26 0 0,5 12 43 0 0,1-2-1 0 0,1 1 0 0 0,11 11 1 0 0,-18-21-672 0 0,2-9-2491 0 0,0-5-4524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35.631"/>
    </inkml:context>
    <inkml:brush xml:id="br0">
      <inkml:brushProperty name="width" value="0.025" units="cm"/>
      <inkml:brushProperty name="height" value="0.025" units="cm"/>
    </inkml:brush>
  </inkml:definitions>
  <inkml:trace contextRef="#ctx0" brushRef="#br0">29 9 8288 0 0,'-20'-9'5012'0'0,"24"11"843"0"0,4 1-3656 0 0,26 11-3057 0 0,-29-12 1593 0 0,18 9-132 0 0,0 1-1 0 0,0 1 0 0 0,33 25 1 0 0,-42-28-477 0 0,2 0-230 0 0,28 14 0 0 0,-14-9 1167 0 0,-24-12-648 0 0,-1 0-36 0 0,-9 5-220 0 0,0-2-131 0 0,-1-1 0 0 0,1-1-1 0 0,-1 1 1 0 0,1-1 0 0 0,-1 0-1 0 0,-11 7 1 0 0,11-7 4 0 0,0-1 0 0 0,1 0-1 0 0,-1 1 1 0 0,1 0 0 0 0,0 0 0 0 0,0 0-1 0 0,-7 9 1 0 0,2 0 192 0 0,-1 0-1 0 0,0-1 1 0 0,-1 0 0 0 0,-1-1-1 0 0,-15 12 1 0 0,14-12-212 0 0,1 0 0 0 0,0 0 0 0 0,1 1 0 0 0,0 0 0 0 0,-9 15 0 0 0,3 2 76 0 0,8-14 9 0 0,-16 24 0 0 0,24-38-181 0 0,0-1-358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36.476"/>
    </inkml:context>
    <inkml:brush xml:id="br0">
      <inkml:brushProperty name="width" value="0.025" units="cm"/>
      <inkml:brushProperty name="height" value="0.025" units="cm"/>
    </inkml:brush>
  </inkml:definitions>
  <inkml:trace contextRef="#ctx0" brushRef="#br0">528 0 3224 0 0,'0'0'3697'0'0,"-7"1"4523"0"0,-9 1-6584 0 0,-66 9 4468 0 0,45-6-4728 0 0,-64 15 0 0 0,75-13-980 0 0,0 0 1 0 0,-1-2-1 0 0,0-1 1 0 0,-47 1-1 0 0,63-5-359 0 0,0 1 1 0 0,1 0-1 0 0,-1 1 0 0 0,1 0 1 0 0,-17 6-1 0 0,3-6-50 0 0,24-2-54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38.386"/>
    </inkml:context>
    <inkml:brush xml:id="br0">
      <inkml:brushProperty name="width" value="0.025" units="cm"/>
      <inkml:brushProperty name="height" value="0.025" units="cm"/>
    </inkml:brush>
  </inkml:definitions>
  <inkml:trace contextRef="#ctx0" brushRef="#br0">18 109 9384 0 0,'0'0'706'0'0,"0"0"-482"0"0,-4-1 3594 0 0,2 7-2304 0 0,2 4-371 0 0,2-1-1042 0 0,1 0 0 0 0,0 0 0 0 0,0 0 0 0 0,1 0 1 0 0,6 10-1 0 0,5 14-28 0 0,1 9 1453 0 0,-3 1 0 0 0,10 46 0 0 0,-16-56-798 0 0,15 40 0 0 0,-22-73-726 0 0,0 0 1 0 0,0 0-1 0 0,-1 0 0 0 0,1 0 0 0 0,0 0 1 0 0,0 0-1 0 0,0 0 0 0 0,0 0 0 0 0,0 0 0 0 0,0 0 1 0 0,0 0-1 0 0,0 0 0 0 0,-1 0 0 0 0,1 0 0 0 0,0 0 1 0 0,0 0-1 0 0,0 0 0 0 0,0 0 0 0 0,0 0 0 0 0,0 0 1 0 0,0 0-1 0 0,0 0 0 0 0,-1 0 0 0 0,1 0 0 0 0,0 0 1 0 0,0 0-1 0 0,0 0 0 0 0,0 0 0 0 0,0 0 0 0 0,0 0 1 0 0,0 0-1 0 0,0 0 0 0 0,-1 0 0 0 0,1 0 0 0 0,0 1 1 0 0,0-1-1 0 0,0 0 0 0 0,0 0 0 0 0,0 0 0 0 0,0 0 1 0 0,0 0-1 0 0,0 0 0 0 0,0 0 0 0 0,0 0 1 0 0,0 0-1 0 0,0 1 0 0 0,0-1 0 0 0,0 0 0 0 0,0 0 1 0 0,0 0-1 0 0,0 0 0 0 0,0 0 0 0 0,0 0 0 0 0,0 0 1 0 0,0 0-1 0 0,0 1 0 0 0,0-1 0 0 0,-7-5 196 0 0,7 5-196 0 0,-3-4 28 0 0,0 0-1 0 0,1 0 0 0 0,0 0 1 0 0,-1-1-1 0 0,2 1 0 0 0,-1-1 0 0 0,-2-6 1 0 0,-6-16 55 0 0,8 24-86 0 0,1-1-1 0 0,-1 1 1 0 0,1-1-1 0 0,0 0 1 0 0,0 0-1 0 0,0 0 1 0 0,1 0-1 0 0,-1 0 0 0 0,1 0 1 0 0,0 0-1 0 0,0 0 1 0 0,1-7-1 0 0,-1 7-34 0 0,-1-1-1 0 0,0 1 0 0 0,0-1 0 0 0,0 1 1 0 0,0 0-1 0 0,-1 0 0 0 0,1 0 0 0 0,-1 0 1 0 0,0 0-1 0 0,0 0 0 0 0,-5-5 0 0 0,-4-11 314 0 0,1-5-240 0 0,1 0 0 0 0,2-1 0 0 0,-9-50 1 0 0,10 47-35 0 0,5 21-24 0 0,0 0-1 0 0,1 1 0 0 0,-1-1 1 0 0,2 0-1 0 0,-1 0 1 0 0,1 0-1 0 0,0 0 0 0 0,0 0 1 0 0,4-10-1 0 0,-4 17 21 0 0,-1-2-24 0 0,1 1 0 0 0,-1 0 0 0 0,1 0 0 0 0,0 0 0 0 0,0 0-1 0 0,2-4 1 0 0,-2 5 16 0 0,0 0 1 0 0,0 1-1 0 0,0-1 0 0 0,0 0 0 0 0,0 1 0 0 0,-1-1 0 0 0,1 1 1 0 0,0-1-1 0 0,0 1 0 0 0,0-1 0 0 0,1 1 0 0 0,-1 0 0 0 0,0-1 1 0 0,0 1-1 0 0,0 0 0 0 0,0 0 0 0 0,2 0 0 0 0,6 0-5 0 0,0 0 0 0 0,0 0 0 0 0,-1 1 0 0 0,1 1 0 0 0,0 0 0 0 0,-1 0 0 0 0,1 0-1 0 0,-1 1 1 0 0,11 5 0 0 0,-13-5-21 0 0,0 0 0 0 0,0 1 0 0 0,0 0 0 0 0,0 0 0 0 0,-1 0 0 0 0,0 0 0 0 0,8 9 0 0 0,-12-11 37 0 0,1-1-1 0 0,-1 1 1 0 0,0-1 0 0 0,0 1-1 0 0,0 0 1 0 0,0 0 0 0 0,0 0-1 0 0,0 0 1 0 0,0 0 0 0 0,-1 0-1 0 0,1 0 1 0 0,-1 0 0 0 0,1 0-1 0 0,-1 0 1 0 0,0 0 0 0 0,0 0 0 0 0,0 0-1 0 0,0 0 1 0 0,0 0 0 0 0,0 0-1 0 0,-1 0 1 0 0,1 0 0 0 0,0 0-1 0 0,-1 0 1 0 0,0 0 0 0 0,-1 3-1 0 0,1-1 9 0 0,0-1 0 0 0,1 1 0 0 0,-1-1-1 0 0,1 0 1 0 0,0 1 0 0 0,0-1 0 0 0,1 5-1 0 0,-1-5-1 0 0,1 0-1 0 0,-1 0 1 0 0,0-1-1 0 0,0 1 1 0 0,-1 0-1 0 0,1 0 0 0 0,-1 0 1 0 0,1 0-1 0 0,-1 0 1 0 0,-1 3-1 0 0,-15 40 221 0 0,13-34-175 0 0,0-1 0 0 0,-1 1 0 0 0,0 0-1 0 0,-8 12 1 0 0,10-20 209 0 0,0 0-1 0 0,-1 0 1 0 0,1 0 0 0 0,-8 5-1 0 0,10-7-433 0 0,0-1 0 0 0,-1 0 0 0 0,1 0 0 0 0,-1 0-1 0 0,0 0 1 0 0,1 0 0 0 0,-1-1 0 0 0,0 1 0 0 0,1 0 0 0 0,-1-1 0 0 0,0 1-1 0 0,0-1 1 0 0,0 0 0 0 0,1 0 0 0 0,-1 1 0 0 0,-3-2 0 0 0,2 1-1127 0 0,0-2-12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39.137"/>
    </inkml:context>
    <inkml:brush xml:id="br0">
      <inkml:brushProperty name="width" value="0.025" units="cm"/>
      <inkml:brushProperty name="height" value="0.025" units="cm"/>
    </inkml:brush>
  </inkml:definitions>
  <inkml:trace contextRef="#ctx0" brushRef="#br0">32 0 4144 0 0,'-3'3'1390'0'0,"-1"1"-1"0"0,1 0 1 0 0,0-1-1 0 0,1 1 1 0 0,-5 9 0 0 0,5-9-880 0 0,1-1 1 0 0,-1 1-1 0 0,1 0 0 0 0,0 0 1 0 0,0 0-1 0 0,0 6 0 0 0,1-4-401 0 0,0 1 0 0 0,0-1 0 0 0,1 0 0 0 0,0 0 0 0 0,0 1 0 0 0,1-1 0 0 0,0 0 0 0 0,0 0 0 0 0,4 9-1 0 0,-1-5 193 0 0,-1-1 0 0 0,2 1 0 0 0,-1-1 0 0 0,12 14 0 0 0,-15-21-168 0 0,0 1 1 0 0,0-1-1 0 0,1 0 0 0 0,-1 0 0 0 0,0 0 1 0 0,1 0-1 0 0,0 0 0 0 0,-1-1 1 0 0,1 1-1 0 0,0-1 0 0 0,0 0 1 0 0,0 0-1 0 0,-1 0 0 0 0,1 0 1 0 0,0 0-1 0 0,1 0 0 0 0,-1-1 0 0 0,0 0 1 0 0,0 1-1 0 0,6-2 0 0 0,-5 0-33 0 0,-1-1-1 0 0,1 0 1 0 0,0 0-1 0 0,-1 0 0 0 0,1-1 1 0 0,-1 1-1 0 0,0-1 1 0 0,0 0-1 0 0,5-5 0 0 0,0 1 13 0 0,-6 5-76 0 0,1-1 0 0 0,-1 1 0 0 0,1-1 0 0 0,-1 1 0 0 0,0-1 0 0 0,0 0 0 0 0,0 0 0 0 0,0 0 0 0 0,-1 0 0 0 0,1 0 0 0 0,-1-1 0 0 0,0 1 0 0 0,0 0 0 0 0,0-1 0 0 0,0 1 0 0 0,-1 0 0 0 0,1-1 0 0 0,-1 1 0 0 0,0-1 0 0 0,0 1 0 0 0,0-5 1 0 0,-1 3-18 0 0,-1-1 1 0 0,1 1 0 0 0,-1 0-1 0 0,0 0 1 0 0,0 0 0 0 0,-1 0 0 0 0,0 0-1 0 0,0 0 1 0 0,0 1 0 0 0,0-1-1 0 0,0 1 1 0 0,-8-7 0 0 0,8 8 77 0 0,-1-1 1 0 0,1 1-1 0 0,-1 0 0 0 0,0 0 0 0 0,0 0 1 0 0,0 1-1 0 0,-1-1 0 0 0,1 1 1 0 0,-8-2-1 0 0,9 3-33 0 0,0 0 1 0 0,-1 1 0 0 0,1-1-1 0 0,0 1 1 0 0,-1 0-1 0 0,1 0 1 0 0,-1 0-1 0 0,1 1 1 0 0,0-1-1 0 0,-1 1 1 0 0,1 0 0 0 0,0 0-1 0 0,-1 0 1 0 0,-3 2-1 0 0,4-2-173 0 0,3-1 66 0 0,0 0 0 0 0,0 0 0 0 0,-1 0 0 0 0,1 0 0 0 0,0 0 0 0 0,0 0 0 0 0,0 0 0 0 0,-1 0 1 0 0,1 0-1 0 0,0 0 0 0 0,0 0 0 0 0,-1 0 0 0 0,1 0 0 0 0,0 0 0 0 0,0 0 0 0 0,0 0 0 0 0,-1 0 1 0 0,1 1-1 0 0,0-1 0 0 0,0 0 0 0 0,0 0 0 0 0,0 0 0 0 0,-1 0 0 0 0,1 1 0 0 0,0-1 1 0 0,0 0-1 0 0,0 0 0 0 0,0 0 0 0 0,0 0 0 0 0,-1 1 0 0 0,1-1 0 0 0,0 0 0 0 0,0 0 0 0 0,0 1 1 0 0,0-1-1 0 0,0 0 0 0 0,0 0 0 0 0,0 0 0 0 0,0 1 0 0 0,0-1 0 0 0,0 0 0 0 0,0 0 1 0 0,0 1-1 0 0,0-1 0 0 0,0 0 0 0 0,0 1 0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39.971"/>
    </inkml:context>
    <inkml:brush xml:id="br0">
      <inkml:brushProperty name="width" value="0.025" units="cm"/>
      <inkml:brushProperty name="height" value="0.025" units="cm"/>
    </inkml:brush>
  </inkml:definitions>
  <inkml:trace contextRef="#ctx0" brushRef="#br0">44 1 4632 0 0,'-1'1'80'0'0,"1"1"1"0"0,0-1 0 0 0,-1 0-1 0 0,1 1 1 0 0,-1-1-1 0 0,1 0 1 0 0,-1 0 0 0 0,1 0-1 0 0,-1 1 1 0 0,0-1-1 0 0,0 0 1 0 0,0 0 0 0 0,0 0-1 0 0,-1 2 1 0 0,-13 4 5406 0 0,14-7-5315 0 0,0 1 0 0 0,0 0 0 0 0,0-1 1 0 0,0 1-1 0 0,0 0 0 0 0,0 0 0 0 0,0 0 0 0 0,0 0 1 0 0,0 0-1 0 0,0 0 0 0 0,0 0 0 0 0,0 0 1 0 0,1 0-1 0 0,-1 1 0 0 0,1-1 0 0 0,-1 0 0 0 0,1 0 1 0 0,-1 1-1 0 0,1-1 0 0 0,-1 0 0 0 0,1 1 1 0 0,0-1-1 0 0,0 0 0 0 0,0 1 0 0 0,0-1 0 0 0,0 0 1 0 0,0 1-1 0 0,0-1 0 0 0,1 3 0 0 0,-1-2-83 0 0,0-1-1 0 0,1 1 1 0 0,-1 0-1 0 0,1-1 0 0 0,-1 1 1 0 0,1 0-1 0 0,0-1 1 0 0,0 1-1 0 0,0-1 1 0 0,-1 1-1 0 0,1-1 0 0 0,1 0 1 0 0,-1 1-1 0 0,0-1 1 0 0,0 0-1 0 0,0 0 1 0 0,1 1-1 0 0,-1-1 1 0 0,1 0-1 0 0,-1-1 0 0 0,1 1 1 0 0,-1 0-1 0 0,3 1 1 0 0,13 2 332 0 0,-5-2-200 0 0,-1 1 0 0 0,0 1-1 0 0,0-1 1 0 0,0 2 0 0 0,18 9-1 0 0,-27-13-126 0 0,0 0 0 0 0,0 1 0 0 0,0-1 0 0 0,-1 1 0 0 0,1 0 0 0 0,0 0 0 0 0,-1 0-1 0 0,1-1 1 0 0,-1 1 0 0 0,1 1 0 0 0,-1-1 0 0 0,0 0 0 0 0,0 0 0 0 0,0 0-1 0 0,0 1 1 0 0,0-1 0 0 0,-1 0 0 0 0,1 1 0 0 0,-1-1 0 0 0,1 1 0 0 0,-1-1 0 0 0,0 0-1 0 0,0 1 1 0 0,0-1 0 0 0,0 1 0 0 0,-1-1 0 0 0,1 1 0 0 0,0-1 0 0 0,-1 0-1 0 0,0 1 1 0 0,0-1 0 0 0,0 0 0 0 0,-1 4 0 0 0,1-4 15 0 0,-1 0 0 0 0,1 1 0 0 0,-1-1 0 0 0,0 0-1 0 0,1 0 1 0 0,-1 0 0 0 0,0 0 0 0 0,0 0 0 0 0,0 0 0 0 0,-1-1 0 0 0,1 1 0 0 0,0-1 0 0 0,-1 0-1 0 0,1 1 1 0 0,-1-1 0 0 0,1 0 0 0 0,-1 0 0 0 0,-4 1 0 0 0,5-2-109 0 0,-1 1 0 0 0,1-1 0 0 0,-1 1 0 0 0,1-1 0 0 0,-1 0 0 0 0,0 0 0 0 0,1 0 0 0 0,-1 0 0 0 0,1 0 0 0 0,-1-1 0 0 0,1 1 0 0 0,-1-1 0 0 0,1 1 0 0 0,-1-1 0 0 0,1 0 0 0 0,-1 0 0 0 0,1 0 0 0 0,0-1 0 0 0,-5-2 0 0 0,7 3-178 0 0,-1 1 0 0 0,1-1 0 0 0,-1 0 0 0 0,1 0 0 0 0,0 1-1 0 0,-1-1 1 0 0,1 0 0 0 0,0 0 0 0 0,0 0 0 0 0,0 1 0 0 0,-1-1 0 0 0,1 0 0 0 0,0 0-1 0 0,0 0 1 0 0,0 0 0 0 0,0 0 0 0 0,0 1 0 0 0,1-1 0 0 0,-1 0 0 0 0,0 0-1 0 0,0 0 1 0 0,0 0 0 0 0,1-1 0 0 0,0-2-1244 0 0,1-2-593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40.301"/>
    </inkml:context>
    <inkml:brush xml:id="br0">
      <inkml:brushProperty name="width" value="0.025" units="cm"/>
      <inkml:brushProperty name="height" value="0.025" units="cm"/>
    </inkml:brush>
  </inkml:definitions>
  <inkml:trace contextRef="#ctx0" brushRef="#br0">19 14 2304 0 0,'-6'-4'-1945'0'0,"-6"-6"13151"0"0,20 16-7310 0 0,-3-1-3299 0 0,0 0 0 0 0,0 1 1 0 0,-1 0-1 0 0,1 0 0 0 0,-1 0 0 0 0,-1 1 0 0 0,5 9 1 0 0,0-1 394 0 0,2 4 58 0 0,7 22 0 0 0,4 6-1495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40.672"/>
    </inkml:context>
    <inkml:brush xml:id="br0">
      <inkml:brushProperty name="width" value="0.025" units="cm"/>
      <inkml:brushProperty name="height" value="0.025" units="cm"/>
    </inkml:brush>
  </inkml:definitions>
  <inkml:trace contextRef="#ctx0" brushRef="#br0">33 11 13360 0 0,'0'0'85'0'0,"-1"1"1"0"0,1-1 0 0 0,-1 0 0 0 0,1 0-1 0 0,-1 1 1 0 0,1-1 0 0 0,-1 0 0 0 0,1 0-1 0 0,-1 0 1 0 0,1 1 0 0 0,-1-1 0 0 0,1 0-1 0 0,-1 0 1 0 0,1 0 0 0 0,-1 0 0 0 0,1 0-1 0 0,-1 0 1 0 0,1 0 0 0 0,-1 0 0 0 0,1 0-1 0 0,-1-1 1 0 0,1 1 0 0 0,-1 0 0 0 0,1 0-1 0 0,-1 0 1 0 0,-13-9 3527 0 0,9 6-1222 0 0,4 2-2146 0 0,14 11-1838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41.134"/>
    </inkml:context>
    <inkml:brush xml:id="br0">
      <inkml:brushProperty name="width" value="0.025" units="cm"/>
      <inkml:brushProperty name="height" value="0.025" units="cm"/>
    </inkml:brush>
  </inkml:definitions>
  <inkml:trace contextRef="#ctx0" brushRef="#br0">9 1 10568 0 0,'0'0'794'0'0,"-7"5"825"0"0,6-2-1253 0 0,1 1-1 0 0,0-1 1 0 0,0 1-1 0 0,0-1 1 0 0,0 1 0 0 0,1-1-1 0 0,-1 1 1 0 0,2 4 0 0 0,11 30 590 0 0,-9-30-575 0 0,26 68 1126 0 0,-10-28 431 0 0,19 73-1 0 0,-38-117-1831 0 0,0-1 74 0 0,-1 0-1 0 0,1 0 0 0 0,0-1 1 0 0,0 1-1 0 0,0 0 0 0 0,0 0 1 0 0,1-1-1 0 0,2 5 0 0 0,-4-6-81 0 0,1-2-103 0 0,-1 1 1 0 0,1 0 0 0 0,0-1-1 0 0,-1 1 1 0 0,1-1 0 0 0,0 1-1 0 0,-1 0 1 0 0,1-1-1 0 0,-1 0 1 0 0,1 1 0 0 0,-1-1-1 0 0,1 1 1 0 0,-1-1 0 0 0,0 1-1 0 0,1-1 1 0 0,-1 0 0 0 0,1 1-1 0 0,-1-1 1 0 0,0 0 0 0 0,0 0-1 0 0,0 1 1 0 0,1-1 0 0 0,-1 0-1 0 0,0 1 1 0 0,0-1 0 0 0,0 0-1 0 0,0 0 1 0 0,0 0 0 0 0,1-26-2459 0 0,-1 25 1892 0 0,-2-17-4519 0 0,2 16 3595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41.528"/>
    </inkml:context>
    <inkml:brush xml:id="br0">
      <inkml:brushProperty name="width" value="0.025" units="cm"/>
      <inkml:brushProperty name="height" value="0.025" units="cm"/>
    </inkml:brush>
  </inkml:definitions>
  <inkml:trace contextRef="#ctx0" brushRef="#br0">1 85 7832 0 0,'0'0'602'0'0,"8"-18"8770"0"0,-5 15-9009 0 0,1 1-1 0 0,-1-1 1 0 0,0 1 0 0 0,1 0-1 0 0,-1 0 1 0 0,1 0-1 0 0,0 0 1 0 0,0 1 0 0 0,-1 0-1 0 0,8-2 1 0 0,-5 1-307 0 0,-1 1 0 0 0,0-1 0 0 0,0 0 0 0 0,0 0 0 0 0,6-5 0 0 0,28-18-1994 0 0,-34 22 832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41.904"/>
    </inkml:context>
    <inkml:brush xml:id="br0">
      <inkml:brushProperty name="width" value="0.025" units="cm"/>
      <inkml:brushProperty name="height" value="0.025" units="cm"/>
    </inkml:brush>
  </inkml:definitions>
  <inkml:trace contextRef="#ctx0" brushRef="#br0">112 124 8720 0 0,'-2'-5'5496'0'0,"3"6"-5228"0"0,0 1 1 0 0,0-1-1 0 0,0 0 1 0 0,0 1 0 0 0,0-1-1 0 0,0 0 1 0 0,-1 1 0 0 0,2 2-1 0 0,0 0 112 0 0,7 13 1092 0 0,-1 1 1 0 0,11 36-1 0 0,-19-53-1400 0 0,1 1 0 0 0,-1-1 0 0 0,0 0-1 0 0,0 0 1 0 0,0 1 0 0 0,0-1 0 0 0,0 0 0 0 0,-1 1 0 0 0,1-1 0 0 0,-1 3 0 0 0,0 8 402 0 0,1-12-517 0 0,0 0 0 0 0,0 1 0 0 0,0-1 0 0 0,1 0 0 0 0,-1 0 0 0 0,0 1 0 0 0,0-1 0 0 0,1 0 0 0 0,-1 0 0 0 0,0 0 0 0 0,0 1-1 0 0,1-1 1 0 0,-1 0 0 0 0,0 0 0 0 0,0 0 0 0 0,1 0 0 0 0,-1 0 0 0 0,0 0 0 0 0,1 1 0 0 0,-1-1 0 0 0,0 0 0 0 0,1 0 0 0 0,-1 0 0 0 0,0 0 0 0 0,0 0 0 0 0,1 0-1 0 0,-1 0 1 0 0,0 0 0 0 0,1 0 0 0 0,-1 0 0 0 0,0-1 0 0 0,1 1 0 0 0,1-2-848 0 0</inkml:trace>
  <inkml:trace contextRef="#ctx0" brushRef="#br0" timeOffset="1">14 1 17503 0 0,'0'0'384'0'0,"-2"1"88"0"0,0 1 8 0 0,0-1 8 0 0,-1 0-392 0 0,1 0-96 0 0,0 1 0 0 0,1-1 200 0 0,2 1 24 0 0,1 0 0 0 0,0-2 0 0 0,0 0-1200 0 0,2 0-240 0 0,5-2-40 0 0,-1-1-15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3:18:43.271"/>
    </inkml:context>
    <inkml:brush xml:id="br0">
      <inkml:brushProperty name="width" value="0.05" units="cm"/>
      <inkml:brushProperty name="height" value="0.05" units="cm"/>
    </inkml:brush>
  </inkml:definitions>
  <inkml:trace contextRef="#ctx0" brushRef="#br0">0 251 5984 0 0,'0'0'6356'0'0,"10"11"-3240"0"0,3 3-1288 0 0,2-1 0 0 0,30 21 0 0 0,4 4-835 0 0,28 38 40 0 0,-53-51-739 0 0,0-1-1 0 0,40 30 1 0 0,-61-52-266 0 0,1 1-1 0 0,0-1 0 0 0,0 0 0 0 0,0 1 0 0 0,0-2 1 0 0,1 1-1 0 0,6 2 0 0 0,-10-4-6 0 0,1 0-1 0 0,-1 0 0 0 0,0 0 1 0 0,0 0-1 0 0,1 0 0 0 0,-1 0 1 0 0,0 0-1 0 0,0 0 0 0 0,0 0 1 0 0,1-1-1 0 0,-1 1 0 0 0,0 0 1 0 0,0-1-1 0 0,0 1 0 0 0,0-1 1 0 0,0 1-1 0 0,0-1 0 0 0,0 0 1 0 0,0 0-1 0 0,0 1 0 0 0,0-1 1 0 0,0 0-1 0 0,0 0 0 0 0,0 0 1 0 0,-1 0-1 0 0,1 0 1 0 0,0 0-1 0 0,-1 0 0 0 0,1 0 1 0 0,-1 0-1 0 0,1 0 0 0 0,0-2 1 0 0,1-2 61 0 0,-1-1 0 0 0,0 1 0 0 0,0-1 1 0 0,0 0-1 0 0,0 1 0 0 0,-1-1 0 0 0,0 0 1 0 0,0 1-1 0 0,-1-1 0 0 0,-1-8 1 0 0,-3-9 39 0 0,-8-26 1 0 0,9 37-96 0 0,-7-19 12 0 0,-2 1-1 0 0,-1 0 1 0 0,-29-45 0 0 0,-20-42 43 0 0,55 100-82 0 0,5 11 0 0 0,1 1 0 0 0,-1-1 0 0 0,1 0 0 0 0,0 0 0 0 0,0 0 0 0 0,-1-8 0 0 0,-2-20-233 0 0,5 33-39 0 0,0 2-693 0 0,0 1 698 0 0,0 0 1 0 0,0 0-1 0 0,0-1 1 0 0,0 1-1 0 0,0 0 1 0 0,0 0-1 0 0,0-1 1 0 0,1 1-1 0 0,0 2 1 0 0,0 1-1253 0 0,0 11-6034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42.554"/>
    </inkml:context>
    <inkml:brush xml:id="br0">
      <inkml:brushProperty name="width" value="0.025" units="cm"/>
      <inkml:brushProperty name="height" value="0.025" units="cm"/>
    </inkml:brush>
  </inkml:definitions>
  <inkml:trace contextRef="#ctx0" brushRef="#br0">68 43 13824 0 0,'-2'-1'141'0'0,"1"0"1"0"0,-1 1-1 0 0,1-1 0 0 0,-1 0 1 0 0,0 1-1 0 0,1-1 1 0 0,-1 1-1 0 0,0 0 1 0 0,1-1-1 0 0,-1 1 1 0 0,0 0-1 0 0,0 0 1 0 0,1 0-1 0 0,-1 0 1 0 0,0 0-1 0 0,1 1 0 0 0,-1-1 1 0 0,0 1-1 0 0,1-1 1 0 0,-1 1-1 0 0,1-1 1 0 0,-1 1-1 0 0,0 0 1 0 0,1 0-1 0 0,0-1 1 0 0,-1 1-1 0 0,1 0 1 0 0,-1 1-1 0 0,1-1 0 0 0,-2 2 1 0 0,1 0-55 0 0,0 0 0 0 0,0 0-1 0 0,0 0 1 0 0,1 0 0 0 0,-1 1 0 0 0,1-1 0 0 0,0 0 0 0 0,0 1-1 0 0,0-1 1 0 0,1 1 0 0 0,-1-1 0 0 0,1 1 0 0 0,-1-1 0 0 0,2 6-1 0 0,-1-3 31 0 0,1 0-1 0 0,0 0 0 0 0,1 1 1 0 0,-1-1-1 0 0,1 0 0 0 0,0 0 0 0 0,1 0 1 0 0,0 0-1 0 0,0-1 0 0 0,0 1 1 0 0,0-1-1 0 0,6 7 0 0 0,-5-8 1 0 0,-1 0 0 0 0,1 0 1 0 0,0 0-1 0 0,0 0 0 0 0,1 0 0 0 0,-1-1 0 0 0,1 0 0 0 0,-1 0 1 0 0,1 0-1 0 0,0-1 0 0 0,0 0 0 0 0,1 0 0 0 0,-1 0 0 0 0,8 2 1 0 0,-12-4-83 0 0,1 0 0 0 0,-1 1 0 0 0,1-1 0 0 0,-1 0 0 0 0,1 0 0 0 0,-1 0 0 0 0,0 0 1 0 0,1-1-1 0 0,-1 1 0 0 0,1 0 0 0 0,-1 0 0 0 0,0-1 0 0 0,1 1 0 0 0,-1-1 0 0 0,0 0 0 0 0,1 1 1 0 0,-1-1-1 0 0,0 0 0 0 0,0 1 0 0 0,0-1 0 0 0,2-2 0 0 0,-2 1 62 0 0,1 1 0 0 0,-1-1 0 0 0,0-1 0 0 0,1 1 0 0 0,-1 0-1 0 0,0 0 1 0 0,-1 0 0 0 0,1-1 0 0 0,0 1 0 0 0,-1 0 0 0 0,2-5 0 0 0,-2-2 41 0 0,1 0 0 0 0,-1 1 0 0 0,-1-1-1 0 0,1 0 1 0 0,-5-17 0 0 0,5 24-131 0 0,-4-17 53 0 0,-1 1 0 0 0,-1-1 0 0 0,-14-31 0 0 0,19 49-46 0 0,0-1 0 0 0,1 1 0 0 0,-1-1 0 0 0,0 1 0 0 0,0 0 0 0 0,-1-1 0 0 0,1 1 0 0 0,0 0 0 0 0,0 0 0 0 0,0 0 0 0 0,-1 0 0 0 0,1 0 0 0 0,-1 0 0 0 0,-1-1 0 0 0,2 2-9 0 0,0 0 0 0 0,1 0 0 0 0,-1 0 0 0 0,0 0 0 0 0,0 0 0 0 0,0 0 0 0 0,0 0 0 0 0,0 0 0 0 0,1 0 0 0 0,-1 0 0 0 0,0 1 0 0 0,0-1 0 0 0,0 0 0 0 0,1 1 0 0 0,-1-1 0 0 0,0 0 0 0 0,0 1 1 0 0,1-1-1 0 0,-1 1 0 0 0,0-1 0 0 0,1 1 0 0 0,-1 0 0 0 0,1-1 0 0 0,-1 1 0 0 0,1 0 0 0 0,-1-1 0 0 0,1 1 0 0 0,-1 0 0 0 0,0 1 0 0 0,-8 10-686 0 0,-8 10-2482 0 0,16-21 2817 0 0,1 0 0 0 0,-1 1 0 0 0,0-1 0 0 0,0 1 0 0 0,1-1 0 0 0,-1 1 0 0 0,1-1 0 0 0,0 1 0 0 0,-1-1 0 0 0,1 1 0 0 0,0-1 0 0 0,0 1 0 0 0,0 2 0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43.133"/>
    </inkml:context>
    <inkml:brush xml:id="br0">
      <inkml:brushProperty name="width" value="0.025" units="cm"/>
      <inkml:brushProperty name="height" value="0.025" units="cm"/>
    </inkml:brush>
  </inkml:definitions>
  <inkml:trace contextRef="#ctx0" brushRef="#br0">38 284 4608 0 0,'-3'-3'9857'0'0,"-6"-8"-6820"0"0,5 3-2469 0 0,1-1 0 0 0,0 1 0 0 0,0-1 0 0 0,1 0 0 0 0,0 1 0 0 0,0-15-1 0 0,-1-53 837 0 0,3 75-1382 0 0,-2-28 468 0 0,1-7 266 0 0,1 33-694 0 0,0 0 1 0 0,1 0-1 0 0,-1 1 0 0 0,1-1 0 0 0,0 1 0 0 0,0-1 0 0 0,0 1 1 0 0,0-1-1 0 0,1 1 0 0 0,-1 0 0 0 0,4-5 0 0 0,-4 6-46 0 0,0-1 1 0 0,0 1-1 0 0,0 0 0 0 0,1-1 0 0 0,-1 1 1 0 0,0 0-1 0 0,1 0 0 0 0,-1 0 0 0 0,1 0 1 0 0,0 0-1 0 0,-1 0 0 0 0,1 0 0 0 0,0 0 1 0 0,-1 1-1 0 0,1-1 0 0 0,0 1 0 0 0,0-1 1 0 0,0 1-1 0 0,0 0 0 0 0,-1 0 0 0 0,1 0 0 0 0,0 0 1 0 0,0 0-1 0 0,0 0 0 0 0,0 0 0 0 0,0 1 1 0 0,-1-1-1 0 0,1 0 0 0 0,0 1 0 0 0,0 0 1 0 0,-1-1-1 0 0,1 1 0 0 0,0 0 0 0 0,-1 0 1 0 0,1 0-1 0 0,0 0 0 0 0,-1 0 0 0 0,3 3 1 0 0,3 2-12 0 0,-1 1 1 0 0,1-1 0 0 0,-1 2 0 0 0,-1-1-1 0 0,1 0 1 0 0,-1 1 0 0 0,-1 0 0 0 0,1 0-1 0 0,3 11 1 0 0,3 10 261 0 0,10 41-1 0 0,-14-40-1232 0 0,-4-23-284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48.078"/>
    </inkml:context>
    <inkml:brush xml:id="br0">
      <inkml:brushProperty name="width" value="0.025" units="cm"/>
      <inkml:brushProperty name="height" value="0.025" units="cm"/>
    </inkml:brush>
  </inkml:definitions>
  <inkml:trace contextRef="#ctx0" brushRef="#br0">57 0 5064 0 0,'-11'7'11619'0'0,"20"-6"-10224"0"0,-8-1-1284 0 0,9 2 2046 0 0,-10-2-2134 0 0,0 0-1 0 0,0 0 1 0 0,0 0 0 0 0,0 0 0 0 0,0 0 0 0 0,-1 0 0 0 0,1 0 0 0 0,0 0 0 0 0,0 0 0 0 0,0 0-1 0 0,0 0 1 0 0,0 0 0 0 0,0 0 0 0 0,0 0 0 0 0,0 0 0 0 0,0 0 0 0 0,0 0 0 0 0,0 0 0 0 0,0 1 0 0 0,-1-1-1 0 0,1 0 1 0 0,0 0 0 0 0,0 0 0 0 0,0 0 0 0 0,0 0 0 0 0,0 0 0 0 0,0 0 0 0 0,0 0 0 0 0,0 0-1 0 0,0 0 1 0 0,0 0 0 0 0,0 1 0 0 0,0-1 0 0 0,0 0 0 0 0,0 0 0 0 0,0 0 0 0 0,0 0 0 0 0,0 0-1 0 0,0 0 1 0 0,0 0 0 0 0,0 0 0 0 0,0 0 0 0 0,0 0 0 0 0,0 1 0 0 0,0-1 0 0 0,0 0 0 0 0,0 0-1 0 0,1 0 1 0 0,-1 0 0 0 0,0 0 0 0 0,0 0 0 0 0,0 0 0 0 0,0 0 0 0 0,0 0 0 0 0,0 0 0 0 0,0 0-1 0 0,0 0 1 0 0,0 0 0 0 0,0 0 0 0 0,0 1 0 0 0,0-1 442 0 0,4 7-146 0 0,1 0-1 0 0,-1 0 1 0 0,1 0-1 0 0,1 0 1 0 0,-1-1-1 0 0,8 6 0 0 0,42 33 591 0 0,0 0-725 0 0,-34-19-267 0 0,-5-4 156 0 0,-10-15-91 0 0,17 21 1636 0 0,-18-12-1139 0 0,-9-12-465 0 0,0 0 0 0 0,-1 0 0 0 0,0 0 0 0 0,0-1 0 0 0,0 0-1 0 0,0 0 1 0 0,-8 3 0 0 0,-5 4 47 0 0,-1 1 2 0 0,3-3 32 0 0,1 2 0 0 0,-1 0 0 0 0,2 1 0 0 0,-19 16 0 0 0,0 8 33 0 0,-28 26 16 0 0,60-60-254 0 0,-1 0-8 0 0,1 0 0 0 0,0 0 0 0 0,0 0 1 0 0,-1 0-1 0 0,1 0 0 0 0,0 0 0 0 0,0 1 1 0 0,0-1-1 0 0,1 0 0 0 0,-1 1 1 0 0,0-1-1 0 0,0 1 0 0 0,1-1 0 0 0,-1 1 1 0 0,0 1-1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49.226"/>
    </inkml:context>
    <inkml:brush xml:id="br0">
      <inkml:brushProperty name="width" value="0.025" units="cm"/>
      <inkml:brushProperty name="height" value="0.025" units="cm"/>
    </inkml:brush>
  </inkml:definitions>
  <inkml:trace contextRef="#ctx0" brushRef="#br0">949 32 2760 0 0,'0'0'9273'0'0,"-5"0"-2294"0"0,-6 0-3053 0 0,8-1-3594 0 0,0 0 1 0 0,0 0-1 0 0,1 1 1 0 0,-1-1-1 0 0,0 1 1 0 0,-5 0-1 0 0,-3-1 65 0 0,-2 6 134 0 0,-32-9 777 0 0,30 3-1007 0 0,-28-1 0 0 0,-90 6 1067 0 0,15-8-958 0 0,102 3-396 0 0,-43-4 82 0 0,-84-3 272 0 0,-24-1-280 0 0,138 8-93 0 0,13 1-2 0 0,0 0 0 0 0,0 0 1 0 0,-18 4-1 0 0,21-4-131 0 0,-5 1-335 0 0,16 0 122 0 0,8 2-68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50.467"/>
    </inkml:context>
    <inkml:brush xml:id="br0">
      <inkml:brushProperty name="width" value="0.025" units="cm"/>
      <inkml:brushProperty name="height" value="0.025" units="cm"/>
    </inkml:brush>
  </inkml:definitions>
  <inkml:trace contextRef="#ctx0" brushRef="#br0">89 38 7344 0 0,'1'0'131'0'0,"-1"-1"1"0"0,1 1-1 0 0,-1-1 0 0 0,0 0 1 0 0,1 1-1 0 0,-1-1 1 0 0,0 1-1 0 0,1-1 1 0 0,-1 1-1 0 0,0-1 0 0 0,0 0 1 0 0,0 1-1 0 0,0-1 1 0 0,1 0-1 0 0,-1 1 1 0 0,0-1-1 0 0,0 0 0 0 0,0 1 1 0 0,0-1-1 0 0,0 0 1 0 0,-1 1-1 0 0,1-1 0 0 0,0 1 1 0 0,0-1-1 0 0,0 0 1 0 0,0 1-1 0 0,-1-1 1 0 0,0 0-1 0 0,1-1 349 0 0,0 1 1 0 0,-1-1-1 0 0,1 1 0 0 0,-1-1 1 0 0,0 1-1 0 0,1-1 0 0 0,-1 1 1 0 0,0 0-1 0 0,0-1 0 0 0,0 1 1 0 0,0 0-1 0 0,-1-2 0 0 0,1 3-92 0 0,-9 13 2072 0 0,3-8-2233 0 0,1 0 0 0 0,0 0-1 0 0,0 0 1 0 0,0 1 0 0 0,1 0-1 0 0,0 0 1 0 0,0 1 0 0 0,1-1-1 0 0,0 1 1 0 0,0 0 0 0 0,0 0-1 0 0,-3 12 1 0 0,6-18-219 0 0,1 0 0 0 0,0 0 0 0 0,0 0 0 0 0,0 0 0 0 0,1 0 0 0 0,-1-1 0 0 0,0 1 0 0 0,0 0 0 0 0,0 0 0 0 0,0 0 0 0 0,1 0 0 0 0,-1 0 0 0 0,1-1 0 0 0,-1 1 0 0 0,0 0 0 0 0,1 0 0 0 0,-1-1 0 0 0,1 1 0 0 0,0 0 0 0 0,-1-1 0 0 0,1 1 0 0 0,-1 0 0 0 0,1-1 0 0 0,0 1 0 0 0,0-1 0 0 0,-1 1 0 0 0,1-1 0 0 0,0 1 0 0 0,0-1 0 0 0,0 0 0 0 0,-1 1 0 0 0,2-1 0 0 0,32 11-6 0 0,-30-10 1 0 0,12 3-11 0 0,1 1 1 0 0,-1 0-1 0 0,29 16 0 0 0,-39-18 15 0 0,-1-1 0 0 0,0 2-1 0 0,0-1 1 0 0,-1 0 0 0 0,1 1 0 0 0,-1 0 0 0 0,0 0 0 0 0,1 0 0 0 0,-2 1 0 0 0,1 0 0 0 0,-1-1 0 0 0,1 1-1 0 0,-1 0 1 0 0,4 11 0 0 0,-6-11 143 0 0,0 0-1 0 0,0 0 0 0 0,-1 0 1 0 0,0-1-1 0 0,0 1 0 0 0,0 0 0 0 0,0 0 1 0 0,-1 0-1 0 0,0 0 0 0 0,0 0 1 0 0,-3 8-1 0 0,0-2-89 0 0,0 0 0 0 0,-1-1 0 0 0,-11 20 0 0 0,13-26-16 0 0,0 0 1 0 0,0 0-1 0 0,0 0 0 0 0,-1-1 1 0 0,0 0-1 0 0,1 1 0 0 0,-1-1 0 0 0,0 0 1 0 0,-1-1-1 0 0,1 1 0 0 0,0-1 0 0 0,-10 4 1 0 0,12-5-3 0 0,0-1 1 0 0,-1 1-1 0 0,1-1 1 0 0,0 1-1 0 0,-1-1 1 0 0,1 0-1 0 0,0 1 1 0 0,-1-1-1 0 0,1-1 1 0 0,0 1-1 0 0,-1 0 1 0 0,1 0-1 0 0,0-1 1 0 0,-1 0-1 0 0,1 1 1 0 0,0-1-1 0 0,0 0 1 0 0,0 0-1 0 0,0 0 1 0 0,-1 0-1 0 0,1-1 1 0 0,1 1-1 0 0,-1 0 1 0 0,0-1-1 0 0,0 1 1 0 0,0-1-1 0 0,1 0 1 0 0,-1 0-1 0 0,-1-1 1 0 0,3 2-483 0 0,-1 0 0 0 0,1 0 0 0 0,-1 0 0 0 0,1-1 0 0 0,-1 1 1 0 0,1 0-1 0 0,0 0 0 0 0,-1 0 0 0 0,1 0 0 0 0,0 0 0 0 0,0-2 0 0 0,1-3-7763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51.293"/>
    </inkml:context>
    <inkml:brush xml:id="br0">
      <inkml:brushProperty name="width" value="0.025" units="cm"/>
      <inkml:brushProperty name="height" value="0.025" units="cm"/>
    </inkml:brush>
  </inkml:definitions>
  <inkml:trace contextRef="#ctx0" brushRef="#br0">52 174 1840 0 0,'-7'6'12436'0'0,"7"-6"-12165"0"0,-8-6 2724 0 0,-2-10-2196 0 0,5 7-168 0 0,1-1 0 0 0,0 0 0 0 0,1 0 0 0 0,0 0 1 0 0,-2-15-1 0 0,4 21-574 0 0,0 1 1 0 0,1 0-1 0 0,0 0 0 0 0,-1-1 1 0 0,1 1-1 0 0,1 0 1 0 0,-1 0-1 0 0,0 0 1 0 0,1-1-1 0 0,0 1 1 0 0,-1 0-1 0 0,1 0 0 0 0,1 0 1 0 0,-1 0-1 0 0,0 0 1 0 0,1 0-1 0 0,-1 0 1 0 0,1 1-1 0 0,0-1 0 0 0,0 0 1 0 0,4-4-1 0 0,-3 6-67 0 0,0-1 0 0 0,-1 1 0 0 0,1 0 0 0 0,0-1 0 0 0,0 1 0 0 0,0 1 0 0 0,-1-1 0 0 0,1 0 0 0 0,0 1 0 0 0,0-1 0 0 0,0 1 0 0 0,0 0 0 0 0,0 0 0 0 0,0 0 0 0 0,0 0 0 0 0,0 1 0 0 0,0-1 0 0 0,0 1 0 0 0,0 0 0 0 0,5 2 0 0 0,2 0-1 0 0,-1 1 1 0 0,0 1-1 0 0,0 0 1 0 0,15 10 0 0 0,-21-12 26 0 0,0 0 1 0 0,-1-1 0 0 0,1 1-1 0 0,-1 0 1 0 0,0 0 0 0 0,0 0-1 0 0,0 1 1 0 0,0-1-1 0 0,-1 0 1 0 0,1 1 0 0 0,-1-1-1 0 0,0 1 1 0 0,0 0 0 0 0,0-1-1 0 0,0 1 1 0 0,-1 0 0 0 0,1-1-1 0 0,-1 1 1 0 0,0 0 0 0 0,0 0-1 0 0,-1-1 1 0 0,1 1 0 0 0,-1 0-1 0 0,-1 4 1 0 0,2-5-19 0 0,-1 1 1 0 0,0 0-1 0 0,0 0 1 0 0,-1-1 0 0 0,1 1-1 0 0,-1 0 1 0 0,0-1-1 0 0,0 1 1 0 0,0-1-1 0 0,0 0 1 0 0,0 0-1 0 0,-1 0 1 0 0,1 0-1 0 0,-1 0 1 0 0,0-1-1 0 0,0 1 1 0 0,0-1 0 0 0,0 1-1 0 0,-1-1 1 0 0,1 0-1 0 0,-1-1 1 0 0,-6 4-1 0 0,6-4 2 0 0,0-1 0 0 0,0 1 0 0 0,0-1 0 0 0,0 0 0 0 0,0 0 0 0 0,0 0 0 0 0,0 0 0 0 0,0-1 0 0 0,0 0 0 0 0,-4-1 0 0 0,6 2 0 0 0,0-1 0 0 0,0 0 0 0 0,1 1 0 0 0,-1-1 0 0 0,0 0 0 0 0,0 0 0 0 0,1 0 0 0 0,-1 0 0 0 0,1 0 0 0 0,-1-1 0 0 0,1 1 0 0 0,-1 0 0 0 0,1-1 0 0 0,0 1 0 0 0,0-1 0 0 0,0 0 0 0 0,0 1 0 0 0,0-1 0 0 0,0 0 0 0 0,0 1 0 0 0,0-1 0 0 0,0-3 0 0 0,16 20 136 0 0,5 14-148 0 0,-14-21 20 0 0,-1 0 1 0 0,1 0 0 0 0,-2 0-1 0 0,5 10 1 0 0,-4-5 201 0 0,-3-7-129 0 0,0 0 0 0 0,1 1 0 0 0,-1-1 0 0 0,1 0 1 0 0,1-1-1 0 0,-1 1 0 0 0,8 9 0 0 0,-5-12-999 0 0,-3-3 338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52.180"/>
    </inkml:context>
    <inkml:brush xml:id="br0">
      <inkml:brushProperty name="width" value="0.025" units="cm"/>
      <inkml:brushProperty name="height" value="0.025" units="cm"/>
    </inkml:brush>
  </inkml:definitions>
  <inkml:trace contextRef="#ctx0" brushRef="#br0">14 175 3224 0 0,'10'17'6096'0'0,"-10"-16"-5821"0"0,1-1 0 0 0,0 1 1 0 0,0-1-1 0 0,0 1 1 0 0,-1 0-1 0 0,1-1 0 0 0,0 1 1 0 0,0-1-1 0 0,0 0 1 0 0,0 1-1 0 0,0-1 0 0 0,0 0 1 0 0,0 1-1 0 0,0-1 1 0 0,0 0-1 0 0,0 0 0 0 0,0 0 1 0 0,0 0-1 0 0,0 0 0 0 0,2 0 1 0 0,-1-1 54 0 0,0 0 0 0 0,0 1 0 0 0,1-1 0 0 0,-1 0 0 0 0,0 0 0 0 0,0 0 0 0 0,0 0 0 0 0,3-3 0 0 0,0 0 209 0 0,0 0 0 0 0,-1-1 0 0 0,1 1-1 0 0,-1-1 1 0 0,6-10 0 0 0,-7 10-487 0 0,-1 0 0 0 0,0 0 1 0 0,0 0-1 0 0,0 0 0 0 0,-1-1 0 0 0,1 1 1 0 0,-1 0-1 0 0,-1-1 0 0 0,1 1 0 0 0,-1-1 1 0 0,0 1-1 0 0,0-1 0 0 0,-2-9 0 0 0,2 12 11 0 0,-1-1 0 0 0,0 1 0 0 0,0-1-1 0 0,0 1 1 0 0,0-1 0 0 0,-1 1 0 0 0,1-1-1 0 0,-1 1 1 0 0,0 0 0 0 0,0 0 0 0 0,0 0-1 0 0,0 0 1 0 0,-1 0 0 0 0,1 1 0 0 0,-1-1-1 0 0,0 1 1 0 0,0-1 0 0 0,0 1 0 0 0,0 0-1 0 0,0 0 1 0 0,-4-2 0 0 0,6 4-80 0 0,-1 0 1 0 0,1-1 0 0 0,0 1-1 0 0,0 0 1 0 0,-1 0-1 0 0,1 0 1 0 0,0 0-1 0 0,0 0 1 0 0,-1 0-1 0 0,1 1 1 0 0,0-1-1 0 0,0 0 1 0 0,-1 1-1 0 0,1-1 1 0 0,0 1-1 0 0,0-1 1 0 0,0 1-1 0 0,0-1 1 0 0,0 1-1 0 0,0 0 1 0 0,0-1-1 0 0,0 1 1 0 0,0 0-1 0 0,0 0 1 0 0,0 0-1 0 0,0 0 1 0 0,0 0 0 0 0,1 0-1 0 0,-1 0 1 0 0,0 0-1 0 0,0 2 1 0 0,-4 4-6 0 0,1 1 1 0 0,0 0 0 0 0,-3 10 0 0 0,6-15 4 0 0,-1 4 14 0 0,0-1 1 0 0,0 1-1 0 0,1 0 1 0 0,0-1 0 0 0,0 1-1 0 0,0 0 1 0 0,1 0-1 0 0,0 0 1 0 0,1 0 0 0 0,-1 0-1 0 0,1-1 1 0 0,1 1-1 0 0,-1 0 1 0 0,1-1-1 0 0,1 1 1 0 0,-1-1 0 0 0,1 1-1 0 0,0-1 1 0 0,0 0-1 0 0,6 8 1 0 0,-6-12 63 0 0,-1 0 0 0 0,0 0 0 0 0,1-1 0 0 0,-1 1 0 0 0,1-1 0 0 0,-1 1 0 0 0,1-1 0 0 0,0 0 0 0 0,-1 0 0 0 0,1 0 0 0 0,0-1 0 0 0,0 1 0 0 0,0-1 0 0 0,0 1 0 0 0,-1-1 0 0 0,1 0 1 0 0,0 0-1 0 0,0 0 0 0 0,4-1 0 0 0,-1 0 72 0 0,0 0 0 0 0,0 0 1 0 0,-1 0-1 0 0,1-1 1 0 0,-1 0-1 0 0,1 0 0 0 0,-1 0 1 0 0,10-6-1 0 0,7-11-1653 0 0,-18 13-192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53.016"/>
    </inkml:context>
    <inkml:brush xml:id="br0">
      <inkml:brushProperty name="width" value="0.025" units="cm"/>
      <inkml:brushProperty name="height" value="0.025" units="cm"/>
    </inkml:brush>
  </inkml:definitions>
  <inkml:trace contextRef="#ctx0" brushRef="#br0">40 130 4608 0 0,'0'0'353'0'0,"0"1"-693"0"0,0 4 7101 0 0,2-4-6511 0 0,-1-1 0 0 0,0 1 0 0 0,0-1 0 0 0,1 0 0 0 0,-1 0 0 0 0,0 1 0 0 0,0-1 0 0 0,1 0 0 0 0,-1 0 0 0 0,0 0 0 0 0,1 0 0 0 0,-1-1 0 0 0,0 1 0 0 0,0 0 0 0 0,1 0 0 0 0,-1-1 0 0 0,0 1 0 0 0,0-1 0 0 0,1 1 0 0 0,-1-1 0 0 0,0 1 0 0 0,0-1 0 0 0,0 0 0 0 0,2-1 0 0 0,-2 0 34 0 0,1 1 1 0 0,-1 0-1 0 0,1-1 1 0 0,-1 1-1 0 0,0-1 1 0 0,0 1-1 0 0,0-1 1 0 0,0 1-1 0 0,0-1 1 0 0,0 0-1 0 0,0 0 0 0 0,-1 1 1 0 0,1-1-1 0 0,0 0 1 0 0,0-3-1 0 0,-1-5 149 0 0,1-1 1 0 0,-3-18-1 0 0,2 26-359 0 0,-1 0 0 0 0,1-1-1 0 0,-1 1 1 0 0,0 0 0 0 0,0 1 0 0 0,0-1 0 0 0,0 0 0 0 0,0 0 0 0 0,-1 0 0 0 0,1 1 0 0 0,-1-1 0 0 0,0 0-1 0 0,0 1 1 0 0,-2-3 0 0 0,3 4-64 0 0,0 1 0 0 0,1-1-1 0 0,-1 0 1 0 0,0 1 0 0 0,0-1-1 0 0,1 1 1 0 0,-1 0 0 0 0,0-1 0 0 0,0 1-1 0 0,0 0 1 0 0,0-1 0 0 0,0 1-1 0 0,1 0 1 0 0,-1 0 0 0 0,0 0-1 0 0,0 0 1 0 0,0 0 0 0 0,0 0-1 0 0,0 0 1 0 0,0 0 0 0 0,-1 1 0 0 0,0-1-10 0 0,0 1 1 0 0,1 0-1 0 0,-1-1 1 0 0,1 1-1 0 0,-1 0 1 0 0,1 0 0 0 0,-1 0-1 0 0,1 1 1 0 0,0-1-1 0 0,-3 2 1 0 0,1 1-16 0 0,0 0 0 0 0,0 1 1 0 0,1-1-1 0 0,-1 0 0 0 0,1 1 0 0 0,0-1 0 0 0,-2 7 1 0 0,2-2-137 0 0,0 0 0 0 0,0 0 1 0 0,1 1-1 0 0,0-1 1 0 0,1 0-1 0 0,0 1 1 0 0,2 14-1 0 0,-1-19 181 0 0,0 0-1 0 0,0-1 0 0 0,0 1 1 0 0,1 0-1 0 0,-1-1 1 0 0,1 1-1 0 0,0-1 1 0 0,1 1-1 0 0,-1-1 1 0 0,1 0-1 0 0,-1 0 0 0 0,1 0 1 0 0,1 0-1 0 0,-1 0 1 0 0,0-1-1 0 0,5 4 1 0 0,-5-5 41 0 0,-1-1 1 0 0,1 1-1 0 0,-1-1 1 0 0,1 0-1 0 0,-1 0 0 0 0,1 0 1 0 0,0 0-1 0 0,0 0 1 0 0,-1 0-1 0 0,1-1 1 0 0,0 1-1 0 0,0-1 1 0 0,0 0-1 0 0,0 0 1 0 0,0 0-1 0 0,0 0 1 0 0,-1 0-1 0 0,1-1 1 0 0,0 0-1 0 0,0 1 1 0 0,0-1-1 0 0,-1 0 1 0 0,1 0-1 0 0,0 0 1 0 0,3-3-1 0 0,1 0-223 0 0,-1 0 1 0 0,0-1-1 0 0,1 0 0 0 0,-2 0 1 0 0,1-1-1 0 0,-1 0 0 0 0,1 0 1 0 0,4-7-1 0 0,-8 8-5780 0 0,0 0-2042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54.184"/>
    </inkml:context>
    <inkml:brush xml:id="br0">
      <inkml:brushProperty name="width" value="0.025" units="cm"/>
      <inkml:brushProperty name="height" value="0.025" units="cm"/>
    </inkml:brush>
  </inkml:definitions>
  <inkml:trace contextRef="#ctx0" brushRef="#br0">125 180 1376 0 0,'-2'-4'11279'0'0,"-9"-12"-6503"0"0,10 15-4642 0 0,0 0-1 0 0,0 0 1 0 0,0 0-1 0 0,-1 1 1 0 0,1-1-1 0 0,0 0 1 0 0,-1 1-1 0 0,1-1 1 0 0,0 1-1 0 0,-1-1 1 0 0,1 1-1 0 0,-1 0 1 0 0,1 0-1 0 0,-1 0 1 0 0,1 0-1 0 0,-1 0 0 0 0,1 0 1 0 0,-1 0-1 0 0,1 0 1 0 0,-1 0-1 0 0,-1 1 1 0 0,-2 0 36 0 0,0 0 1 0 0,1 1 0 0 0,-1-1-1 0 0,1 1 1 0 0,-7 3-1 0 0,8-3-77 0 0,0 1 0 0 0,0-1 0 0 0,-1 0-1 0 0,2 1 1 0 0,-1 0 0 0 0,0 0-1 0 0,0 0 1 0 0,1 0 0 0 0,0 0 0 0 0,0 1-1 0 0,0-1 1 0 0,0 1 0 0 0,0-1 0 0 0,1 1-1 0 0,-3 6 1 0 0,3-5-118 0 0,0 1 1 0 0,0-1-1 0 0,0 1 1 0 0,1-1-1 0 0,0 1 0 0 0,0-1 1 0 0,0 1-1 0 0,1-1 1 0 0,0 0-1 0 0,2 10 0 0 0,-1-10 3 0 0,-1-1 0 0 0,1 0 0 0 0,-1 0 0 0 0,1 0-1 0 0,0-1 1 0 0,1 1 0 0 0,-1 0 0 0 0,1-1 0 0 0,-1 1-1 0 0,1-1 1 0 0,0 0 0 0 0,0 0 0 0 0,6 4 0 0 0,-6-5 93 0 0,-1-1 1 0 0,2 1 0 0 0,-1-1-1 0 0,0 1 1 0 0,0-1 0 0 0,0 0 0 0 0,1 0-1 0 0,-1-1 1 0 0,0 1 0 0 0,1-1 0 0 0,-1 1-1 0 0,1-1 1 0 0,-1 0 0 0 0,0 0 0 0 0,1-1-1 0 0,-1 1 1 0 0,1-1 0 0 0,5-1 0 0 0,-3 0 140 0 0,1 0 0 0 0,-1 0 0 0 0,0-1 0 0 0,0 0 0 0 0,8-4 0 0 0,-13 6-190 0 0,1-1-1 0 0,0 1 1 0 0,0-1-1 0 0,0 1 1 0 0,-1-1-1 0 0,1 0 1 0 0,-1 1-1 0 0,0-1 1 0 0,1 0-1 0 0,-1 0 1 0 0,0 0-1 0 0,0 0 1 0 0,0 0-1 0 0,0-1 1 0 0,0 1-1 0 0,-1 0 1 0 0,1 0-1 0 0,0-4 1 0 0,-1-9 31 0 0,1 1 0 0 0,-2-1 0 0 0,0 1 0 0 0,-1-1 0 0 0,0 1 0 0 0,-5-15 1 0 0,-4-8-26 0 0,-17-37 1 0 0,26 68-36 0 0,0 0-1 0 0,-1 0 0 0 0,1 1 1 0 0,-1-1-1 0 0,-1 1 0 0 0,1 0 1 0 0,-1 0-1 0 0,0 0 0 0 0,0 0 1 0 0,0 1-1 0 0,-7-6 0 0 0,22 30-328 0 0,-7-12 324 0 0,28 62-29 0 0,-12-23 522 0 0,-5-17-43 0 0,1 0 1 0 0,29 40-1 0 0,-37-59-506 0 0,-1-1-150 0 0,1 1-1 0 0,1-2 1 0 0,9 10 0 0 0,-16-16-1084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6:58.806"/>
    </inkml:context>
    <inkml:brush xml:id="br0">
      <inkml:brushProperty name="width" value="0.025" units="cm"/>
      <inkml:brushProperty name="height" value="0.025" units="cm"/>
    </inkml:brush>
  </inkml:definitions>
  <inkml:trace contextRef="#ctx0" brushRef="#br0">0 4 6680 0 0,'0'0'4744'0'0,"11"-3"-114"0"0,3 18-3202 0 0,-12-12-1161 0 0,0 0 1 0 0,0 0-1 0 0,1-1 1 0 0,-1 1 0 0 0,4 2-1 0 0,8 4 175 0 0,1-2-1 0 0,-1 1 1 0 0,1-2-1 0 0,22 7 0 0 0,29 13 248 0 0,-64-25-672 0 0,1 0 26 0 0,0 1 0 0 0,-1-1-1 0 0,1 1 1 0 0,0 0 0 0 0,-1-1 0 0 0,1 1-1 0 0,-1 1 1 0 0,0-1 0 0 0,3 3-1 0 0,-4-3 17 0 0,0 0-8 0 0,-1 0 0 0 0,1 0 0 0 0,-1 0 1 0 0,0 0-1 0 0,1 0 0 0 0,-1 0 0 0 0,0 1 0 0 0,0-1 0 0 0,0 0 1 0 0,-1 0-1 0 0,1 0 0 0 0,0 0 0 0 0,-1 0 0 0 0,1 0 0 0 0,-1 0 0 0 0,0 0 1 0 0,0 0-1 0 0,0 0 0 0 0,0 0 0 0 0,-2 3 0 0 0,-2 2-36 0 0,-1 1 0 0 0,-1-1 1 0 0,-9 9-1 0 0,-1 2 337 0 0,-23 31-1315 0 0,38-46 184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3:18:43.825"/>
    </inkml:context>
    <inkml:brush xml:id="br0">
      <inkml:brushProperty name="width" value="0.05" units="cm"/>
      <inkml:brushProperty name="height" value="0.05" units="cm"/>
    </inkml:brush>
  </inkml:definitions>
  <inkml:trace contextRef="#ctx0" brushRef="#br0">181 459 7800 0 0,'0'0'705'0'0,"6"5"-562"0"0,-4-4 71 0 0,0-1 1 0 0,0 1-1 0 0,0-1 1 0 0,1 1-1 0 0,-1-1 1 0 0,0 0-1 0 0,0 0 1 0 0,4 0-1 0 0,0 0 1040 0 0,4-8 978 0 0,-7-1-1706 0 0,0 1 0 0 0,-1-1 0 0 0,0 0 0 0 0,-1 0 1 0 0,0 0-1 0 0,0 0 0 0 0,-1 0 0 0 0,0 0 0 0 0,-2-9 1 0 0,2-23-62 0 0,0 19-429 0 0,-2 0 0 0 0,0 0 0 0 0,-1 0 0 0 0,-1 0 0 0 0,-1 1 0 0 0,-1 0 0 0 0,-1 0 0 0 0,-1 0 0 0 0,-17-32 0 0 0,21 46-29 0 0,0 0 0 0 0,-1 0 0 0 0,1 0 0 0 0,-2 1 0 0 0,1 0 0 0 0,0 0 0 0 0,-9-7-1 0 0,12 12-3 0 0,0-1 0 0 0,0 1 0 0 0,0 0 0 0 0,0-1 0 0 0,0 1 0 0 0,0 0 0 0 0,0 1 0 0 0,0-1 0 0 0,0 0 0 0 0,-1 0 0 0 0,1 1 0 0 0,0 0 0 0 0,-1-1 0 0 0,1 1 0 0 0,0 0 0 0 0,-1 0 0 0 0,1 0 0 0 0,0 0 0 0 0,-1 1 0 0 0,1-1 0 0 0,0 1 0 0 0,0-1 0 0 0,-1 1 0 0 0,1 0 0 0 0,0 0 0 0 0,0 0-1 0 0,0 0 1 0 0,0 0 0 0 0,-2 2 0 0 0,-1 0 1 0 0,1 1 0 0 0,0 0 0 0 0,0 0 0 0 0,0 0 0 0 0,0 1 0 0 0,1-1 0 0 0,-1 1 0 0 0,1 0 0 0 0,1 0-1 0 0,-1 0 1 0 0,1 1 0 0 0,-1-1 0 0 0,1 0 0 0 0,-2 11 0 0 0,1 1 109 0 0,0 1 1 0 0,1 0-1 0 0,1 27 0 0 0,1-9 429 0 0,10 64-1 0 0,-7-81-320 0 0,1 0 0 0 0,1 0 0 0 0,1-1 0 0 0,0 0-1 0 0,11 19 1 0 0,-13-30-85 0 0,0 0 0 0 0,1 0 0 0 0,-1 0 0 0 0,2-1 0 0 0,-1 0 0 0 0,1 0 0 0 0,0 0 1 0 0,0-1-1 0 0,0 1 0 0 0,9 3 0 0 0,-11-6-77 0 0,1 0 1 0 0,0 0 0 0 0,0-1 0 0 0,0 0 0 0 0,0 0-1 0 0,1 0 1 0 0,-1-1 0 0 0,1 1 0 0 0,-1-2 0 0 0,0 1-1 0 0,1 0 1 0 0,0-1 0 0 0,-1 0 0 0 0,1 0 0 0 0,10-2 0 0 0,-12 1-81 0 0,-1-1 0 0 0,1 1 1 0 0,-1 0-1 0 0,1-1 1 0 0,-1 0-1 0 0,0 0 1 0 0,0 0-1 0 0,0 0 0 0 0,0 0 1 0 0,0-1-1 0 0,5-5 1 0 0,0-1-1274 0 0,-1 0 0 0 0,9-16 1 0 0,-1 1-6608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7:01.205"/>
    </inkml:context>
    <inkml:brush xml:id="br0">
      <inkml:brushProperty name="width" value="0.025" units="cm"/>
      <inkml:brushProperty name="height" value="0.025" units="cm"/>
    </inkml:brush>
  </inkml:definitions>
  <inkml:trace contextRef="#ctx0" brushRef="#br0">1638 2 1840 0 0,'0'0'7033'0'0,"-6"0"1024"0"0,-6-1-5597 0 0,7 4-2087 0 0,-1-1 0 0 0,0 1 0 0 0,0-1 0 0 0,0 0 0 0 0,-12 2 0 0 0,11-2 7 0 0,0-1 0 0 0,0 1 0 0 0,0 1 0 0 0,-9 3-1 0 0,-10 9-175 0 0,-5 1 630 0 0,-41 29 0 0 0,67-40-779 0 0,0 0 1 0 0,0 0-1 0 0,0 0 0 0 0,1 1 0 0 0,0-1 1 0 0,0 1-1 0 0,0 0 0 0 0,1 1 0 0 0,0-1 1 0 0,0 0-1 0 0,-3 13 0 0 0,-3 3-94 0 0,-5 6 185 0 0,10-18-60 0 0,-1-1 0 0 0,1 1 1 0 0,-4 13-1 0 0,3-5 63 0 0,-12 25 0 0 0,16-40-130 0 0,0-1-12 0 0,0-1-1 0 0,0 0 0 0 0,0 0 1 0 0,0 0-1 0 0,0 0 0 0 0,0 0 1 0 0,-1 0-1 0 0,1 0 0 0 0,0 0 1 0 0,0 0-1 0 0,-1-1 0 0 0,1 1 1 0 0,-3 0-1 0 0,2 0 10 0 0,0 0 0 0 0,0 0 1 0 0,0 0-1 0 0,0 0 0 0 0,1 0 0 0 0,-1 1 1 0 0,-2 1-1 0 0,-11 18 82 0 0,0 0-1 0 0,-12 23 1 0 0,-4 8-34 0 0,17-32-22 0 0,-1 0 0 0 0,0-1 0 0 0,-23 20 0 0 0,11-9-42 0 0,19-20 0 0 0,0-1 0 0 0,-14 12 0 0 0,10-12 103 0 0,0 0-1 0 0,0-1 1 0 0,-1 0 0 0 0,0 0-1 0 0,-17 6 1 0 0,-29 13-129 0 0,36-16-101 0 0,-43 15 0 0 0,4-4 219 0 0,38-12 221 0 0,-39 9-1 0 0,48-16-279 0 0,-2 1 6 0 0,0 0 0 0 0,1-1 0 0 0,-1-1 0 0 0,0-1 0 0 0,-28-1 0 0 0,31-1-22 0 0,0-1 0 0 0,0-1 0 0 0,1-1 0 0 0,-1 0 0 0 0,1 0 0 0 0,0-1 0 0 0,-24-13 0 0 0,16 4-17 0 0,-1-1 0 0 0,-25-25 0 0 0,32 27 0 0 0,-5-5 0 0 0,0 0 0 0 0,-26-34 0 0 0,46 52 0 0 0,0 0 0 0 0,0-1 0 0 0,0 1-1 0 0,0 0 1 0 0,-1-1 0 0 0,1 1 0 0 0,0 0 0 0 0,0-1 0 0 0,0 1-1 0 0,1-1 1 0 0,-1 1 0 0 0,0 0 0 0 0,0-1 0 0 0,0 1 0 0 0,0 0 0 0 0,0-1-1 0 0,0 1 1 0 0,0 0 0 0 0,1-1 0 0 0,-1 1 0 0 0,0 0 0 0 0,0 0-1 0 0,0-1 1 0 0,1 1 0 0 0,-1-1 0 0 0,1 1 1 0 0,-1-1 0 0 0,0 1 0 0 0,1-1 0 0 0,-1 0 0 0 0,1 1 0 0 0,-1-1 0 0 0,0 0 1 0 0,0 1-1 0 0,1-1 0 0 0,-1 0 0 0 0,0 0 0 0 0,0 1 0 0 0,0-1 0 0 0,0 0 0 0 0,0 0 0 0 0,0 1 0 0 0,0-1 0 0 0,0 0 0 0 0,0-1 0 0 0,-2-3-5 0 0,0-1 0 0 0,0 1 0 0 0,-1-1 0 0 0,1 1 0 0 0,-1 0 0 0 0,0 0 0 0 0,0 1 0 0 0,-1-1-1 0 0,0 0 1 0 0,0 1 0 0 0,-4-4 0 0 0,4 3 4 0 0,0 1 0 0 0,0-1 0 0 0,0 1 0 0 0,1-1 0 0 0,0-1 0 0 0,0 1 0 0 0,0 0 0 0 0,1-1 0 0 0,0 1 0 0 0,-3-12 0 0 0,-8-17 0 0 0,9 26 0 0 0,0 0 0 0 0,-1 0 0 0 0,1 1 0 0 0,-1-1 0 0 0,-1 1 0 0 0,0 1 0 0 0,0-1 0 0 0,0 1 0 0 0,-8-6 0 0 0,10 9 0 0 0,-3-4 0 0 0,7 7 0 0 0,0 0 0 0 0,0 0 0 0 0,0-1 0 0 0,0 1 0 0 0,1 0 0 0 0,-1 0 0 0 0,0-1 0 0 0,0 1 0 0 0,0 0 0 0 0,0 0 0 0 0,0 0 0 0 0,0-1 0 0 0,0 1 0 0 0,0 0 0 0 0,1 0 0 0 0,-1 0 0 0 0,0-1 0 0 0,0 1 0 0 0,0 0 0 0 0,1 0 0 0 0,-1 0 0 0 0,0 0 0 0 0,0-1 0 0 0,0 1 0 0 0,1 0 0 0 0,-1 0 0 0 0,0 0 0 0 0,0 0 0 0 0,1 0 0 0 0,-1 0 0 0 0,1 0 0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7:02.475"/>
    </inkml:context>
    <inkml:brush xml:id="br0">
      <inkml:brushProperty name="width" value="0.025" units="cm"/>
      <inkml:brushProperty name="height" value="0.025" units="cm"/>
    </inkml:brush>
  </inkml:definitions>
  <inkml:trace contextRef="#ctx0" brushRef="#br0">48 0 7368 0 0,'-2'1'8276'0'0,"-9"3"-4213"0"0,9-1-3876 0 0,1 0 0 0 0,0 1 0 0 0,0-1 1 0 0,0 1-1 0 0,0 0 0 0 0,0-1 0 0 0,1 1 0 0 0,-1 0 0 0 0,1 0 0 0 0,0-1 0 0 0,1 5 0 0 0,-1 5-73 0 0,0-6-108 0 0,-16 221 1031 0 0,15-217-983 0 0,1-9 29 0 0,0 1 1 0 0,0-1 0 0 0,0 1 0 0 0,0-1-1 0 0,0 1 1 0 0,-1 0 0 0 0,1-1 0 0 0,-1 1-1 0 0,0-1 1 0 0,0 0 0 0 0,0 1 0 0 0,0-1-1 0 0,-2 4 769 0 0,4-8-788 0 0,1 1-1 0 0,0-1 0 0 0,-1 1 0 0 0,1 0 1 0 0,0-1-1 0 0,-1 1 0 0 0,1 0 0 0 0,0 0 1 0 0,0 0-1 0 0,4-1 0 0 0,1 1-72 0 0,0 0 1 0 0,0 1-1 0 0,0-1 0 0 0,0 1 0 0 0,0 0 0 0 0,-1 1 0 0 0,1 0 1 0 0,0 0-1 0 0,0 0 0 0 0,10 4 0 0 0,4 3 2 0 0,39 21 1 0 0,-58-28-127 0 0,0 0 0 0 0,0 0 0 0 0,0-1 0 0 0,0 1 0 0 0,0 0 0 0 0,0-1 0 0 0,2 1 0 0 0,-1-1-981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7:03.363"/>
    </inkml:context>
    <inkml:brush xml:id="br0">
      <inkml:brushProperty name="width" value="0.025" units="cm"/>
      <inkml:brushProperty name="height" value="0.025" units="cm"/>
    </inkml:brush>
  </inkml:definitions>
  <inkml:trace contextRef="#ctx0" brushRef="#br0">48 11 4144 0 0,'0'0'319'0'0,"-15"3"10053"0"0,10-1-8585 0 0,2 3-1577 0 0,-1-1-1 0 0,1 2 0 0 0,0-1 1 0 0,1 0-1 0 0,-1 1 0 0 0,1-1 1 0 0,0 1-1 0 0,1-1 0 0 0,-1 1 1 0 0,1 0-1 0 0,0 0 0 0 0,1 0 1 0 0,-1 0-1 0 0,1 0 0 0 0,0-1 1 0 0,1 1-1 0 0,0 0 0 0 0,1 7 1 0 0,0-3-158 0 0,0-1 0 0 0,0 1 1 0 0,1-1-1 0 0,1 0 0 0 0,-1 0 1 0 0,2-1-1 0 0,-1 1 0 0 0,1-1 1 0 0,0 0-1 0 0,11 12 0 0 0,-15-18 11 0 0,0-1-1 0 0,1 1 1 0 0,-1-1-1 0 0,1 1 1 0 0,0-1-1 0 0,-1 0 0 0 0,1 0 1 0 0,0 0-1 0 0,0 0 1 0 0,0 0-1 0 0,0 0 1 0 0,0 0-1 0 0,0-1 1 0 0,0 1-1 0 0,0-1 1 0 0,0 1-1 0 0,0-1 0 0 0,0 0 1 0 0,0 0-1 0 0,0 0 1 0 0,0 0-1 0 0,0 0 1 0 0,0 0-1 0 0,4-2 1 0 0,-4 2 6 0 0,0-1-1 0 0,0 0 1 0 0,0-1 0 0 0,0 1 0 0 0,0 0 0 0 0,0-1 0 0 0,0 1 0 0 0,0-1 0 0 0,0 1 0 0 0,-1-1 0 0 0,1 0 0 0 0,-1 0-1 0 0,1 0 1 0 0,-1 0 0 0 0,0 0 0 0 0,0 0 0 0 0,0 0 0 0 0,0 0 0 0 0,0 0 0 0 0,0-1 0 0 0,0-2 0 0 0,1-2 11 0 0,-1 0 1 0 0,0 0 0 0 0,-1 0 0 0 0,0 0-1 0 0,0 0 1 0 0,0 0 0 0 0,-1 0 0 0 0,0 0-1 0 0,-2-8 1 0 0,-4-8 90 0 0,-12-30 0 0 0,9 28-278 0 0,9 23 118 0 0,0-1-1 0 0,0 1 1 0 0,0 0-1 0 0,-1-1 1 0 0,1 1-1 0 0,-1 0 0 0 0,1 0 1 0 0,-1 0-1 0 0,0 0 1 0 0,0 0-1 0 0,0 0 1 0 0,-3-1-1 0 0,4 2 5 0 0,0 0 0 0 0,0 1 0 0 0,0-1-1 0 0,-1 1 1 0 0,1-1 0 0 0,0 1 0 0 0,0-1-1 0 0,-1 1 1 0 0,1 0 0 0 0,0 0 0 0 0,-1 0-1 0 0,1-1 1 0 0,0 1 0 0 0,-1 1 0 0 0,1-1 0 0 0,0 0-1 0 0,-1 0 1 0 0,1 0 0 0 0,0 1 0 0 0,-1-1-1 0 0,1 1 1 0 0,0-1 0 0 0,0 1 0 0 0,0-1-1 0 0,-2 2 1 0 0,-10 3-1297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7:04.658"/>
    </inkml:context>
    <inkml:brush xml:id="br0">
      <inkml:brushProperty name="width" value="0.025" units="cm"/>
      <inkml:brushProperty name="height" value="0.025" units="cm"/>
    </inkml:brush>
  </inkml:definitions>
  <inkml:trace contextRef="#ctx0" brushRef="#br0">40 17 10968 0 0,'0'0'1102'0'0,"-1"-1"-1007"0"0,1 1 20 0 0,0-1 1 0 0,0 1-1 0 0,0-1 1 0 0,-1 1-1 0 0,1-1 0 0 0,0 1 1 0 0,0 0-1 0 0,-1-1 0 0 0,1 1 1 0 0,-1-1-1 0 0,1 1 1 0 0,0 0-1 0 0,-1-1 0 0 0,1 1 1 0 0,-1 0-1 0 0,1-1 1 0 0,0 1-1 0 0,-1 0 0 0 0,1 0 1 0 0,-1 0-1 0 0,1-1 1 0 0,-1 1-1 0 0,1 0 0 0 0,-2 0 1 0 0,0-1 1601 0 0,-3 1-519 0 0,4 0-1113 0 0,0 1 1 0 0,0-1-1 0 0,0 0 0 0 0,0 1 1 0 0,0-1-1 0 0,1 0 1 0 0,-1 1-1 0 0,0-1 1 0 0,0 1-1 0 0,0-1 0 0 0,0 1 1 0 0,1 0-1 0 0,-1-1 1 0 0,0 1-1 0 0,1 0 0 0 0,-1-1 1 0 0,0 1-1 0 0,1 0 1 0 0,-1 0-1 0 0,0 1 0 0 0,0 0-53 0 0,1 0-1 0 0,-1 1 0 0 0,0-1 0 0 0,1 0 0 0 0,-1 1 0 0 0,1-1 1 0 0,0 0-1 0 0,0 4 0 0 0,1 4-74 0 0,0 1 0 0 0,0-1 0 0 0,4 11-1 0 0,-4-17 249 0 0,2 6 112 0 0,0 0 1 0 0,9 17-1 0 0,-1-2-214 0 0,-9-20-73 0 0,0 0 1 0 0,0-1-1 0 0,1 1 1 0 0,-1-1-1 0 0,6 7 0 0 0,-8-10 44 0 0,1 0-1 0 0,0 0 1 0 0,0 0-1 0 0,0-1 1 0 0,0 1 0 0 0,0 0-1 0 0,0 0 1 0 0,1-1-1 0 0,-1 1 1 0 0,0 0-1 0 0,0-1 1 0 0,1 1-1 0 0,-1-1 1 0 0,0 0 0 0 0,0 1-1 0 0,1-1 1 0 0,-1 0-1 0 0,0 0 1 0 0,1 0-1 0 0,-1 0 1 0 0,0 0-1 0 0,1 0 1 0 0,-1 0 0 0 0,0 0-1 0 0,3-1 1 0 0,-1 0-62 0 0,0 0 1 0 0,-1-1 0 0 0,1 1-1 0 0,-1-1 1 0 0,1 1-1 0 0,-1-1 1 0 0,1 0 0 0 0,-1 0-1 0 0,0 0 1 0 0,0 0 0 0 0,0-1-1 0 0,2-2 1 0 0,0 0 9 0 0,-1 0 1 0 0,0 0-1 0 0,-1 0 0 0 0,1 0 1 0 0,2-9-1 0 0,-4 9-22 0 0,0 0 0 0 0,0-1 0 0 0,-1 1 0 0 0,0 0 0 0 0,0 0 0 0 0,-1-1 0 0 0,1 1 0 0 0,-1 0 0 0 0,0 0 0 0 0,-1 0 0 0 0,1 0 0 0 0,-1 0 0 0 0,0 0 0 0 0,0 0 0 0 0,-1 0 0 0 0,1 1 0 0 0,-1-1 0 0 0,0 1 0 0 0,-6-7 0 0 0,-2-2-197 0 0,9 10 383 0 0,0 0 0 0 0,-1 0 0 0 0,1 1 0 0 0,-1-1 0 0 0,1 1 0 0 0,-1 0 0 0 0,0-1 0 0 0,0 1-1 0 0,0 0 1 0 0,-5-1 0 0 0,8 2-224 0 0,-1 1-1 0 0,1 0 1 0 0,0-1 0 0 0,-1 1-1 0 0,1 0 1 0 0,-1 0-1 0 0,1-1 1 0 0,-1 1-1 0 0,1 0 1 0 0,-1 0 0 0 0,1 0-1 0 0,-1 0 1 0 0,1-1-1 0 0,-1 1 1 0 0,1 0 0 0 0,-1 0-1 0 0,1 0 1 0 0,-1 0-1 0 0,1 0 1 0 0,-1 1 0 0 0,1-1-1 0 0,-1 0 1 0 0,1 0-1 0 0,-1 0 1 0 0,1 0-1 0 0,-1 0 1 0 0,1 1 0 0 0,0-1-1 0 0,-1 0 1 0 0,1 0-1 0 0,-1 1 1 0 0,1-1 0 0 0,-1 0-1 0 0,1 1 1 0 0,0-1-1 0 0,-1 0 1 0 0,1 1-1 0 0,0-1 1 0 0,-1 1 0 0 0,1-1-1 0 0,0 0 1 0 0,0 1-1 0 0,-1-1 1 0 0,1 1 0 0 0,0-1-1 0 0,0 1 1 0 0,0 0-1 0 0,-1 1-1069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7:05.446"/>
    </inkml:context>
    <inkml:brush xml:id="br0">
      <inkml:brushProperty name="width" value="0.025" units="cm"/>
      <inkml:brushProperty name="height" value="0.025" units="cm"/>
    </inkml:brush>
  </inkml:definitions>
  <inkml:trace contextRef="#ctx0" brushRef="#br0">0 1 8288 0 0,'0'0'6244'0'0,"10"9"-4231"0"0,-8-6-1777 0 0,-1 1 0 0 0,0-1 0 0 0,0 1 1 0 0,0-1-1 0 0,0 1 0 0 0,0-1 0 0 0,-1 1 0 0 0,1 4 1 0 0,1 12 366 0 0,6 21 428 0 0,2 53-1 0 0,6 30 2057 0 0,-16-121-3812 0 0,2 7 2708 0 0,-1-10-3255 0 0,0-5-4767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7:05.978"/>
    </inkml:context>
    <inkml:brush xml:id="br0">
      <inkml:brushProperty name="width" value="0.025" units="cm"/>
      <inkml:brushProperty name="height" value="0.025" units="cm"/>
    </inkml:brush>
  </inkml:definitions>
  <inkml:trace contextRef="#ctx0" brushRef="#br0">0 1 5984 0 0,'0'0'541'0'0,"20"6"10619"0"0,-2 6-9336 0 0,0 0-1 0 0,17 16 1 0 0,18 14 617 0 0,-39-32-1905 0 0,-10-7-334 0 0,0 0 0 0 0,0 0-1 0 0,0-1 1 0 0,7 4 0 0 0,-11-6-46 0 0,0 0-177 0 0,1-1 0 0 0,-1 1 0 0 0,0 0 1 0 0,1-1-1 0 0,-1 1 0 0 0,0 0 0 0 0,0-1 0 0 0,1 1 1 0 0,-1 0-1 0 0,0-1 0 0 0,0 1 0 0 0,0-1 0 0 0,1 1 0 0 0,-1 0 1 0 0,0-1-1 0 0,0 1 0 0 0,0-1 0 0 0,0 1 0 0 0,0-1 1 0 0,0 1-1 0 0,0-1 0 0 0,0 1 0 0 0,0 0 0 0 0,0-1 1 0 0,0 1-1 0 0,0-1 0 0 0,-4-12-4458 0 0,2 10 2277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7:06.419"/>
    </inkml:context>
    <inkml:brush xml:id="br0">
      <inkml:brushProperty name="width" value="0.025" units="cm"/>
      <inkml:brushProperty name="height" value="0.025" units="cm"/>
    </inkml:brush>
  </inkml:definitions>
  <inkml:trace contextRef="#ctx0" brushRef="#br0">1 279 1376 0 0,'0'0'9794'0'0,"12"-15"-3613"0"0,49-65 2717 0 0,25-45-5311 0 0,-83 121-3597 0 0,20-28 217 0 0,-22 29-217 0 0,1 1-1 0 0,0 0 0 0 0,0 0 1 0 0,-1 1-1 0 0,1-1 1 0 0,0 0-1 0 0,1 1 0 0 0,-1-1 1 0 0,0 1-1 0 0,0 0 0 0 0,5-3 1 0 0,-3 6-2136 0 0,-1-1 993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3:43:19.313"/>
    </inkml:context>
    <inkml:brush xml:id="br0">
      <inkml:brushProperty name="width" value="0.05" units="cm"/>
      <inkml:brushProperty name="height" value="0.05" units="cm"/>
    </inkml:brush>
  </inkml:definitions>
  <inkml:trace contextRef="#ctx0" brushRef="#br0">1 1 13360 0 0,'0'0'1424'0'0,"10"2"-1424"0"0,4 3 0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0:28:45.502"/>
    </inkml:context>
    <inkml:brush xml:id="br0">
      <inkml:brushProperty name="width" value="0.025" units="cm"/>
      <inkml:brushProperty name="height" value="0.025" units="cm"/>
    </inkml:brush>
  </inkml:definitions>
  <inkml:trace contextRef="#ctx0" brushRef="#br0">1 1 1376 0 0,'0'0'12725'0'0,"3"18"-11284"0"0,3 21-608 0 0,0 3 691 0 0,1 57 0 0 0,-8-91-1549 0 0,1-4-531 0 0,0-5-973 0 0,0-3-4720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0:28:46.427"/>
    </inkml:context>
    <inkml:brush xml:id="br0">
      <inkml:brushProperty name="width" value="0.025" units="cm"/>
      <inkml:brushProperty name="height" value="0.025" units="cm"/>
    </inkml:brush>
  </inkml:definitions>
  <inkml:trace contextRef="#ctx0" brushRef="#br0">1 69 1840 0 0,'0'0'83'0'0,"5"-17"6864"0"0,-4 15-6701 0 0,-1-1-1 0 0,1 0 1 0 0,-1 1-1 0 0,1-1 0 0 0,0 1 1 0 0,0 0-1 0 0,0-1 0 0 0,0 1 1 0 0,1 0-1 0 0,-1-1 1 0 0,1 1-1 0 0,-1 0 0 0 0,1 0 1 0 0,0 0-1 0 0,0 0 0 0 0,0 1 1 0 0,0-1-1 0 0,0 0 1 0 0,0 1-1 0 0,0-1 0 0 0,1 1 1 0 0,-1 0-1 0 0,4-2 1 0 0,-5 3-198 0 0,0 0 0 0 0,1-1 1 0 0,-1 1-1 0 0,0 0 0 0 0,0 0 1 0 0,1 0-1 0 0,-1 0 1 0 0,0 0-1 0 0,0 0 0 0 0,1 0 1 0 0,-1 1-1 0 0,0-1 0 0 0,0 0 1 0 0,0 1-1 0 0,1-1 0 0 0,-1 1 1 0 0,0-1-1 0 0,0 1 1 0 0,0-1-1 0 0,2 2 0 0 0,-2 0-26 0 0,1-1-1 0 0,-1 1 0 0 0,1 0 1 0 0,-1 0-1 0 0,0-1 0 0 0,0 1 1 0 0,0 0-1 0 0,0 0 0 0 0,0 0 1 0 0,0 0-1 0 0,0 2 0 0 0,1 5 6 0 0,0 0 1 0 0,-1-1-1 0 0,0 1 0 0 0,-1 12 1 0 0,0-14 66 0 0,-1-1 1 0 0,0 0 0 0 0,0 0 0 0 0,-1 0-1 0 0,0 0 1 0 0,0 0 0 0 0,0 0 0 0 0,-4 7-1 0 0,0 1-81 0 0,2-7-157 0 0,3-6 146 0 0,0 0 1 0 0,0 0-1 0 0,0 0 0 0 0,1 0 0 0 0,-1 1 1 0 0,0-1-1 0 0,1 0 0 0 0,-1 1 0 0 0,1-1 0 0 0,0 0 1 0 0,-1 1-1 0 0,1 1 0 0 0,0-3 343 0 0,43 2 1223 0 0,-36-2-1617 0 0,0 1-1 0 0,0 0 1 0 0,-1 0-1 0 0,1 1 1 0 0,0 0-1 0 0,0 0 1 0 0,7 4-1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3:18:45.122"/>
    </inkml:context>
    <inkml:brush xml:id="br0">
      <inkml:brushProperty name="width" value="0.05" units="cm"/>
      <inkml:brushProperty name="height" value="0.05" units="cm"/>
    </inkml:brush>
  </inkml:definitions>
  <inkml:trace contextRef="#ctx0" brushRef="#br0">189 1018 5440 0 0,'0'0'5657'0'0,"-12"-3"-2498"0"0,9 2-2913 0 0,0-1 0 0 0,-1 0 1 0 0,2 0-1 0 0,-1 0 1 0 0,0 0-1 0 0,0 0 0 0 0,1-1 1 0 0,-1 1-1 0 0,1-1 1 0 0,0 0-1 0 0,-1 0 1 0 0,1 0-1 0 0,1 0 0 0 0,-3-3 1 0 0,0-4-198 0 0,0 0 1 0 0,0-1-1 0 0,-1-11 0 0 0,4 21-47 0 0,-1-4 9 0 0,3 8-4 0 0,0-1 0 0 0,0 0 0 0 0,0 1 0 0 0,-1-1 1 0 0,1 1-1 0 0,-1-1 0 0 0,0 4 0 0 0,4 13-11 0 0,17 33 3474 0 0,-30-64-3004 0 0,5 5-447 0 0,1 1-1 0 0,0 0 0 0 0,0-1 1 0 0,1 0-1 0 0,0 1 0 0 0,-2-11 1 0 0,-2-5-64 0 0,-72-257 97 0 0,49 191 364 0 0,26 76 657 0 0,8 17-768 0 0,11 20-374 0 0,-14-22 158 0 0,29 43 217 0 0,59 68 1 0 0,-77-101-33 0 0,0 0 0 0 0,0-1-1 0 0,2 0 1 0 0,20 12 0 0 0,-25-20-136 0 0,-6-8 78 0 0,-6-15-4 0 0,-1 8-179 0 0,-1 0 1 0 0,0 0 0 0 0,-10-17 0 0 0,-6-17 37 0 0,-37-104-229 0 0,46 116 82 0 0,0-1-42 0 0,1 1-1 0 0,-9-56 1 0 0,18 82 106 0 0,0 6 9 0 0,1 0-1 0 0,0 0 0 0 0,-1 0 0 0 0,1 0 0 0 0,0 0 0 0 0,0 0 0 0 0,0 0 0 0 0,0 0 0 0 0,0 0 1 0 0,0 0-1 0 0,0 0 0 0 0,0 0 0 0 0,1 0 0 0 0,-1 0 0 0 0,0 1 0 0 0,1-1 0 0 0,-1 0 0 0 0,1-1 1 0 0,0 2-2 0 0,-1-1 1 0 0,1 1-1 0 0,0 0 1 0 0,0 0-1 0 0,0 0 1 0 0,0 0-1 0 0,0 0 1 0 0,-1 0-1 0 0,1 0 1 0 0,0 0-1 0 0,0 0 1 0 0,0 1-1 0 0,0-1 1 0 0,-1 0-1 0 0,1 1 1 0 0,0-1-1 0 0,0 0 1 0 0,-1 1-1 0 0,1-1 1 0 0,1 1-1 0 0,-1 0-7 0 0,8 4-18 0 0,0 1 1 0 0,0 1-1 0 0,0-1 0 0 0,-1 1 1 0 0,9 10-1 0 0,3 2 20 0 0,132 120 211 0 0,-126-117-61 0 0,38 23 0 0 0,-31-22 59 0 0,-29-21-171 0 0,-1 1 1 0 0,1-1-1 0 0,0 0 1 0 0,-1 0-1 0 0,1-1 1 0 0,0 1-1 0 0,0-1 1 0 0,0 0-1 0 0,6 1 1 0 0,-9-2-6 0 0,1 0 0 0 0,-1 0 0 0 0,1 0 0 0 0,-1 0 0 0 0,1 0 0 0 0,-1 0 0 0 0,1 0 1 0 0,-1-1-1 0 0,1 1 0 0 0,-1-1 0 0 0,0 1 0 0 0,1-1 0 0 0,-1 1 0 0 0,0-1 0 0 0,1 0 0 0 0,-1 0 1 0 0,0 0-1 0 0,0 1 0 0 0,0-1 0 0 0,0 0 0 0 0,0 0 0 0 0,0-1 0 0 0,0 1 0 0 0,0 0 0 0 0,0 0 1 0 0,0 0-1 0 0,-1-1 0 0 0,1 1 0 0 0,0 0 0 0 0,0-2 0 0 0,2-8 15 0 0,0 0 1 0 0,0 1-1 0 0,-1-1 0 0 0,-1-1 1 0 0,1 1-1 0 0,-2 0 0 0 0,0 0 1 0 0,0 0-1 0 0,-1 0 0 0 0,-4-20 0 0 0,-4-9 17 0 0,-21-60-1 0 0,25 85-128 0 0,-78-201-827 0 0,62 166 714 0 0,17 42 151 0 0,0 0 1 0 0,0 1-1 0 0,-1 0 0 0 0,-9-11 1 0 0,14 17 33 0 0,0 1 0 0 0,-1 0 0 0 0,1-1 0 0 0,0 1 0 0 0,0 0 0 0 0,0 0 0 0 0,-1-1 0 0 0,1 1 0 0 0,0 0 0 0 0,0 0 0 0 0,-1 0 0 0 0,1-1 0 0 0,0 1 0 0 0,0 0 0 0 0,-1 0 0 0 0,1 0 0 0 0,0 0 0 0 0,-1 0 0 0 0,1-1 0 0 0,0 1 0 0 0,-1 0 0 0 0,1 0 0 0 0,0 0 0 0 0,-1 0 0 0 0,1 0 0 0 0,0 0 0 0 0,-1 0 0 0 0,1 0 0 0 0,0 0 0 0 0,-1 0 0 0 0,1 0 0 0 0,-1 1 0 0 0,-5 8-70 0 0,-1 20-7 0 0,6-26 82 0 0,0 8-18 0 0,1 0-1 0 0,0 1 0 0 0,0-1 1 0 0,4 20-1 0 0,-1-4 22 0 0,2 3-6 0 0,1 0 0 0 0,2-1 0 0 0,1 0 0 0 0,21 49 0 0 0,5 12 0 0 0,5 35 556 0 0,-40-124-538 0 0,0 0 0 0 0,0 0 0 0 0,1-1 1 0 0,-1 1-1 0 0,0 0 0 0 0,1 0 0 0 0,-1-1 0 0 0,1 1 0 0 0,-1 0 0 0 0,1 0 0 0 0,-1-1 0 0 0,1 1 0 0 0,-1-1 0 0 0,1 1 0 0 0,0 0 1 0 0,0-1-1 0 0,-1 1 0 0 0,1-1 0 0 0,0 0 0 0 0,0 1 0 0 0,-1-1 0 0 0,1 1 0 0 0,1-1 0 0 0,0 0-40 0 0,-1 0 0 0 0,0 0 1 0 0,0 0-1 0 0,0 0 0 0 0,0-1 0 0 0,1 1 0 0 0,-1 0 0 0 0,0-1 0 0 0,0 1 1 0 0,0-1-1 0 0,0 1 0 0 0,0-1 0 0 0,0 1 0 0 0,0-1 0 0 0,1-1 0 0 0,4-4-252 0 0,1 1 0 0 0,-2-2 0 0 0,11-12 0 0 0,-14 16 250 0 0,11-13-1338 0 0,16-16-1 0 0,-15 18 56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0:28:47.839"/>
    </inkml:context>
    <inkml:brush xml:id="br0">
      <inkml:brushProperty name="width" value="0.025" units="cm"/>
      <inkml:brushProperty name="height" value="0.025" units="cm"/>
    </inkml:brush>
  </inkml:definitions>
  <inkml:trace contextRef="#ctx0" brushRef="#br0">38 13 2760 0 0,'0'0'6044'0'0,"-13"-1"-30"0"0,11 2-5835 0 0,0 0 1 0 0,1 1-1 0 0,-1-1 0 0 0,0 1 0 0 0,1 0 1 0 0,-1-1-1 0 0,1 1 0 0 0,0 0 0 0 0,-1 0 1 0 0,1 0-1 0 0,0 0 0 0 0,0 0 0 0 0,0 0 1 0 0,1 0-1 0 0,-1 0 0 0 0,0 1 0 0 0,1-1 1 0 0,0 0-1 0 0,-1 0 0 0 0,1 4 0 0 0,-1 3-102 0 0,1-1-1 0 0,0 1 0 0 0,2 17 0 0 0,-1-21-39 0 0,0 0 0 0 0,0 0 0 0 0,1 0 0 0 0,0 0 0 0 0,0 0 0 0 0,0-1 0 0 0,0 1 0 0 0,1-1-1 0 0,5 8 1 0 0,-7-10-28 0 0,0-1-1 0 0,1 1 1 0 0,-1-1-1 0 0,0 0 1 0 0,0 0-1 0 0,1 0 1 0 0,-1 0-1 0 0,1 0 1 0 0,-1 0-1 0 0,1 0 1 0 0,-1 0-1 0 0,1 0 0 0 0,0-1 1 0 0,-1 1-1 0 0,1-1 1 0 0,0 1-1 0 0,0-1 1 0 0,-1 0-1 0 0,1 1 1 0 0,0-1-1 0 0,0 0 1 0 0,-1 0-1 0 0,1 0 1 0 0,0-1-1 0 0,0 1 1 0 0,-1 0-1 0 0,1-1 1 0 0,0 1-1 0 0,0-1 0 0 0,-1 1 1 0 0,4-3-1 0 0,-3 2 18 0 0,1 0 0 0 0,-1-1 0 0 0,1 1-1 0 0,-1-1 1 0 0,0 0 0 0 0,0 0 0 0 0,0 0-1 0 0,0 0 1 0 0,0 0 0 0 0,0-1 0 0 0,0 1 0 0 0,-1 0-1 0 0,3-6 1 0 0,-2 3-7 0 0,0-1-1 0 0,0 0 1 0 0,-1 0-1 0 0,0 0 1 0 0,1-9-1 0 0,-1 6-91 0 0,0 8 64 0 0,-1 0-1 0 0,0 0 1 0 0,1 0 0 0 0,-1 0 0 0 0,0 0 0 0 0,0 0 0 0 0,0 0 0 0 0,0 0 0 0 0,0 0 0 0 0,0 0 0 0 0,0 0 0 0 0,-1-2-1 0 0,1-12-90 0 0,0 14 97 0 0,0-1 0 0 0,0 1-1 0 0,0 0 1 0 0,0 0 0 0 0,0-1-1 0 0,0 1 1 0 0,0 0 0 0 0,0 0-1 0 0,-1 0 1 0 0,1-1 0 0 0,0 1-1 0 0,-1 0 1 0 0,1 0 0 0 0,-1 0-1 0 0,1 0 1 0 0,-1 0 0 0 0,-1-2-1 0 0,-1-1 63 0 0,-1 0 1 0 0,1 1-1 0 0,-1-1 0 0 0,0 1 0 0 0,0 0 0 0 0,0 0 0 0 0,0 1 0 0 0,-1-1 0 0 0,-7-2 0 0 0,10 4-71 0 0,1 1 0 0 0,0 0 0 0 0,0 0 0 0 0,0 0 0 0 0,-1-1 0 0 0,1 1-1 0 0,0 0 1 0 0,0 1 0 0 0,-1-1 0 0 0,1 0 0 0 0,0 0 0 0 0,0 0 0 0 0,-1 1 0 0 0,1-1 0 0 0,0 1 0 0 0,0-1-1 0 0,-2 2 1 0 0,-7 2-75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0:28:48.392"/>
    </inkml:context>
    <inkml:brush xml:id="br0">
      <inkml:brushProperty name="width" value="0.025" units="cm"/>
      <inkml:brushProperty name="height" value="0.025" units="cm"/>
    </inkml:brush>
  </inkml:definitions>
  <inkml:trace contextRef="#ctx0" brushRef="#br0">1 0 1376 0 0,'5'2'9582'0'0,"0"5"-6669"0"0,0 7-936 0 0,3 12 656 0 0,-4-12-3876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0:28:49.143"/>
    </inkml:context>
    <inkml:brush xml:id="br0">
      <inkml:brushProperty name="width" value="0.025" units="cm"/>
      <inkml:brushProperty name="height" value="0.025" units="cm"/>
    </inkml:brush>
  </inkml:definitions>
  <inkml:trace contextRef="#ctx0" brushRef="#br0">60 18 1840 0 0,'-2'-1'-353'0'0,"2"1"751"0"0,-1-1 0 0 0,1 1 0 0 0,-1 0 0 0 0,1 0 1 0 0,-1-1-1 0 0,1 1 0 0 0,-1 0 0 0 0,1-1 0 0 0,-1 1 0 0 0,1-1 0 0 0,-1 1 0 0 0,1-1 0 0 0,0 1 0 0 0,-1-1 1 0 0,1 1-1 0 0,0-1 0 0 0,-1 1 0 0 0,1-1 0 0 0,0 1 0 0 0,0-1 0 0 0,-1 1 0 0 0,1-1 0 0 0,0 0 1 0 0,0 0-1 0 0,0 0-341 0 0,0 1 0 0 0,0 0 0 0 0,-1 0 0 0 0,1-1 0 0 0,0 1 0 0 0,0 0 0 0 0,0 0 0 0 0,-1-1 0 0 0,1 1 0 0 0,0 0 1 0 0,0 0-1 0 0,-1 0 0 0 0,1-1 0 0 0,0 1 0 0 0,-1 0 0 0 0,1 0 0 0 0,0 0 0 0 0,0 0 0 0 0,-1 0 0 0 0,1 0 0 0 0,0 0 0 0 0,-1 0 1 0 0,1 0-1 0 0,0-1 0 0 0,-1 1 0 0 0,1 0 0 0 0,0 1 0 0 0,0-1 0 0 0,-1 0 0 0 0,1 0 0 0 0,0 0 0 0 0,-1 0 0 0 0,1 0 1 0 0,-1 0-1 0 0,-10 4 1793 0 0,8-1-1739 0 0,0 0 1 0 0,1 0-1 0 0,-1 1 1 0 0,1-1-1 0 0,0 1 1 0 0,0 0 0 0 0,0-1-1 0 0,0 1 1 0 0,1 0-1 0 0,0 0 1 0 0,-1 0-1 0 0,2 0 1 0 0,-1 0 0 0 0,0 1-1 0 0,1-1 1 0 0,0 0-1 0 0,0 0 1 0 0,0 6-1 0 0,1-7-27 0 0,-1 0-1 0 0,1 0 0 0 0,-1 0 0 0 0,1 0 0 0 0,0 0 0 0 0,1 0 0 0 0,-1 0 0 0 0,0 0 0 0 0,1-1 0 0 0,-1 1 0 0 0,1 0 0 0 0,0-1 0 0 0,0 1 0 0 0,0-1 0 0 0,0 0 0 0 0,0 0 0 0 0,1 0 0 0 0,-1 0 1 0 0,1 0-1 0 0,-1 0 0 0 0,1 0 0 0 0,0-1 0 0 0,0 1 0 0 0,-1-1 0 0 0,1 0 0 0 0,0 0 0 0 0,0 0 0 0 0,0-1 0 0 0,1 1 0 0 0,-1 0 0 0 0,0-1 0 0 0,0 0 0 0 0,5 0 0 0 0,10-7-2131 0 0,-14 5-4511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0:28:49.609"/>
    </inkml:context>
    <inkml:brush xml:id="br0">
      <inkml:brushProperty name="width" value="0.025" units="cm"/>
      <inkml:brushProperty name="height" value="0.025" units="cm"/>
    </inkml:brush>
  </inkml:definitions>
  <inkml:trace contextRef="#ctx0" brushRef="#br0">1 3 2304 0 0,'0'-3'14152'0'0,"6"23"-13509"0"0,0-1 0 0 0,-2 1 1 0 0,4 29-1 0 0,-5-31-231 0 0,6 39 1618 0 0,-9-57-2063 0 0,0 0 0 0 0,0 0-1 0 0,0 0 1 0 0,0 1-1 0 0,0-1 1 0 0,0 0-1 0 0,0 0 1 0 0,0 0 0 0 0,0 0-1 0 0,0 1 1 0 0,0-1-1 0 0,0 0 1 0 0,0 0 0 0 0,1 0-1 0 0,-1 0 1 0 0,0 0-1 0 0,0 1 1 0 0,0-1 0 0 0,0 0-1 0 0,0 0 1 0 0,0 0-1 0 0,1 0 1 0 0,-1 0 0 0 0,0 0-1 0 0,0 0 1 0 0,0 0-1 0 0,0 0 1 0 0,1 1 0 0 0,-1-1-1 0 0,0 0 1 0 0,0 0-1 0 0,0 0 1 0 0,0 0 0 0 0,1 0-1 0 0,-1 0 1 0 0,2-1-1341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0:28:50.230"/>
    </inkml:context>
    <inkml:brush xml:id="br0">
      <inkml:brushProperty name="width" value="0.025" units="cm"/>
      <inkml:brushProperty name="height" value="0.025" units="cm"/>
    </inkml:brush>
  </inkml:definitions>
  <inkml:trace contextRef="#ctx0" brushRef="#br0">30 17 3224 0 0,'0'0'143'0'0,"-1"-2"-499"0"0,-5-10 10727 0 0,4 10-9021 0 0,2 2-1268 0 0,-1 0 0 0 0,1 0 0 0 0,-1 0 0 0 0,1 0 0 0 0,0 0 0 0 0,-1 0 1 0 0,1 0-1 0 0,-1 0 0 0 0,1 0 0 0 0,-1 0 0 0 0,1 0 0 0 0,-1 1 0 0 0,1-1 0 0 0,-1 0 1 0 0,1 0-1 0 0,0 1 0 0 0,-1-1 0 0 0,1 0 0 0 0,0 0 0 0 0,-1 1 0 0 0,1-1 1 0 0,0 0-1 0 0,-1 1 0 0 0,1-1 0 0 0,0 1 0 0 0,-1-1 0 0 0,1 0 0 0 0,0 1 0 0 0,0-1 1 0 0,0 1-1 0 0,-1 0 0 0 0,-6 15-51 0 0,6-9 137 0 0,1 0-1 0 0,-1 0 0 0 0,1 0 0 0 0,1 0 1 0 0,-1 0-1 0 0,3 13 0 0 0,-2-17-92 0 0,0 1 0 0 0,0-1-1 0 0,0 0 1 0 0,1 0 0 0 0,-1 1 0 0 0,1-1-1 0 0,0 0 1 0 0,0-1 0 0 0,0 1 0 0 0,0 0-1 0 0,0 0 1 0 0,0-1 0 0 0,1 1 0 0 0,-1-1-1 0 0,6 4 1 0 0,-7-6-29 0 0,0 1 1 0 0,0-1-1 0 0,0 1 0 0 0,0-1 1 0 0,0 1-1 0 0,0-1 0 0 0,0 1 1 0 0,1-1-1 0 0,-1 0 0 0 0,0 0 0 0 0,0 0 1 0 0,0 0-1 0 0,0 0 0 0 0,1 0 1 0 0,-1 0-1 0 0,0 0 0 0 0,0 0 1 0 0,0 0-1 0 0,0-1 0 0 0,1 1 1 0 0,-1 0-1 0 0,0-1 0 0 0,0 1 0 0 0,0-1 1 0 0,0 1-1 0 0,0-1 0 0 0,0 0 1 0 0,0 0-1 0 0,0 1 0 0 0,0-1 1 0 0,0 0-1 0 0,-1 0 0 0 0,1 0 1 0 0,0 0-1 0 0,0 0 0 0 0,-1 0 0 0 0,1 0 1 0 0,0-1-1 0 0,1-1-54 0 0,-1 0 1 0 0,1 0-1 0 0,-1 0 0 0 0,0 0 0 0 0,0 0 1 0 0,0 0-1 0 0,0 0 0 0 0,0 0 0 0 0,-1-1 1 0 0,1 1-1 0 0,-1 0 0 0 0,-1-7 0 0 0,1 5 8 0 0,-1-2 0 0 0,0 0 0 0 0,-1 1 0 0 0,1-1 0 0 0,-1 0 0 0 0,-1 1 0 0 0,-4-11 0 0 0,6 16 8 0 0,1 1 0 0 0,0-1 0 0 0,-1 0-1 0 0,1 1 1 0 0,0-1 0 0 0,-1 0 0 0 0,1 1 0 0 0,-1-1-1 0 0,1 1 1 0 0,-1-1 0 0 0,1 1 0 0 0,-1-1-1 0 0,0 1 1 0 0,1-1 0 0 0,-1 1 0 0 0,1 0-1 0 0,-1-1 1 0 0,0 1 0 0 0,0 0 0 0 0,1 0 0 0 0,-1-1-1 0 0,0 1 1 0 0,1 0 0 0 0,-1 0 0 0 0,0 0-1 0 0,0 0 1 0 0,1 0 0 0 0,-1 0 0 0 0,0 0-1 0 0,-1 0 1 0 0,0 1 32 0 0,0 0-1 0 0,0 0 1 0 0,0 0-1 0 0,0 0 1 0 0,0 0-1 0 0,0 0 0 0 0,1 1 1 0 0,-4 2-1 0 0,0-1-2152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0:28:50.837"/>
    </inkml:context>
    <inkml:brush xml:id="br0">
      <inkml:brushProperty name="width" value="0.025" units="cm"/>
      <inkml:brushProperty name="height" value="0.025" units="cm"/>
    </inkml:brush>
  </inkml:definitions>
  <inkml:trace contextRef="#ctx0" brushRef="#br0">43 18 7600 0 0,'4'-7'1417'0'0,"-4"7"-1216"0"0,0-1 0 0 0,0 1 0 0 0,1 0 0 0 0,-1 0 0 0 0,0-1 0 0 0,0 1 0 0 0,0 0 0 0 0,0-1 0 0 0,0 1 0 0 0,0 0 0 0 0,0 0 0 0 0,0-1 0 0 0,0 1 0 0 0,0 0 0 0 0,0-1 0 0 0,0 1 0 0 0,0 0 0 0 0,0 0 0 0 0,0-1 0 0 0,0 1 0 0 0,0 0 0 0 0,-1-1 0 0 0,1 1 0 0 0,0 0 0 0 0,0 0 0 0 0,0-1 0 0 0,0 1 0 0 0,-1 0 0 0 0,-7-2 1886 0 0,-10 7-1606 0 0,16-3-394 0 0,0 0 1 0 0,0 0-1 0 0,1 0 0 0 0,-1 0 0 0 0,1 1 0 0 0,-1-1 1 0 0,1 0-1 0 0,0 1 0 0 0,0-1 0 0 0,0 1 1 0 0,0-1-1 0 0,0 1 0 0 0,1-1 0 0 0,-1 1 0 0 0,1 0 1 0 0,0-1-1 0 0,0 1 0 0 0,0 4 0 0 0,0-2-92 0 0,0-1-1 0 0,0 1 1 0 0,1 0-1 0 0,0 0 0 0 0,0 0 1 0 0,0-1-1 0 0,0 1 1 0 0,1 0-1 0 0,2 5 0 0 0,-2-8 122 0 0,-1 0-1 0 0,1 0 1 0 0,0 0-1 0 0,-1-1 1 0 0,1 1-1 0 0,0 0 1 0 0,0-1-1 0 0,0 0 1 0 0,0 1-1 0 0,0-1 1 0 0,0 0-1 0 0,0 0 1 0 0,1 0-1 0 0,-1 0 1 0 0,0-1-1 0 0,1 1 1 0 0,-1-1-1 0 0,0 1 1 0 0,1-1-1 0 0,-1 0 1 0 0,3 0-1 0 0,26-2-289 0 0,-4-4-3325 0 0,-20 3 1477 0 0,-1 0-23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0:28:51.240"/>
    </inkml:context>
    <inkml:brush xml:id="br0">
      <inkml:brushProperty name="width" value="0.025" units="cm"/>
      <inkml:brushProperty name="height" value="0.025" units="cm"/>
    </inkml:brush>
  </inkml:definitions>
  <inkml:trace contextRef="#ctx0" brushRef="#br0">4 0 6448 0 0,'0'0'498'0'0,"-1"9"4857"0"0,-1 1-3470 0 0,2-3-1300 0 0,0-1-1 0 0,0 1 0 0 0,0-1 1 0 0,1 1-1 0 0,0 0 0 0 0,2 6 1 0 0,14 41 1832 0 0,-10-35-1544 0 0,-2-1-115 0 0,-4-11-511 0 0,1 0 0 0 0,1 0 0 0 0,-1-1 0 0 0,6 12-1 0 0,-8-18-237 0 0,0 0-1 0 0,0 0 1 0 0,0 0-1 0 0,0 0 1 0 0,0 0 0 0 0,0 0-1 0 0,0 1 1 0 0,0-1-1 0 0,1 0 1 0 0,-1 0-1 0 0,0 0 1 0 0,0 0-1 0 0,0 0 1 0 0,0 0-1 0 0,0 0 1 0 0,0 0 0 0 0,0 0-1 0 0,0 0 1 0 0,0 0-1 0 0,0 0 1 0 0,0 0-1 0 0,0 0 1 0 0,0 1-1 0 0,0-1 1 0 0,0 0-1 0 0,1 0 1 0 0,-1 0 0 0 0,0 0-1 0 0,0 0 1 0 0,0 0-1 0 0,0 0 1 0 0,0 0-1 0 0,0 0 1 0 0,0 0-1 0 0,0 0 1 0 0,0 0 0 0 0,0 0-1 0 0,0 0 1 0 0,1 0-1 0 0,-1 0 1 0 0,0 0-1 0 0,0 0 1 0 0,0 0-1 0 0,0 0 1 0 0,0 0-1 0 0,0-1 1 0 0,0 1 0 0 0,0 0-1 0 0,0 0 1 0 0,0 0-1 0 0,1 0 1 0 0,0-6-108 0 0,0-10-3710 0 0,-1 14 2310 0 0,0-3-5450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0:28:51.648"/>
    </inkml:context>
    <inkml:brush xml:id="br0">
      <inkml:brushProperty name="width" value="0.025" units="cm"/>
      <inkml:brushProperty name="height" value="0.025" units="cm"/>
    </inkml:brush>
  </inkml:definitions>
  <inkml:trace contextRef="#ctx0" brushRef="#br0">0 0 3680 0 0,'1'0'284'0'0,"0"1"488"0"0,1-1 1 0 0,-1 1-1 0 0,1 0 0 0 0,-1-1 0 0 0,1 1 1 0 0,-1 0-1 0 0,1 0 0 0 0,-1 0 1 0 0,0 0-1 0 0,0 0 0 0 0,1 0 1 0 0,-1 0-1 0 0,0 1 0 0 0,0-1 1 0 0,1 2-1 0 0,6 5 970 0 0,10 6 300 0 0,-13-9-2063 0 0,0-1 0 0 0,1 1 1 0 0,0-1-1 0 0,0-1 0 0 0,7 5 1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0:28:52.098"/>
    </inkml:context>
    <inkml:brush xml:id="br0">
      <inkml:brushProperty name="width" value="0.025" units="cm"/>
      <inkml:brushProperty name="height" value="0.025" units="cm"/>
    </inkml:brush>
  </inkml:definitions>
  <inkml:trace contextRef="#ctx0" brushRef="#br0">1 159 3224 0 0,'4'-5'2425'0'0,"1"0"1"0"0,-1 0-1 0 0,1 0 1 0 0,3-7-1 0 0,13-24 2574 0 0,-15 24-4211 0 0,1 1-1 0 0,0-1 0 0 0,9-10 0 0 0,-10 15-782 0 0,-4 4-18 0 0,0 1 0 0 0,1-1 0 0 0,-1 0 0 0 0,1 1 0 0 0,0-1-1 0 0,-1 1 1 0 0,1 0 0 0 0,6-4 0 0 0,-8 6-73 0 0,-1 0 1 0 0,0 0-1 0 0,0 0 0 0 0,0 0 1 0 0,0 0-1 0 0,0 0 0 0 0,0 0 1 0 0,1 0-1 0 0,-1 0 0 0 0,0 0 1 0 0,0 0-1 0 0,0 0 0 0 0,0 0 1 0 0,0 0-1 0 0,1 0 1 0 0,-1 0-1 0 0,0 0 0 0 0,0 1 1 0 0,0-1-1 0 0,0 0 0 0 0,0 0 1 0 0,0 0-1 0 0,0 0 0 0 0,1 0 1 0 0,-1 0-1 0 0,0 0 0 0 0,0 0 1 0 0,0 1-1 0 0,0-1 0 0 0,0 0 1 0 0,0 0-1 0 0,0 0 0 0 0,0 0 1 0 0,0 0-1 0 0,0 0 0 0 0,0 1 1 0 0,0-1-1 0 0,0 0 1 0 0,0 0-1 0 0,0 1-376 0 0,2 3-6700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0:28:53.110"/>
    </inkml:context>
    <inkml:brush xml:id="br0">
      <inkml:brushProperty name="width" value="0.025" units="cm"/>
      <inkml:brushProperty name="height" value="0.025" units="cm"/>
    </inkml:brush>
  </inkml:definitions>
  <inkml:trace contextRef="#ctx0" brushRef="#br0">0 0 8032 0 0,'0'0'4310'0'0,"16"15"-228"0"0,-11-8-3529 0 0,1-1 0 0 0,0 1 0 0 0,0-1 0 0 0,0 0 0 0 0,1-1 0 0 0,0 1 0 0 0,0-1 0 0 0,0-1 0 0 0,1 1 0 0 0,0-1 1 0 0,15 6-1 0 0,-20-8-66 0 0,0 0-1542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3:18:45.794"/>
    </inkml:context>
    <inkml:brush xml:id="br0">
      <inkml:brushProperty name="width" value="0.05" units="cm"/>
      <inkml:brushProperty name="height" value="0.05" units="cm"/>
    </inkml:brush>
  </inkml:definitions>
  <inkml:trace contextRef="#ctx0" brushRef="#br0">185 1060 13824 0 0,'0'0'1056'0'0,"1"-6"-612"0"0,0 3-160 0 0,-1 0 1 0 0,1 0 0 0 0,-1 0 0 0 0,0 0 0 0 0,0 0-1 0 0,0 0 1 0 0,-1 0 0 0 0,1 0 0 0 0,0 0 0 0 0,-1 0 0 0 0,0 0-1 0 0,0 0 1 0 0,0 0 0 0 0,0 1 0 0 0,0-1 0 0 0,-1 0 0 0 0,1 0-1 0 0,-3-2 1 0 0,-5-12 361 0 0,-57-131 3375 0 0,-18-95-3856 0 0,82 239-165 0 0,1-1 0 0 0,0 1 0 0 0,0-1 0 0 0,0-8 0 0 0,1 12 0 0 0,0 1 0 0 0,0 0 0 0 0,0 0 0 0 0,0 0 0 0 0,0-1 0 0 0,0 1 0 0 0,0 0 0 0 0,0 0 0 0 0,0 0 0 0 0,0-1 0 0 0,1 1 0 0 0,-1 0 0 0 0,0 0 0 0 0,0 0 0 0 0,0 0 0 0 0,0-1 0 0 0,0 1 0 0 0,0 0 0 0 0,1 0 0 0 0,-1 0 0 0 0,0 0 0 0 0,0 0 0 0 0,0-1 0 0 0,0 1 0 0 0,1 0 0 0 0,-1 0 0 0 0,0 0 0 0 0,0 0 0 0 0,0 0 0 0 0,1 0 0 0 0,-1 0 0 0 0,0 0 0 0 0,0 0 0 0 0,1 0 0 0 0,-1 0 0 0 0,0 0 0 0 0,0 0 0 0 0,0 0 0 0 0,1 0 0 0 0,-1 0 0 0 0,0 0 0 0 0,0 0 0 0 0,0 0 0 0 0,1 0 0 0 0,-1 0 0 0 0,0 0 0 0 0,0 0 0 0 0,0 0 0 0 0,1 1 0 0 0,-1-1 0 0 0,0 0 0 0 0,0 0 0 0 0,0 0 0 0 0,10 6 0 0 0,-10-6 0 0 0,9 7 0 0 0,0 1 0 0 0,-1 0 0 0 0,0 1 0 0 0,14 19 0 0 0,23 43 0 0 0,3 5 0 0 0,20 6 0 0 0,-55-69 0 0 0,0 0 0 0 0,1-1 0 0 0,26 17 0 0 0,-39-28 3 0 0,-1-1 0 0 0,1 1 0 0 0,-1-1 0 0 0,1 0 0 0 0,-1 1 0 0 0,1-1 0 0 0,0 0 0 0 0,-1 1-1 0 0,1-1 1 0 0,0 0 0 0 0,-1 0 0 0 0,1 0 0 0 0,0 1 0 0 0,0-1 0 0 0,-1 0 0 0 0,1 0 0 0 0,0 0 0 0 0,-1 0 0 0 0,1 0-1 0 0,0 0 1 0 0,-1 0 0 0 0,1-1 0 0 0,0 1 0 0 0,-1 0 0 0 0,1 0 0 0 0,0-1 0 0 0,-1 1 0 0 0,1 0 0 0 0,0 0 0 0 0,-1-1 0 0 0,1 1-1 0 0,-1-1 1 0 0,1 1 0 0 0,0-1 0 0 0,-1 1 0 0 0,1-1 0 0 0,-1 1 0 0 0,0-1 0 0 0,1 1 0 0 0,-1-1 0 0 0,1 1 0 0 0,-1-1-1 0 0,0 0 1 0 0,1 0 0 0 0,0-2 112 0 0,0 0-1 0 0,0-1 0 0 0,0 1 0 0 0,-1 0 0 0 0,1 0 1 0 0,-1-6-1 0 0,0-1 137 0 0,-1-1 1 0 0,-1 1-1 0 0,-2-11 0 0 0,-1-1-155 0 0,0-4-91 0 0,-2 1 0 0 0,0 1 0 0 0,-12-25 0 0 0,-37-68-8 0 0,30 67 2 0 0,-58-133 4 0 0,13 28-19 0 0,64 139 23 0 0,-6-9-31 0 0,1-1-1 0 0,1 0 1 0 0,2 0 0 0 0,-8-33-1 0 0,40 78 89 0 0,-5-4-719 0 0,55 57 268 0 0,-21-8 910 0 0,81 136 0 0 0,-78-111-488 0 0,-54-88-36 0 0,58 99-850 0 0,-53-87 699 0 0,0-1-1 0 0,-1 1 1 0 0,0 0-1 0 0,-1 0 1 0 0,-1 1 0 0 0,3 18-1 0 0,-5-5-824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0:28:55.581"/>
    </inkml:context>
    <inkml:brush xml:id="br0">
      <inkml:brushProperty name="width" value="0.025" units="cm"/>
      <inkml:brushProperty name="height" value="0.025" units="cm"/>
    </inkml:brush>
  </inkml:definitions>
  <inkml:trace contextRef="#ctx0" brushRef="#br0">25 55 4608 0 0,'0'0'208'0'0,"0"0"-9"0"0,-2 1 1214 0 0,2-1-1209 0 0,-1 0 0 0 0,1 0 0 0 0,0 0 0 0 0,-1 0 0 0 0,1 0 0 0 0,0 0 0 0 0,0 0 0 0 0,-1 0 0 0 0,1 0 0 0 0,0 0 0 0 0,0 0 0 0 0,-1 0 0 0 0,1-1 0 0 0,0 1 0 0 0,0 0 0 0 0,-1 0 0 0 0,1 0 0 0 0,0 0 0 0 0,0-1 0 0 0,0 1 0 0 0,-1 0 0 0 0,1 0 0 0 0,0 0 0 0 0,0-1 0 0 0,0 1 0 0 0,0 0 0 0 0,-1 0 0 0 0,1-1 0 0 0,0 1 0 0 0,0 0 0 0 0,0 0 0 0 0,0-1 0 0 0,1-10 1816 0 0,0 9-1837 0 0,-1 0 0 0 0,1 1 0 0 0,0-1-1 0 0,-1 0 1 0 0,1 1 0 0 0,0-1 0 0 0,0 1 0 0 0,0 0 0 0 0,0-1-1 0 0,0 1 1 0 0,2-2 0 0 0,-2 3-146 0 0,0-1 0 0 0,0 1 0 0 0,1 0 0 0 0,-1 0-1 0 0,0 0 1 0 0,0-1 0 0 0,0 1 0 0 0,1 0 0 0 0,-1 0 0 0 0,0 0-1 0 0,0 1 1 0 0,0-1 0 0 0,0 0 0 0 0,1 0 0 0 0,-1 1 0 0 0,0-1 0 0 0,0 1-1 0 0,0-1 1 0 0,0 1 0 0 0,0-1 0 0 0,0 1 0 0 0,0 0 0 0 0,0-1-1 0 0,0 1 1 0 0,0 0 0 0 0,0 0 0 0 0,0 0 0 0 0,-1-1 0 0 0,1 1 0 0 0,0 0-1 0 0,-1 0 1 0 0,2 2 0 0 0,0 0 17 0 0,0 1-1 0 0,0-1 1 0 0,0 0-1 0 0,-1 1 0 0 0,0-1 1 0 0,1 1-1 0 0,-1 0 1 0 0,1 7-1 0 0,-2-8 17 0 0,0 0-1 0 0,-1 0 0 0 0,1 0 0 0 0,0 0 1 0 0,-1-1-1 0 0,0 1 0 0 0,0 0 0 0 0,0 0 1 0 0,0 0-1 0 0,0-1 0 0 0,-1 1 0 0 0,1-1 0 0 0,-3 5 1 0 0,3-7-20 0 0,1 1 0 0 0,-1 0 1 0 0,0-1-1 0 0,1 1 0 0 0,-1 0 0 0 0,0-1 1 0 0,1 1-1 0 0,-1-1 0 0 0,0 1 1 0 0,0-1-1 0 0,0 0 0 0 0,1 1 1 0 0,-1-1-1 0 0,0 0 0 0 0,0 1 0 0 0,0-1 1 0 0,0 0-1 0 0,-1 0 0 0 0,1 0-18 0 0,0 0-1 0 0,-1 0 0 0 0,1-1 0 0 0,0 1 0 0 0,0-1 1 0 0,0 1-1 0 0,0-1 0 0 0,0 1 0 0 0,0-1 1 0 0,1 1-1 0 0,-1-1 0 0 0,0 0 0 0 0,0 0 0 0 0,0 1 1 0 0,1-1-1 0 0,-1 0 0 0 0,0 0 0 0 0,1 0 0 0 0,-2-1 1 0 0,0-1-38 0 0,1-1 1 0 0,-1 1 0 0 0,1 0 0 0 0,0-1 0 0 0,0 1-1 0 0,0 0 1 0 0,0-1 0 0 0,1 0 0 0 0,-1 1-1 0 0,1-1 1 0 0,0 1 0 0 0,0-1 0 0 0,0 1 0 0 0,0-1-1 0 0,1 0 1 0 0,0 1 0 0 0,0-1 0 0 0,-1 1-1 0 0,2 0 1 0 0,-1-1 0 0 0,0 1 0 0 0,1 0 0 0 0,2-4-1 0 0,-4 7 4 0 0,0-1 0 0 0,1 1-1 0 0,-1-1 1 0 0,1 1 0 0 0,-1 0 0 0 0,0-1-1 0 0,1 1 1 0 0,-1 0 0 0 0,1-1-1 0 0,-1 1 1 0 0,1 0 0 0 0,-1 0-1 0 0,1 0 1 0 0,-1-1 0 0 0,1 1 0 0 0,-1 0-1 0 0,1 0 1 0 0,0 0 0 0 0,-1 0-1 0 0,1 0 1 0 0,-1 0 0 0 0,1 0-1 0 0,-1 0 1 0 0,1 0 0 0 0,-1 0 0 0 0,1 0-1 0 0,0 0 1 0 0,-1 0 0 0 0,1 1-1 0 0,-1-1 1 0 0,1 0 0 0 0,-1 0-1 0 0,1 1 1 0 0,-1-1 0 0 0,0 0 0 0 0,1 1-1 0 0,-1-1 1 0 0,1 0 0 0 0,-1 1-1 0 0,1-1 1 0 0,-1 1 0 0 0,0-1-1 0 0,1 0 1 0 0,-1 1 0 0 0,0-1 0 0 0,0 1-1 0 0,1 0 1 0 0,0 1-14 0 0,1 1 0 0 0,-1-1 1 0 0,0 0-1 0 0,0 1 0 0 0,0-1 1 0 0,0 1-1 0 0,0 0 0 0 0,0 2 0 0 0,-1 0 74 0 0,0-1-1 0 0,0 1 0 0 0,-1-1 1 0 0,1 1-1 0 0,-1 0 0 0 0,-1-1 1 0 0,1 0-1 0 0,0 1 0 0 0,-1-1 1 0 0,0 0-1 0 0,-4 7 0 0 0,6-11-49 0 0,0 0 0 0 0,0 0 0 0 0,0 0 0 0 0,0 1 0 0 0,0-1 0 0 0,-1 0 0 0 0,1 0 0 0 0,0 0 0 0 0,0 1 0 0 0,0-1 0 0 0,0 0 0 0 0,-1 0 0 0 0,1 0 0 0 0,0 0 0 0 0,0 0 0 0 0,0 0 0 0 0,-1 1 0 0 0,1-1 0 0 0,0 0 0 0 0,0 0 0 0 0,0 0-1 0 0,-1 0 1 0 0,1 0 0 0 0,0 0 0 0 0,0 0 0 0 0,-1 0 0 0 0,1 0 0 0 0,0 0 0 0 0,0 0 0 0 0,-1 0 0 0 0,1 0 0 0 0,0 0 0 0 0,0 0 0 0 0,-1 0 0 0 0,-4-8 706 0 0,1-11-660 0 0,4 16-125 0 0,0-1 1 0 0,1 1 0 0 0,-1-1-1 0 0,1 1 1 0 0,0 0-1 0 0,0-1 1 0 0,0 1-1 0 0,0 0 1 0 0,0 0-1 0 0,1-1 1 0 0,-1 1-1 0 0,4-4 1 0 0,-4 6 55 0 0,0 0 1 0 0,0 0 0 0 0,-1 0-1 0 0,1 0 1 0 0,0 0-1 0 0,0 1 1 0 0,1-1-1 0 0,-1 0 1 0 0,0 1-1 0 0,0-1 1 0 0,0 1 0 0 0,0-1-1 0 0,0 1 1 0 0,1-1-1 0 0,-1 1 1 0 0,0 0-1 0 0,0 0 1 0 0,1 0-1 0 0,-1-1 1 0 0,0 1 0 0 0,0 1-1 0 0,1-1 1 0 0,-1 0-1 0 0,0 0 1 0 0,0 0-1 0 0,1 1 1 0 0,-1-1-1 0 0,0 0 1 0 0,0 1-1 0 0,0-1 1 0 0,1 1 0 0 0,-1-1-1 0 0,0 1 1 0 0,0 0-1 0 0,0 0 1 0 0,2 1-1 0 0,-2-1 20 0 0,-1 0 0 0 0,1 0-1 0 0,0 0 1 0 0,0 0 0 0 0,-1 0-1 0 0,1 0 1 0 0,-1 1 0 0 0,1-1-1 0 0,-1 0 1 0 0,1 0-1 0 0,-1 0 1 0 0,0 1 0 0 0,0-1-1 0 0,0 0 1 0 0,1 0 0 0 0,-1 1-1 0 0,0-1 1 0 0,0 0 0 0 0,-1 0-1 0 0,1 1 1 0 0,0-1 0 0 0,0 0-1 0 0,-1 0 1 0 0,1 1 0 0 0,-1 1-1 0 0,-2 4-36 0 0,1-1 0 0 0,-1 1 0 0 0,-4 6-1 0 0,6-10 132 0 0,-1 0 1 0 0,1-1-1 0 0,-1 1 0 0 0,0-1 0 0 0,0 1 0 0 0,0-1 0 0 0,-5 4 0 0 0,7-6-52 0 0,0 0 1 0 0,-1 1-1 0 0,1-1 1 0 0,-1 0-1 0 0,1 1 0 0 0,-1-1 1 0 0,1 0-1 0 0,-1 0 1 0 0,1 0-1 0 0,-1 0 0 0 0,0 0 1 0 0,1 1-1 0 0,-1-1 0 0 0,1 0 1 0 0,-1 0-1 0 0,1 0 1 0 0,-1 0-1 0 0,1-1 0 0 0,-2 1 1 0 0,1 0-43 0 0,1-1 0 0 0,-1 1 1 0 0,0-1-1 0 0,0 1 1 0 0,1-1-1 0 0,-1 1 0 0 0,0-1 1 0 0,1 0-1 0 0,-1 1 1 0 0,1-1-1 0 0,-1 0 0 0 0,1 0 1 0 0,-1 1-1 0 0,1-1 1 0 0,0 0-1 0 0,-1-1 0 0 0,-1-3-6 0 0,0 0 0 0 0,0 0 0 0 0,1-1 0 0 0,0 1 0 0 0,0 0-1 0 0,-1-11 1 0 0,2 14-8 0 0,0 0 0 0 0,0 0-1 0 0,0 0 1 0 0,0 0-1 0 0,1 0 1 0 0,-1 0 0 0 0,1 0-1 0 0,-1 0 1 0 0,1 0-1 0 0,-1 0 1 0 0,1 0 0 0 0,0 0-1 0 0,0 1 1 0 0,0-1-1 0 0,0 0 1 0 0,0 1 0 0 0,0-1-1 0 0,1 1 1 0 0,-1-1-1 0 0,0 1 1 0 0,1-1 0 0 0,2-1-1 0 0,-4 3 9 0 0,1 0 0 0 0,-1-1 0 0 0,1 1 0 0 0,-1 0 0 0 0,1 0 0 0 0,-1-1-1 0 0,1 1 1 0 0,-1 0 0 0 0,1 0 0 0 0,0 0 0 0 0,-1 0 0 0 0,1 0 0 0 0,-1 0-1 0 0,1-1 1 0 0,0 1 0 0 0,-1 1 0 0 0,1-1 0 0 0,0 0 0 0 0,-1 0 0 0 0,1 0-1 0 0,-1 0 1 0 0,1 0 0 0 0,-1 0 0 0 0,1 1 0 0 0,0-1 0 0 0,0 1 21 0 0,0 0-1 0 0,0 0 1 0 0,-1-1 0 0 0,1 1 0 0 0,0 0 0 0 0,-1 0 0 0 0,1 0-1 0 0,0 0 1 0 0,-1 0 0 0 0,1 0 0 0 0,-1 0 0 0 0,0 0 0 0 0,1 1-1 0 0,0 1-20 0 0,-1 1 0 0 0,1-1 0 0 0,-1 0 0 0 0,1 0 0 0 0,-1 0 0 0 0,0 0 0 0 0,-1 0 0 0 0,1 0 0 0 0,-1 5 0 0 0,-1-4-99 0 0,1-1 0 0 0,-1 1 1 0 0,0-1-1 0 0,0 1 0 0 0,-2 3 1 0 0,3-6 114 0 0,0 0 0 0 0,0 0 1 0 0,0 0-1 0 0,0 0 0 0 0,0 0 1 0 0,0 0-1 0 0,0 0 0 0 0,0 0 1 0 0,0-1-1 0 0,0 1 0 0 0,0 0 1 0 0,0-1-1 0 0,-1 1 0 0 0,1-1 1 0 0,0 1-1 0 0,0-1 0 0 0,-1 1 1 0 0,-1-1-1 0 0,2 0-9 0 0,1 0-1 0 0,-1-1 1 0 0,1 1 0 0 0,-1 0-1 0 0,1-1 1 0 0,-1 1 0 0 0,1-1-1 0 0,-1 1 1 0 0,1-1 0 0 0,-1 1-1 0 0,1-1 1 0 0,-1 1 0 0 0,1-1 0 0 0,0 1-1 0 0,-1-1 1 0 0,1 1 0 0 0,0-1-1 0 0,0 0 1 0 0,-1 1 0 0 0,1-1-1 0 0,0 0 1 0 0,0 0 0 0 0,-4-16 108 0 0,4 12-144 0 0,0 1-1 0 0,0-1 0 0 0,0 1 1 0 0,0-1-1 0 0,1 1 0 0 0,-1-1 1 0 0,1 1-1 0 0,0 0 0 0 0,1-1 1 0 0,-1 1-1 0 0,1 0 0 0 0,0 0 1 0 0,0 0-1 0 0,5-8 0 0 0,-7 12 27 0 0,0 0 1 0 0,0 0-1 0 0,0 0 0 0 0,1-1 0 0 0,-1 1 0 0 0,0 0 0 0 0,0 0 0 0 0,0 0 0 0 0,0-1 1 0 0,0 1-1 0 0,1 0 0 0 0,-1 0 0 0 0,0 0 0 0 0,0 0 0 0 0,0 0 0 0 0,1 0 1 0 0,-1 0-1 0 0,0-1 0 0 0,0 1 0 0 0,0 0 0 0 0,1 0 0 0 0,-1 0 0 0 0,0 0 0 0 0,0 0 1 0 0,1 0-1 0 0,-1 0 0 0 0,0 0 0 0 0,0 0 0 0 0,0 0 0 0 0,1 0 0 0 0,-1 0 0 0 0,0 0 1 0 0,0 0-1 0 0,1 0 0 0 0,-1 0 0 0 0,0 1 0 0 0,5 8-74 0 0,-1 12 673 0 0,-8 11-999 0 0,3-30 428 0 0,1 0 0 0 0,0-1-1 0 0,-1 1 1 0 0,1 0 0 0 0,-1-1-1 0 0,0 1 1 0 0,0 0 0 0 0,1-1-1 0 0,-1 1 1 0 0,0-1-1 0 0,0 1 1 0 0,0-1 0 0 0,0 0-1 0 0,-1 1 1 0 0,1-1 0 0 0,-2 1-1 0 0,3-1-18 0 0,-1-1 0 0 0,1 0 0 0 0,-1 0 0 0 0,1 0 0 0 0,-1 0 0 0 0,1 0 0 0 0,0 1 0 0 0,-1-1 0 0 0,1 0 0 0 0,-1 0 0 0 0,1 0 0 0 0,-1 0 0 0 0,1 0 0 0 0,0 0 0 0 0,-1-1-1 0 0,1 1 1 0 0,-1 0 0 0 0,1 0 0 0 0,0 0 0 0 0,-1 0 0 0 0,1 0 0 0 0,-1-1 0 0 0,1 1 0 0 0,0 0 0 0 0,-1 0 0 0 0,0-1 0 0 0,-7-11 220 0 0,-2-17 103 0 0,10 28-327 0 0,-1-1-18 0 0,1-1 0 0 0,-1 1 0 0 0,1-1 0 0 0,0 1 0 0 0,-1-1 0 0 0,1 1 0 0 0,1-1 0 0 0,-1 1 0 0 0,0-1 0 0 0,0 1 0 0 0,1-1 0 0 0,0 1 0 0 0,-1 0 0 0 0,1-1-1 0 0,0 1 1 0 0,0 0 0 0 0,2-3 0 0 0,-2 4 7 0 0,-1 0-1 0 0,1 0 0 0 0,0 0 0 0 0,1 0 0 0 0,-1 0 1 0 0,0 0-1 0 0,0 0 0 0 0,0 1 0 0 0,1-1 0 0 0,-1 0 1 0 0,0 1-1 0 0,0-1 0 0 0,1 1 0 0 0,-1 0 1 0 0,0-1-1 0 0,1 1 0 0 0,-1 0 0 0 0,1 0 0 0 0,-1 0 1 0 0,1 0-1 0 0,-1 0 0 0 0,0 0 0 0 0,1 0 1 0 0,-1 0-1 0 0,1 0 0 0 0,-1 1 0 0 0,0-1 0 0 0,1 1 1 0 0,-1-1-1 0 0,0 1 0 0 0,2 0 0 0 0,-1 0 14 0 0,0 0-1 0 0,0 0 0 0 0,-1 0 0 0 0,1 1 1 0 0,0-1-1 0 0,-1 0 0 0 0,1 1 0 0 0,0-1 1 0 0,-1 1-1 0 0,0 0 0 0 0,1-1 0 0 0,-1 1 1 0 0,0 0-1 0 0,0 0 0 0 0,0 0 0 0 0,0 0 1 0 0,0 0-1 0 0,0 0 0 0 0,-1 0 0 0 0,1 0 1 0 0,-1 0-1 0 0,1 0 0 0 0,-1 0 0 0 0,0 0 1 0 0,0 0-1 0 0,0 0 0 0 0,0 1 0 0 0,0-1 1 0 0,0 0-1 0 0,-1 2 0 0 0,0-1 3 0 0,1 0-1 0 0,-1 0 1 0 0,0 0 0 0 0,0 0-1 0 0,0 0 1 0 0,0 0 0 0 0,-1-1-1 0 0,1 1 1 0 0,-1 0 0 0 0,1-1-1 0 0,-1 1 1 0 0,0-1 0 0 0,0 0-1 0 0,0 0 1 0 0,0 0-1 0 0,-1 0 1 0 0,1 0 0 0 0,0 0-1 0 0,-1 0 1 0 0,0-1 0 0 0,-3 2-1 0 0,5-2-2 0 0,0-1 0 0 0,0 0 0 0 0,0 0 0 0 0,0 0-1 0 0,0 0 1 0 0,0 0 0 0 0,0 0 0 0 0,0 0 0 0 0,0 0 0 0 0,0 0-1 0 0,0-1 1 0 0,0 1 0 0 0,0 0 0 0 0,0-1 0 0 0,0 1 0 0 0,0 0-1 0 0,0-1 1 0 0,0 0 0 0 0,0 1 0 0 0,0-1 0 0 0,0 1 0 0 0,1-1-1 0 0,-1 0 1 0 0,0 0 0 0 0,0 1 0 0 0,1-1 0 0 0,-1 0-1 0 0,1 0 1 0 0,-1 0 0 0 0,0 0 0 0 0,1 0 0 0 0,0 0 0 0 0,-1 0-1 0 0,0-1 1 0 0,0-1 5 0 0,0 0-1 0 0,0 0 0 0 0,0-1 1 0 0,0 1-1 0 0,0 0 1 0 0,1 0-1 0 0,-1-1 0 0 0,1 1 1 0 0,0-6-1 0 0,1 6-8 0 0,-1 1 0 0 0,1-1 1 0 0,0 1-1 0 0,0-1 0 0 0,0 1 0 0 0,1 0 0 0 0,-1-1 0 0 0,0 1 0 0 0,1 0 0 0 0,0 0 0 0 0,-1 0 1 0 0,1 0-1 0 0,0 0 0 0 0,0 0 0 0 0,0 0 0 0 0,0 1 0 0 0,0-1 0 0 0,4-1 0 0 0,-5 2 1 0 0,1 0 0 0 0,-1 1 0 0 0,1-1-1 0 0,0 0 1 0 0,-1 1 0 0 0,1-1 0 0 0,0 1-1 0 0,0 0 1 0 0,-1-1 0 0 0,1 1 0 0 0,0 0-1 0 0,0 0 1 0 0,-1 0 0 0 0,1 0 0 0 0,0 0-1 0 0,0 1 1 0 0,-1-1 0 0 0,1 1 0 0 0,0-1-1 0 0,-1 1 1 0 0,1-1 0 0 0,0 1 0 0 0,-1 0-1 0 0,1 0 1 0 0,-1 0 0 0 0,1 0 0 0 0,-1 0 0 0 0,3 2-1 0 0,-3-1 2 0 0,0-1 0 0 0,0 1 0 0 0,1 0 0 0 0,-1 0 0 0 0,-1 0 0 0 0,1 0 0 0 0,0 0 0 0 0,0 1 0 0 0,-1-1 0 0 0,1 0 0 0 0,-1 0 0 0 0,0 0 0 0 0,1 0 0 0 0,-1 1 0 0 0,0-1 0 0 0,0 0 0 0 0,-1 0 0 0 0,1 1 0 0 0,0-1 0 0 0,-1 0 0 0 0,1 0 0 0 0,-1 0 0 0 0,0 0 0 0 0,0 0 0 0 0,-2 4 0 0 0,2-4 0 0 0,0 0 0 0 0,0 1 0 0 0,0-1 0 0 0,0 0 0 0 0,0-1 0 0 0,-1 1 0 0 0,1 0 0 0 0,-1 0 0 0 0,0-1 0 0 0,1 1 0 0 0,-1 0 0 0 0,0-1 0 0 0,0 0 0 0 0,0 1 0 0 0,0-1 0 0 0,0 0 0 0 0,0 0 0 0 0,0 0 0 0 0,0 0 0 0 0,-1-1 0 0 0,1 1 0 0 0,0-1 0 0 0,-1 1 0 0 0,-3-1 0 0 0,4 0 35 0 0,0-1 0 0 0,0 1-1 0 0,0-1 1 0 0,0 0 0 0 0,0 0 0 0 0,1 0-1 0 0,-1 0 1 0 0,0 0 0 0 0,0 0 0 0 0,1-1-1 0 0,-1 1 1 0 0,1 0 0 0 0,-1-1 0 0 0,1 1-1 0 0,0-1 1 0 0,-1 0 0 0 0,1 1 0 0 0,-1-3-1 0 0,0 1 25 0 0,0-1 0 0 0,1 1 0 0 0,-1 0-1 0 0,1 0 1 0 0,-1-1 0 0 0,1 1 0 0 0,1-1 0 0 0,-1 1-1 0 0,-1-7 1 0 0,3 8-80 0 0,-1 0 0 0 0,0 1 0 0 0,0-1 0 0 0,1 0 0 0 0,-1 0 0 0 0,1 0 0 0 0,0 1 0 0 0,-1-1 0 0 0,1 0 0 0 0,0 1 0 0 0,0-1 0 0 0,0 0 0 0 0,0 1 0 0 0,0-1 0 0 0,1 1 0 0 0,-1 0 0 0 0,0-1 0 0 0,1 1 0 0 0,-1 0 0 0 0,1 0 0 0 0,-1 0 0 0 0,1 0 0 0 0,-1 0 0 0 0,1 0 0 0 0,0 0 0 0 0,0 1 0 0 0,2-1 0 0 0,-2 0 2 0 0,-1 0 0 0 0,1 1 0 0 0,0-1 0 0 0,0 1 0 0 0,0 0 0 0 0,0 0-1 0 0,0 0 1 0 0,0 0 0 0 0,0 0 0 0 0,0 0 0 0 0,0 0 0 0 0,0 1 0 0 0,0-1 0 0 0,0 1 0 0 0,0-1-1 0 0,0 1 1 0 0,-1 0 0 0 0,1 0 0 0 0,0 0 0 0 0,0 0 0 0 0,-1 0 0 0 0,1 0 0 0 0,-1 0 0 0 0,1 1-1 0 0,-1-1 1 0 0,2 2 0 0 0,-2-2 47 0 0,0 1 0 0 0,0 0 0 0 0,-1-1 0 0 0,1 1 0 0 0,-1 0 0 0 0,1-1 0 0 0,-1 1 0 0 0,1 0 0 0 0,-1 0 0 0 0,0-1 0 0 0,0 1 0 0 0,0 0 0 0 0,0 0 0 0 0,0 0 0 0 0,0-1 0 0 0,-1 1 0 0 0,1 0 0 0 0,-1 0 0 0 0,1-1 0 0 0,-1 1 0 0 0,1 0 0 0 0,-1-1 0 0 0,0 1 0 0 0,-2 2 0 0 0,1 0 36 0 0,0-1 0 0 0,0 0-1 0 0,0 1 1 0 0,-1-1-1 0 0,0 0 1 0 0,1-1 0 0 0,-1 1-1 0 0,0 0 1 0 0,0-1 0 0 0,-4 3-1 0 0,6-5-89 0 0,1 0-1 0 0,-1 1 0 0 0,0-1 1 0 0,1 0-1 0 0,-1 0 0 0 0,1 0 1 0 0,-1 0-1 0 0,1 0 0 0 0,-1 0 0 0 0,0 0 1 0 0,1 0-1 0 0,-1 0 0 0 0,1 0 1 0 0,-1 0-1 0 0,1 0 0 0 0,-1 0 1 0 0,0 0-1 0 0,1 0 0 0 0,-1 0 1 0 0,1-1-1 0 0,-2 1 0 0 0,-1-5-7036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0:28:56.798"/>
    </inkml:context>
    <inkml:brush xml:id="br0">
      <inkml:brushProperty name="width" value="0.025" units="cm"/>
      <inkml:brushProperty name="height" value="0.025" units="cm"/>
    </inkml:brush>
  </inkml:definitions>
  <inkml:trace contextRef="#ctx0" brushRef="#br0">40 767 2304 0 0,'0'0'7469'0'0,"2"-20"-2594"0"0,0 3-3759 0 0,0 1 0 0 0,-2-1 1 0 0,-2-23-1 0 0,0-5-775 0 0,5-116 1615 0 0,-8 81-891 0 0,4 65-635 0 0,-6-76-378 0 0,-6-59-186 0 0,8 119 288 0 0,2 16 7 0 0,1-1 0 0 0,-1-16 1 0 0,3 31-131 0 0,0 0 0 0 0,0 0 0 0 0,0 0 1 0 0,0-1-1 0 0,0 1 0 0 0,0 0 0 0 0,0 0 1 0 0,-1 0-1 0 0,1 0 0 0 0,-1-1 0 0 0,1 1 0 0 0,0 0 1 0 0,-2-2-1 0 0,2 3 22 0 0,0 0 1 0 0,-1-1-54 0 0,1-1-36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0:28:57.570"/>
    </inkml:context>
    <inkml:brush xml:id="br0">
      <inkml:brushProperty name="width" value="0.025" units="cm"/>
      <inkml:brushProperty name="height" value="0.025" units="cm"/>
    </inkml:brush>
  </inkml:definitions>
  <inkml:trace contextRef="#ctx0" brushRef="#br0">1 153 6448 0 0,'0'0'1313'0'0,"15"-8"4243"0"0,-8 2-4776 0 0,-1-1-1 0 0,-1 0 1 0 0,1-1 0 0 0,-1 1 0 0 0,0-1 0 0 0,-1 0-1 0 0,6-14 1 0 0,8-13 440 0 0,-9 22-1139 0 0,6-9-34 0 0,-15 21 476 0 0,13 13-486 0 0,-2 4 101 0 0,-3-3 124 0 0,0-2 0 0 0,0 1 0 0 0,1-1 0 0 0,18 17 0 0 0,-2 5 346 0 0,-19-25-495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1:09:22.887"/>
    </inkml:context>
    <inkml:brush xml:id="br0">
      <inkml:brushProperty name="width" value="0.05" units="cm"/>
      <inkml:brushProperty name="height" value="0.05" units="cm"/>
    </inkml:brush>
  </inkml:definitions>
  <inkml:trace contextRef="#ctx0" brushRef="#br0">209 27 2760 0 0,'-2'-5'6876'0'0,"-2"-1"-4872"0"0,3 5-1595 0 0,0 0 1 0 0,-1 0-1 0 0,1 0 1 0 0,0 0-1 0 0,0 0 1 0 0,-1 0-1 0 0,1 0 1 0 0,-3-1-1 0 0,-2-1 679 0 0,6 3-694 0 0,-19-2 1118 0 0,13 2-1402 0 0,1 0 0 0 0,-1 1-1 0 0,1 0 1 0 0,-1 0-1 0 0,1 0 1 0 0,-1 1-1 0 0,1-1 1 0 0,0 1-1 0 0,0 1 1 0 0,0-1 0 0 0,0 1-1 0 0,0 0 1 0 0,0 0-1 0 0,1 0 1 0 0,-1 0-1 0 0,1 1 1 0 0,0 0 0 0 0,0 0-1 0 0,0 0 1 0 0,1 0-1 0 0,-1 1 1 0 0,-3 7-1 0 0,-2 5 2 0 0,1 0-1 0 0,1 1 0 0 0,0-1 0 0 0,-6 32 0 0 0,11-39-60 0 0,0 0-1 0 0,1-1 1 0 0,0 1-1 0 0,1 0 1 0 0,0 0 0 0 0,0-1-1 0 0,1 1 1 0 0,1 0-1 0 0,-1 0 1 0 0,7 17-1 0 0,-6-22 30 0 0,0 0 0 0 0,1-1 0 0 0,0 1-1 0 0,0-1 1 0 0,0 0 0 0 0,1 1 0 0 0,-1-1-1 0 0,1-1 1 0 0,0 1 0 0 0,0 0 0 0 0,6 3-1 0 0,-3-2-11 0 0,0-1-1 0 0,0 0 1 0 0,0-1-1 0 0,0 0 1 0 0,0 0 0 0 0,1 0-1 0 0,7 1 1 0 0,-7-3-17 0 0,0 0 1 0 0,0 0 0 0 0,1-1 0 0 0,-1 0 0 0 0,0 0 0 0 0,0-1-1 0 0,0 0 1 0 0,0 0 0 0 0,9-4 0 0 0,-12 4-35 0 0,0-1 1 0 0,1 0-1 0 0,-1 0 1 0 0,0-1-1 0 0,0 1 0 0 0,-1-1 1 0 0,1 0-1 0 0,-1-1 1 0 0,1 1-1 0 0,-1-1 1 0 0,0 0-1 0 0,0 0 0 0 0,0 0 1 0 0,2-5-1 0 0,-4 7-302 0 0,-1-1 0 0 0,0 0 0 0 0,0 1 0 0 0,-1-1 0 0 0,1 0 0 0 0,0 0 0 0 0,-1 0 0 0 0,0 1 0 0 0,0-1 0 0 0,1 0 0 0 0,-2-3 0 0 0,1 4-114 0 0,0-10-7047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1:09:23.710"/>
    </inkml:context>
    <inkml:brush xml:id="br0">
      <inkml:brushProperty name="width" value="0.05" units="cm"/>
      <inkml:brushProperty name="height" value="0.05" units="cm"/>
    </inkml:brush>
  </inkml:definitions>
  <inkml:trace contextRef="#ctx0" brushRef="#br0">4 0 6624 0 0,'0'0'11389'0'0,"0"21"-10619"0"0,-2 10-111 0 0,1-22-633 0 0,1 0 1 0 0,0 1 0 0 0,0-1 0 0 0,3 13-1 0 0,11 27-20 0 0,-6-25 86 0 0,-4-15 57 0 0,0 1-1 0 0,0 0 1 0 0,1-1 0 0 0,0 0 0 0 0,1 0 0 0 0,0 0-1 0 0,0-1 1 0 0,1 0 0 0 0,9 9 0 0 0,-15-16-102 0 0,0-1 1 0 0,0 1-1 0 0,0-1 1 0 0,0 1-1 0 0,0 0 1 0 0,0-1-1 0 0,0 0 1 0 0,0 1-1 0 0,0-1 0 0 0,0 0 1 0 0,0 1-1 0 0,0-1 1 0 0,0 0-1 0 0,0 0 1 0 0,0 0-1 0 0,0 0 1 0 0,2 0-1 0 0,-2 0 44 0 0,12-10-1030 0 0,-8 2-1043 0 0,-3 4 220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1:09:24.535"/>
    </inkml:context>
    <inkml:brush xml:id="br0">
      <inkml:brushProperty name="width" value="0.05" units="cm"/>
      <inkml:brushProperty name="height" value="0.05" units="cm"/>
    </inkml:brush>
  </inkml:definitions>
  <inkml:trace contextRef="#ctx0" brushRef="#br0">26 245 8432 0 0,'0'0'765'0'0,"0"0"-626"0"0,0 3 478 0 0,0-3-481 0 0,0 0 0 0 0,0 1 1 0 0,0-1-1 0 0,0 0 0 0 0,0 1 0 0 0,0-1 1 0 0,0 0-1 0 0,0 0 0 0 0,0 1 0 0 0,0-1 0 0 0,0 0 1 0 0,0 1-1 0 0,0-1 0 0 0,1 0 0 0 0,-1 0 0 0 0,0 1 1 0 0,0-1-1 0 0,0 0 0 0 0,0 0 0 0 0,1 0 0 0 0,-1 1 1 0 0,0-1-1 0 0,0 0 0 0 0,1 0 0 0 0,-1 0 1 0 0,0 0-1 0 0,0 1 0 0 0,1-1 0 0 0,-1 0 0 0 0,0 0 1 0 0,0 0-1 0 0,1 0 0 0 0,-1 0 0 0 0,0 0 0 0 0,1 0 1 0 0,-1 0-1 0 0,1 0 0 0 0,14-3 1690 0 0,15-13-607 0 0,-15 4-832 0 0,0-2 0 0 0,22-24 0 0 0,-33 33-377 0 0,-1-1 0 0 0,0 1 0 0 0,0-1 0 0 0,-1 1 0 0 0,0-1-1 0 0,0 0 1 0 0,0 0 0 0 0,1-6 0 0 0,1-3-3 0 0,-4 11 18 0 0,1 1 0 0 0,-1 0 0 0 0,0 0-1 0 0,0 0 1 0 0,0 0 0 0 0,0 0-1 0 0,0 0 1 0 0,-1 0 0 0 0,0-1-1 0 0,1 1 1 0 0,-1 0 0 0 0,0 0 0 0 0,-1 1-1 0 0,-1-6 1 0 0,1 5 44 0 0,0 0 0 0 0,0 0 0 0 0,0-1 0 0 0,0 1 1 0 0,0 0-1 0 0,-1 1 0 0 0,1-1 0 0 0,-1 0 0 0 0,0 1 0 0 0,0-1 0 0 0,-4-1 0 0 0,4 2-61 0 0,-1 0 0 0 0,0 0 0 0 0,1 1-1 0 0,-1 0 1 0 0,0-1 0 0 0,0 2 0 0 0,0-1 0 0 0,0 0-1 0 0,0 1 1 0 0,0 0 0 0 0,0 0 0 0 0,0 0-1 0 0,0 0 1 0 0,-5 1 0 0 0,7 0-7 0 0,-1 0-1 0 0,0-1 1 0 0,1 1-1 0 0,0 0 1 0 0,-1 1-1 0 0,1-1 0 0 0,0 0 1 0 0,-1 1-1 0 0,1-1 1 0 0,0 1-1 0 0,0 0 1 0 0,0 0-1 0 0,0-1 1 0 0,1 1-1 0 0,-1 1 1 0 0,0-1-1 0 0,1 0 1 0 0,-1 0-1 0 0,1 0 1 0 0,0 1-1 0 0,0-1 1 0 0,-1 5-1 0 0,-4 10 61 0 0,1 0-1 0 0,1 0 1 0 0,1 0-1 0 0,-1 21 1 0 0,3-32-66 0 0,1 0 0 0 0,0 0 0 0 0,0 0 1 0 0,1 0-1 0 0,-1 0 0 0 0,2 0 0 0 0,-1 0 1 0 0,0 0-1 0 0,1 0 0 0 0,0 0 1 0 0,1 0-1 0 0,-1-1 0 0 0,1 1 0 0 0,0-1 1 0 0,6 8-1 0 0,-5-10 51 0 0,0 1 1 0 0,-1-1-1 0 0,1 0 1 0 0,0 0-1 0 0,1 0 1 0 0,-1-1-1 0 0,1 0 0 0 0,-1 1 1 0 0,1-1-1 0 0,0-1 1 0 0,-1 1-1 0 0,1-1 0 0 0,0 0 1 0 0,0 0-1 0 0,7 0 1 0 0,2 0-89 0 0,0-1 0 0 0,0 0 0 0 0,0-1 0 0 0,17-4 0 0 0,-22 3-78 0 0,-1 0-1 0 0,1 0 0 0 0,-1-1 0 0 0,0-1 0 0 0,0 1 0 0 0,0-1 1 0 0,8-6-1 0 0,-6 3-889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1:09:25.367"/>
    </inkml:context>
    <inkml:brush xml:id="br0">
      <inkml:brushProperty name="width" value="0.05" units="cm"/>
      <inkml:brushProperty name="height" value="0.05" units="cm"/>
    </inkml:brush>
  </inkml:definitions>
  <inkml:trace contextRef="#ctx0" brushRef="#br0">65 82 1376 0 0,'2'7'44'0'0,"-2"-5"-12"0"0,1 0-1 0 0,-1 0 1 0 0,1-1-1 0 0,-1 1 1 0 0,0 0-1 0 0,1 0 1 0 0,-1 0-1 0 0,0 5 5265 0 0,2-22-2602 0 0,-1 9-2132 0 0,0 0 0 0 0,0 0 0 0 0,-1 0 0 0 0,0 0 0 0 0,0 0 0 0 0,0 0 0 0 0,-1 0 0 0 0,-1-10 0 0 0,1 15-481 0 0,1 1 1 0 0,0-1-1 0 0,0 0 1 0 0,0 1 0 0 0,-1-1-1 0 0,1 0 1 0 0,0 1-1 0 0,-1-1 1 0 0,1 1 0 0 0,0-1-1 0 0,-1 0 1 0 0,1 1-1 0 0,-1-1 1 0 0,1 1 0 0 0,-1-1-1 0 0,1 1 1 0 0,-1-1-1 0 0,1 1 1 0 0,-1 0 0 0 0,0-1-1 0 0,1 1 1 0 0,-1 0-1 0 0,1-1 1 0 0,-1 1 0 0 0,0 0-1 0 0,0 0 1 0 0,1 0-1 0 0,-1-1 1 0 0,0 1 0 0 0,1 0-1 0 0,-1 0 1 0 0,0 0-1 0 0,1 0 1 0 0,-1 0 0 0 0,0 0-1 0 0,0 1 1 0 0,1-1-1 0 0,-1 0 1 0 0,0 0 0 0 0,1 0-1 0 0,-1 1 1 0 0,0-1-1 0 0,1 0 1 0 0,-1 1 0 0 0,1-1-1 0 0,-1 0 1 0 0,0 1 0 0 0,1-1-1 0 0,-1 2 1 0 0,-2 0-12 0 0,0 0 1 0 0,0 0 0 0 0,0 0-1 0 0,1 1 1 0 0,0-1 0 0 0,-1 1-1 0 0,1 0 1 0 0,-4 6-1 0 0,3-2-31 0 0,0 1 0 0 0,1 0-1 0 0,-1 0 1 0 0,2 0 0 0 0,-1 1-1 0 0,1-1 1 0 0,0 0 0 0 0,1 0-1 0 0,-1 1 1 0 0,2-1 0 0 0,-1 0-1 0 0,1 1 1 0 0,3 9-1 0 0,-2-11 19 0 0,0 0 0 0 0,0 0 0 0 0,1 0 0 0 0,0 0-1 0 0,0-1 1 0 0,0 0 0 0 0,1 1 0 0 0,0-1-1 0 0,0 0 1 0 0,1-1 0 0 0,0 1 0 0 0,0-1-1 0 0,0 0 1 0 0,0 0 0 0 0,11 6 0 0 0,-14-10-37 0 0,0 1 0 0 0,0-1 0 0 0,0 0 0 0 0,0 0 0 0 0,0 0 1 0 0,1 0-1 0 0,-1 0 0 0 0,0-1 0 0 0,1 1 0 0 0,-1-1 0 0 0,0 0 0 0 0,1 1 0 0 0,-1-1 1 0 0,1 0-1 0 0,-1 0 0 0 0,0-1 0 0 0,1 1 0 0 0,-1 0 0 0 0,1-1 0 0 0,-1 1 1 0 0,0-1-1 0 0,1 0 0 0 0,-1 0 0 0 0,0 0 0 0 0,0 0 0 0 0,0 0 0 0 0,0-1 0 0 0,0 1 1 0 0,0 0-1 0 0,0-1 0 0 0,0 0 0 0 0,0 1 0 0 0,2-4 0 0 0,2-3 13 0 0,0 0 0 0 0,0-1 0 0 0,-1 0 0 0 0,0 0 0 0 0,0 0-1 0 0,4-14 1 0 0,-6 13-24 0 0,0 0 0 0 0,0-1 0 0 0,-1 1 0 0 0,0 0 0 0 0,-1-1 0 0 0,0 0 0 0 0,-1 1 0 0 0,0-1 0 0 0,-1 1 0 0 0,0-1 0 0 0,-1 1 0 0 0,0-1 0 0 0,-5-14 0 0 0,6 16-88 0 0,1 7 55 0 0,0 1 0 0 0,0-1 0 0 0,-1 1 0 0 0,1 0 0 0 0,0-1 0 0 0,0 1 0 0 0,-1-1 0 0 0,1 1 0 0 0,-1 0 0 0 0,0-1 0 0 0,1 1 0 0 0,-2-2 0 0 0,2 3 30 0 0,0 0-1 0 0,-1-1 1 0 0,1 1-1 0 0,0 0 1 0 0,-1 0-1 0 0,1-1 1 0 0,0 1 0 0 0,-1 0-1 0 0,1 0 1 0 0,-1 0-1 0 0,1 0 1 0 0,0-1-1 0 0,-1 1 1 0 0,1 0 0 0 0,-1 0-1 0 0,1 0 1 0 0,0 0-1 0 0,-1 0 1 0 0,1 0-1 0 0,-1 0 1 0 0,0 0 0 0 0,-2 6-20 0 0,4 8-54 0 0,3 1 57 0 0,2 4 167 0 0,0 0 0 0 0,9 19 1 0 0,6 9 303 0 0,-15-32-306 0 0,0 1-1 0 0,1-1 1 0 0,1-1 0 0 0,1 1 0 0 0,12 15-1 0 0,-21-30-201 0 0,11 11 756 0 0,-4-8-1703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1:09:25.789"/>
    </inkml:context>
    <inkml:brush xml:id="br0">
      <inkml:brushProperty name="width" value="0.05" units="cm"/>
      <inkml:brushProperty name="height" value="0.05" units="cm"/>
    </inkml:brush>
  </inkml:definitions>
  <inkml:trace contextRef="#ctx0" brushRef="#br0">106 359 3680 0 0,'0'0'284'0'0,"-13"-8"3426"0"0,9 6-2477 0 0,1-1-1 0 0,0 0 0 0 0,-1 0 1 0 0,1 0-1 0 0,0 0 0 0 0,-3-5 0 0 0,1 1-55 0 0,1 1 0 0 0,-7-15 0 0 0,3-1-263 0 0,-9-30-1 0 0,13 38-28 0 0,0-1-509 0 0,0 0 0 0 0,1 0 0 0 0,0 0 0 0 0,1-1 0 0 0,1 0 0 0 0,0 1 0 0 0,4-32 0 0 0,-3 44-409 0 0,1-1 1 0 0,0 0-1 0 0,0 1 0 0 0,1-1 0 0 0,-1 1 0 0 0,1-1 0 0 0,-1 1 1 0 0,1 0-1 0 0,3-4 0 0 0,-4 6-139 0 0,-1 0 0 0 0,1 0 0 0 0,0 1-1 0 0,0-1 1 0 0,-1 0 0 0 0,1 0 0 0 0,0 1 0 0 0,0-1 0 0 0,0 0 0 0 0,0 1-1 0 0,0-1 1 0 0,0 1 0 0 0,0-1 0 0 0,0 1 0 0 0,1 0 0 0 0,-1-1-1 0 0,0 1 1 0 0,0 0 0 0 0,0 0 0 0 0,0 0 0 0 0,0 0 0 0 0,0 0 0 0 0,1 0-1 0 0,-1 0 1 0 0,0 0 0 0 0,0 0 0 0 0,0 0 0 0 0,0 1 0 0 0,0-1 0 0 0,0 0-1 0 0,0 1 1 0 0,2 0 0 0 0,4 5-1387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1:09:26.763"/>
    </inkml:context>
    <inkml:brush xml:id="br0">
      <inkml:brushProperty name="width" value="0.05" units="cm"/>
      <inkml:brushProperty name="height" value="0.05" units="cm"/>
    </inkml:brush>
  </inkml:definitions>
  <inkml:trace contextRef="#ctx0" brushRef="#br0">0 44 2760 0 0,'1'0'207'0'0,"6"-20"11839"0"0,-4 26-11547 0 0,16 39 341 0 0,-2 2-1 0 0,11 48 1 0 0,-24-79-731 0 0,1 1 0 0 0,1-1-1 0 0,0-1 1 0 0,13 25-1 0 0,-18-39-57 0 0,-1-1-1 0 0,0 1 1 0 0,1 0-1 0 0,-1-1 1 0 0,0 1-1 0 0,1 0 1 0 0,-1-1-1 0 0,1 1 1 0 0,-1-1-1 0 0,1 1 1 0 0,-1-1-1 0 0,1 1 1 0 0,0-1-1 0 0,-1 1 1 0 0,1-1-1 0 0,0 1 1 0 0,-1-1-1 0 0,1 0 1 0 0,0 1-1 0 0,-1-1 1 0 0,1 0-1 0 0,0 0 1 0 0,0 0-1 0 0,1 1 1 0 0,-2-2-5 0 0,1 1 1 0 0,0 0 0 0 0,0-1-1 0 0,-1 1 1 0 0,1 0 0 0 0,0-1-1 0 0,0 1 1 0 0,-1-1 0 0 0,1 1-1 0 0,0-1 1 0 0,-1 1 0 0 0,1-1-1 0 0,-1 0 1 0 0,1 1 0 0 0,-1-1-1 0 0,1 0 1 0 0,0-1 0 0 0,1-3 57 0 0,1 0 0 0 0,-1 0 1 0 0,0 0-1 0 0,-1 0 1 0 0,2-9-1 0 0,2-31-40 0 0,0-62 0 0 0,-4 96-158 0 0,-1 10 6 0 0,14 11-154 0 0,63 81 130 0 0,-60-79 111 0 0,-15-11 3 0 0,0 0-1 0 0,-1-1 0 0 0,1 1 1 0 0,-1 0-1 0 0,1 0 0 0 0,-1 0 1 0 0,1 0-1 0 0,-1 1 0 0 0,0-1 0 0 0,1 0 1 0 0,-1 0-1 0 0,2 3 0 0 0,-3-3 89 0 0,9-1 345 0 0,-8 1-442 0 0,0-1 0 0 0,0 0-1 0 0,0 0 1 0 0,0 0 0 0 0,-1 0 0 0 0,1 0-1 0 0,0 0 1 0 0,0 0 0 0 0,0 0 0 0 0,0 0-1 0 0,-1 0 1 0 0,1 0 0 0 0,0 0 0 0 0,1-1-1 0 0,0 0 41 0 0,-1-1 0 0 0,0 1 0 0 0,0 0 0 0 0,1 0 0 0 0,-1-1 0 0 0,0 1 0 0 0,0 0 0 0 0,0-1 0 0 0,0 1 0 0 0,-1-1 0 0 0,1 0 0 0 0,0 1 0 0 0,-1-1 0 0 0,1 0 0 0 0,-1 1 0 0 0,1-1 0 0 0,-1 0 0 0 0,0 1 0 0 0,0-1 0 0 0,0 0 0 0 0,0 0 0 0 0,0 1 0 0 0,0-1 0 0 0,0 0 0 0 0,0 0 0 0 0,-1 1 0 0 0,0-3 0 0 0,-2-6 198 0 0,0 0-1 0 0,0 1 1 0 0,-8-14 0 0 0,8 17-183 0 0,-7-13 19 0 0,-2 0 0 0 0,0 1 1 0 0,-18-20-1 0 0,1 1 892 0 0,29 36-955 0 0,0 1 0 0 0,0 0 0 0 0,-1 0 0 0 0,1-1 0 0 0,0 1 0 0 0,0 0 0 0 0,0 0 0 0 0,-1-1 0 0 0,1 1 0 0 0,0 0 0 0 0,0-1 0 0 0,0 1 0 0 0,0 0 0 0 0,0-1 0 0 0,0 1 0 0 0,0 0 0 0 0,0-1 0 0 0,0 1 0 0 0,0 0 0 0 0,0-1 0 0 0,0 1 0 0 0,0 0 0 0 0,0 0 0 0 0,0-1 0 0 0,0 1 0 0 0,0 0 0 0 0,0-1 0 0 0,0 1 0 0 0,0 0 0 0 0,0-1 0 0 0,1 1 0 0 0,-1 0 0 0 0,0-1 0 0 0,0 1 0 0 0,0 0 0 0 0,0 0 0 0 0,1-1 0 0 0,-1 1 0 0 0,0 0 0 0 0,0 0 0 0 0,1 0 0 0 0,-1-1 0 0 0,0 1 0 0 0,1 0 0 0 0,-1 0 0 0 0,0 0 0 0 0,0 0 0 0 0,1 0 0 0 0,-1-1 0 0 0,0 1 0 0 0,1 0 0 0 0,-1 0 0 0 0,0 0 0 0 0,1 0 0 0 0,-1 0 0 0 0,0 0 0 0 0,1 0 0 0 0,0 0-504 0 0,8 2-933 0 0,-4 0-2634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1:09:27.513"/>
    </inkml:context>
    <inkml:brush xml:id="br0">
      <inkml:brushProperty name="width" value="0.05" units="cm"/>
      <inkml:brushProperty name="height" value="0.05" units="cm"/>
    </inkml:brush>
  </inkml:definitions>
  <inkml:trace contextRef="#ctx0" brushRef="#br0">117 85 5784 0 0,'0'0'526'0'0,"-3"-17"586"0"0,3 15-731 0 0,0 0-1 0 0,0 0 1 0 0,0 0-1 0 0,-1 0 1 0 0,1 0-1 0 0,-1 0 1 0 0,0 0-1 0 0,0 0 1 0 0,1 0-1 0 0,-1 0 1 0 0,-1 0-1 0 0,1 0 1 0 0,0 1-1 0 0,0-1 1 0 0,-1 0-1 0 0,1 1 1 0 0,0-1-1 0 0,-1 1 1 0 0,0-1-1 0 0,1 1 1 0 0,-1 0-1 0 0,0 0 1 0 0,-2-2-1 0 0,2 2-255 0 0,0 1 1 0 0,0-1-1 0 0,0 0 0 0 0,0 0 0 0 0,0 1 1 0 0,0-1-1 0 0,0 1 0 0 0,0 0 0 0 0,-1 0 0 0 0,1-1 1 0 0,0 2-1 0 0,0-1 0 0 0,0 0 0 0 0,0 0 0 0 0,0 0 1 0 0,0 1-1 0 0,0 0 0 0 0,0-1 0 0 0,0 1 1 0 0,0 0-1 0 0,0 0 0 0 0,0 0 0 0 0,-2 1 0 0 0,1 0-129 0 0,0 1-1 0 0,0-1 0 0 0,1 1 0 0 0,-1-1 0 0 0,1 1 0 0 0,0 0 0 0 0,0 0 0 0 0,0 0 1 0 0,0 0-1 0 0,0 0 0 0 0,1 0 0 0 0,-1 0 0 0 0,-1 7 0 0 0,2-4 23 0 0,0-1-1 0 0,0 0 1 0 0,1 1-1 0 0,0-1 1 0 0,0 1-1 0 0,0-1 1 0 0,0 1-1 0 0,3 8 1 0 0,-1-3 9 0 0,2 9-15 0 0,0 1 1 0 0,2 0-1 0 0,9 22 0 0 0,-13-38 93 0 0,1 1 0 0 0,0-1 0 0 0,0 1-1 0 0,0-1 1 0 0,1 0 0 0 0,0 0 0 0 0,0 0 0 0 0,0-1-1 0 0,0 0 1 0 0,1 1 0 0 0,0-2 0 0 0,0 1 0 0 0,0 0-1 0 0,0-1 1 0 0,9 4 0 0 0,-13-6-108 0 0,1-1 0 0 0,0 1 1 0 0,-1-1-1 0 0,1 1 0 0 0,0-1 0 0 0,-1 1 1 0 0,1-1-1 0 0,0 0 0 0 0,0 0 0 0 0,-1 0 0 0 0,1 0 1 0 0,0 0-1 0 0,0-1 0 0 0,-1 1 0 0 0,1 0 0 0 0,0-1 1 0 0,0 1-1 0 0,2-2 0 0 0,-2 0 27 0 0,1 1 0 0 0,0-1-1 0 0,0 0 1 0 0,-1 0 0 0 0,0 0 0 0 0,1-1 0 0 0,-1 1-1 0 0,0-1 1 0 0,3-3 0 0 0,0-3 199 0 0,1-1 1 0 0,-1 1-1 0 0,-1-1 1 0 0,0 0-1 0 0,3-11 0 0 0,-5 11-202 0 0,-1 0-1 0 0,0 1 0 0 0,0-1 0 0 0,-1 0 0 0 0,0 0 1 0 0,-1 1-1 0 0,0-1 0 0 0,-1 0 0 0 0,1 1 1 0 0,-2-1-1 0 0,0 1 0 0 0,0 0 0 0 0,0 0 1 0 0,-1 0-1 0 0,-1 0 0 0 0,-10-16 0 0 0,13 22-16 0 0,0-1-1 0 0,0 0 0 0 0,0 1 1 0 0,0-1-1 0 0,-1-7 0 0 0,-5-9 145 0 0,6 16-84 0 0,21 26-154 0 0,-7-10-34 0 0,-1 0 1 0 0,-1 1 0 0 0,10 17-1 0 0,33 64 515 0 0,-48-84-292 0 0,15 28 13 0 0,-19-37-112 0 0,0 1 0 0 0,0 0 0 0 0,1 0 0 0 0,-1-1 0 0 0,1 1-1 0 0,-1-1 1 0 0,1 1 0 0 0,-1-1 0 0 0,1 0 0 0 0,0 1 0 0 0,0-1 0 0 0,0 0 0 0 0,-1 0 0 0 0,1 0-1 0 0,4 1 1 0 0,1-2-1215 0 0,-1-3-4050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3:18:46.209"/>
    </inkml:context>
    <inkml:brush xml:id="br0">
      <inkml:brushProperty name="width" value="0.05" units="cm"/>
      <inkml:brushProperty name="height" value="0.05" units="cm"/>
    </inkml:brush>
  </inkml:definitions>
  <inkml:trace contextRef="#ctx0" brushRef="#br0">4 446 15320 0 0,'0'0'697'0'0,"-3"-16"261"0"0,3-29 1964 0 0,4 15 622 0 0,13-43 0 0 0,37-74-1038 0 0,-48 133-2535 0 0,-1 1 1 0 0,2 1-1 0 0,0-1 0 0 0,1 1 1 0 0,0 0-1 0 0,0 1 0 0 0,12-12 1 0 0,-1 11-1177 0 0,-5 6-4337 0 0,-11 5 3462 0 0,9-4-6707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1:09:28.269"/>
    </inkml:context>
    <inkml:brush xml:id="br0">
      <inkml:brushProperty name="width" value="0.05" units="cm"/>
      <inkml:brushProperty name="height" value="0.05" units="cm"/>
    </inkml:brush>
  </inkml:definitions>
  <inkml:trace contextRef="#ctx0" brushRef="#br0">24 1 7344 0 0,'0'0'660'0'0,"-11"-1"6289"0"0,9 3-6836 0 0,1-1 0 0 0,0 1-1 0 0,0-1 1 0 0,0 1 0 0 0,0 0 0 0 0,0 0 0 0 0,0-1 0 0 0,0 1 0 0 0,1 0 0 0 0,-1 0-1 0 0,1 0 1 0 0,-1-1 0 0 0,1 1 0 0 0,0 0 0 0 0,-1 0 0 0 0,1 0 0 0 0,0 0 0 0 0,1 0-1 0 0,-1 0 1 0 0,0 0 0 0 0,0 0 0 0 0,1 0 0 0 0,0 3 0 0 0,3 7 410 0 0,0 0 1 0 0,9 18 0 0 0,-6-15-302 0 0,-1 0-177 0 0,0-1 0 0 0,1 0 0 0 0,0 0 0 0 0,2-1-1 0 0,-1 0 1 0 0,2 0 0 0 0,-1-1 0 0 0,2 0 0 0 0,16 15-1 0 0,-25-25 52 0 0,0-1-1 0 0,1 1 0 0 0,-1 0 0 0 0,1-1 1 0 0,-1 1-1 0 0,1-1 0 0 0,0 0 0 0 0,-1 0 1 0 0,1 0-1 0 0,0 0 0 0 0,0-1 0 0 0,0 1 1 0 0,0-1-1 0 0,0 0 0 0 0,0 1 0 0 0,0-1 0 0 0,0 0 1 0 0,0-1-1 0 0,-1 1 0 0 0,1-1 0 0 0,0 1 1 0 0,0-1-1 0 0,0 0 0 0 0,3-1 0 0 0,-2 0-35 0 0,0-1-1 0 0,0 1 1 0 0,0 0-1 0 0,-1-1 1 0 0,1 0-1 0 0,-1 0 1 0 0,0 0 0 0 0,0 0-1 0 0,0-1 1 0 0,0 1-1 0 0,0-1 1 0 0,-1 1-1 0 0,0-1 1 0 0,1 0-1 0 0,1-5 1 0 0,-1-1-41 0 0,0 1 0 0 0,-1-1 1 0 0,1 0-1 0 0,-2 1 1 0 0,0-1-1 0 0,0 0 0 0 0,0 0 1 0 0,-2 0-1 0 0,1 0 0 0 0,-1 0 1 0 0,0 0-1 0 0,-1 0 1 0 0,0 1-1 0 0,-6-17 0 0 0,-5 2-33 0 0,13 24-57 0 0,2 0-21 0 0,1 1 75 0 0,0 0 0 0 0,0 0 0 0 0,0 0-1 0 0,-1 1 1 0 0,1-1 0 0 0,0 1 0 0 0,-1-1 0 0 0,0 1 0 0 0,1 0 0 0 0,3 3-1 0 0,0 0 8 0 0,5 5 9 0 0,0-1-1 0 0,-1 1 0 0 0,15 19 1 0 0,-20-23 30 0 0,-1 1 0 0 0,1-1 0 0 0,-1 1 0 0 0,-1 0 0 0 0,1 0 0 0 0,-1 1 0 0 0,-1-1 0 0 0,3 11 0 0 0,-3-8 18 0 0,3 14-16 0 0,3 37 0 0 0,-8-52 17 0 0,0-1 1 0 0,0 1 0 0 0,-1 0-1 0 0,0-1 1 0 0,0 1 0 0 0,-1-1-1 0 0,-1 1 1 0 0,-2 7 0 0 0,-7 12 70 0 0,-1-2 1 0 0,-1 1 0 0 0,-1-2 0 0 0,-2 0-1 0 0,-32 39 1 0 0,36-52-470 0 0,0 1-1 0 0,0-1 0 0 0,-1-1 1 0 0,-1-1-1 0 0,0 0 0 0 0,0-1 1 0 0,-1 0-1 0 0,0-1 0 0 0,0-1 1 0 0,-19 5-1 0 0,6-3-1024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1:09:29.585"/>
    </inkml:context>
    <inkml:brush xml:id="br0">
      <inkml:brushProperty name="width" value="0.05" units="cm"/>
      <inkml:brushProperty name="height" value="0.05" units="cm"/>
    </inkml:brush>
  </inkml:definitions>
  <inkml:trace contextRef="#ctx0" brushRef="#br0">165 80 8288 0 0,'0'0'3816'0'0,"0"-15"-1208"0"0,0 11-2301 0 0,0 0 0 0 0,-1-1 1 0 0,1 1-1 0 0,-1-1 0 0 0,0 1 1 0 0,0 0-1 0 0,0-1 0 0 0,-1 1 1 0 0,-3-6-1 0 0,5 9-265 0 0,-1 0 0 0 0,1 0 0 0 0,-1 0 0 0 0,0 0 0 0 0,0 0 0 0 0,0 0 0 0 0,1 0 0 0 0,-1 0 0 0 0,0 1 0 0 0,0-1 0 0 0,0 0 0 0 0,0 1 0 0 0,0-1 0 0 0,-1 1 0 0 0,1-1 0 0 0,0 1 0 0 0,0-1 0 0 0,0 1 0 0 0,0 0 0 0 0,-1-1 0 0 0,1 1 0 0 0,0 0 0 0 0,0 0 0 0 0,0 0 0 0 0,-1 0 0 0 0,1 0 0 0 0,0 0 0 0 0,0 0 0 0 0,-1 0 0 0 0,1 1 0 0 0,0-1 0 0 0,0 0 0 0 0,0 1 0 0 0,0-1 0 0 0,0 1 0 0 0,-1-1 0 0 0,1 1 0 0 0,-1 1 0 0 0,-11 7 48 0 0,1 0-1 0 0,1 1 0 0 0,0 0 1 0 0,0 1-1 0 0,-17 23 0 0 0,24-30-119 0 0,1 0-1 0 0,0 0 0 0 0,0 0 1 0 0,1 1-1 0 0,-1 0 0 0 0,-1 5 1 0 0,3-9 48 0 0,1 0 0 0 0,0 1 0 0 0,-1-1 1 0 0,1 0-1 0 0,0 1 0 0 0,0-1 0 0 0,0 1 1 0 0,0-1-1 0 0,0 0 0 0 0,0 1 0 0 0,0-1 1 0 0,0 0-1 0 0,1 1 0 0 0,-1-1 0 0 0,1 0 0 0 0,-1 1 1 0 0,1-1-1 0 0,-1 0 0 0 0,1 0 0 0 0,-1 0 1 0 0,1 1-1 0 0,0-1 0 0 0,0 0 0 0 0,0 0 1 0 0,0 0-1 0 0,0 0 0 0 0,2 1 0 0 0,11 9 269 0 0,1-1 0 0 0,1-1-1 0 0,24 11 1 0 0,15 8-218 0 0,-29-13-62 0 0,-13-8 31 0 0,0 1 1 0 0,0 0-1 0 0,12 11 0 0 0,-15-11 160 0 0,1 2-34 0 0,16 17 0 0 0,-25-24-96 0 0,1 0 0 0 0,-1 0 0 0 0,0 0 0 0 0,0 1 0 0 0,0-1 0 0 0,0 1 0 0 0,0-1 0 0 0,-1 1 0 0 0,0 0 0 0 0,2 7 0 0 0,-3-8-35 0 0,0 0 0 0 0,0 0 0 0 0,0 0 0 0 0,-1 0 0 0 0,1 0 1 0 0,-1 0-1 0 0,0 0 0 0 0,0 0 0 0 0,0 0 0 0 0,0 0 0 0 0,-1 0 0 0 0,1 0 1 0 0,-1-1-1 0 0,0 1 0 0 0,1-1 0 0 0,-1 1 0 0 0,-4 3 0 0 0,-2 2 43 0 0,-1 0-1 0 0,0 0 0 0 0,-11 7 0 0 0,14-11 61 0 0,1-1 1 0 0,-1 0-1 0 0,1 0 0 0 0,-1-1 1 0 0,0 0-1 0 0,0 0 0 0 0,-1 0 1 0 0,-11 1-1 0 0,15-2-132 0 0,0-1 0 0 0,0 0 1 0 0,0 1-1 0 0,-1-1 0 0 0,1-1 0 0 0,0 1 1 0 0,0 0-1 0 0,0-1 0 0 0,0 0 0 0 0,0 1 1 0 0,0-1-1 0 0,0-1 0 0 0,0 1 0 0 0,0 0 1 0 0,0-1-1 0 0,0 1 0 0 0,1-1 0 0 0,-1 0 1 0 0,-3-3-1 0 0,5 3-183 0 0,-1 0 0 0 0,1 1 0 0 0,0-1 0 0 0,0 0 0 0 0,1 0 0 0 0,-1 0 0 0 0,0 0 0 0 0,1 0 0 0 0,-1-1-1 0 0,1 1 1 0 0,-1 0 0 0 0,1 0 0 0 0,0-4 0 0 0,0-3-1965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1:09:29.993"/>
    </inkml:context>
    <inkml:brush xml:id="br0">
      <inkml:brushProperty name="width" value="0.05" units="cm"/>
      <inkml:brushProperty name="height" value="0.05" units="cm"/>
    </inkml:brush>
  </inkml:definitions>
  <inkml:trace contextRef="#ctx0" brushRef="#br0">1 21 1376 0 0,'0'0'65'0'0,"15"-21"12507"0"0,-7 28-6319 0 0,-5 0-8281 0 0,5 14 2421 0 0,-1 0-1 0 0,6 42 1 0 0,-4-19-410 0 0,-7-34 15 0 0,-2-8-127 0 0,0 0 1 0 0,0-1-1 0 0,0 1 0 0 0,1 0 0 0 0,-1-1 0 0 0,1 1 0 0 0,-1 0 0 0 0,1-1 1 0 0,1 3-1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1:09:30.398"/>
    </inkml:context>
    <inkml:brush xml:id="br0">
      <inkml:brushProperty name="width" value="0.05" units="cm"/>
      <inkml:brushProperty name="height" value="0.05" units="cm"/>
    </inkml:brush>
  </inkml:definitions>
  <inkml:trace contextRef="#ctx0" brushRef="#br0">12 0 12464 0 0,'0'0'272'0'0,"-5"0"400"0"0,3 5-320 0 0,-2-1-280 0 0,6 0-472 0 0,2-1-3200 0 0,1 2-688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1:09:30.898"/>
    </inkml:context>
    <inkml:brush xml:id="br0">
      <inkml:brushProperty name="width" value="0.05" units="cm"/>
      <inkml:brushProperty name="height" value="0.05" units="cm"/>
    </inkml:brush>
  </inkml:definitions>
  <inkml:trace contextRef="#ctx0" brushRef="#br0">113 87 6680 0 0,'0'0'600'0'0,"0"-22"1368"0"0,0 20-1774 0 0,1 0-1 0 0,-1-1 1 0 0,0 1 0 0 0,1 0 0 0 0,-1 0 0 0 0,1 0 0 0 0,0 0 0 0 0,0 0-1 0 0,0 0 1 0 0,0 0 0 0 0,0 0 0 0 0,0 1 0 0 0,0-1 0 0 0,3-2 0 0 0,-4 3-131 0 0,1 1 1 0 0,-1-1-1 0 0,1 1 0 0 0,-1-1 1 0 0,1 1-1 0 0,-1-1 1 0 0,1 0-1 0 0,-1 1 1 0 0,0-1-1 0 0,1 0 1 0 0,-1 1-1 0 0,0-1 1 0 0,0 0-1 0 0,0 1 1 0 0,1-1-1 0 0,-1 0 1 0 0,0 1-1 0 0,0-1 0 0 0,0 0 1 0 0,0 1-1 0 0,0-1 1 0 0,0 0-1 0 0,0 0 1 0 0,0 1-1 0 0,-1-1 1 0 0,1 0-1 0 0,0 1 1 0 0,0-1-1 0 0,-1 0 1 0 0,1 1-1 0 0,0-1 0 0 0,-1 0 1 0 0,1 1-1 0 0,0-1 1 0 0,-1 1-1 0 0,1-1 1 0 0,-1 1-1 0 0,1-1 1 0 0,-1 1-1 0 0,1-1 1 0 0,-1 1-1 0 0,1-1 1 0 0,-1 1-1 0 0,0-1 0 0 0,-1 1 63 0 0,0-1 0 0 0,1 0 0 0 0,-1 0 0 0 0,0 1 0 0 0,0-1 0 0 0,0 1 0 0 0,1 0 0 0 0,-1-1-1 0 0,0 1 1 0 0,0 0 0 0 0,0 0 0 0 0,0 0 0 0 0,0 1 0 0 0,1-1 0 0 0,-1 0 0 0 0,-2 1-1 0 0,-2 2-38 0 0,1 0 0 0 0,-1 0 0 0 0,1 0-1 0 0,0 1 1 0 0,0-1 0 0 0,1 1-1 0 0,-1 0 1 0 0,1 1 0 0 0,0-1-1 0 0,0 1 1 0 0,0 0 0 0 0,1 0 0 0 0,-1 0-1 0 0,1 0 1 0 0,0 1 0 0 0,1-1-1 0 0,-1 1 1 0 0,-2 12 0 0 0,2-9-37 0 0,1 0 1 0 0,0 0 0 0 0,1 0 0 0 0,-1 1-1 0 0,2-1 1 0 0,0 0 0 0 0,0 1 0 0 0,0-1-1 0 0,1 1 1 0 0,1-1 0 0 0,3 16-1 0 0,-3-21-4 0 0,-1-1 0 0 0,0 0 0 0 0,1 0-1 0 0,-1 1 1 0 0,1-1 0 0 0,0 0 0 0 0,0-1 0 0 0,0 1-1 0 0,0 0 1 0 0,1 0 0 0 0,-1-1 0 0 0,1 0-1 0 0,0 1 1 0 0,3 1 0 0 0,-4-3 8 0 0,0 0 0 0 0,0 0 1 0 0,1 0-1 0 0,-1 0 0 0 0,0-1 0 0 0,1 1 1 0 0,-1-1-1 0 0,1 1 0 0 0,-1-1 0 0 0,1 0 1 0 0,-1 0-1 0 0,0 0 0 0 0,1 0 0 0 0,-1-1 1 0 0,1 1-1 0 0,-1 0 0 0 0,1-1 0 0 0,-1 0 1 0 0,0 0-1 0 0,0 0 0 0 0,4-1 0 0 0,3-3-17 0 0,0 0-1 0 0,0-1 1 0 0,-1 0 0 0 0,0-1-1 0 0,0 0 1 0 0,0 0-1 0 0,-1-1 1 0 0,0 0-1 0 0,0 0 1 0 0,-1 0 0 0 0,0-1-1 0 0,-1 0 1 0 0,6-10-1 0 0,-10 15-12 0 0,1 0-1 0 0,-1 0 0 0 0,1 0 1 0 0,-1 0-1 0 0,-1 0 0 0 0,1 0 1 0 0,0 0-1 0 0,-1 0 1 0 0,0-1-1 0 0,0 1 0 0 0,0 0 1 0 0,-1 0-1 0 0,1 0 0 0 0,-1 0 1 0 0,0 0-1 0 0,0 0 0 0 0,0 0 1 0 0,-1 0-1 0 0,1 0 0 0 0,-1 0 1 0 0,0 1-1 0 0,0-1 0 0 0,-1 0 1 0 0,1 1-1 0 0,-1 0 1 0 0,1 0-1 0 0,-1 0 0 0 0,0 0 1 0 0,0 0-1 0 0,-4-2 0 0 0,29 43 939 0 0,-8-12-994 0 0,-2 1 1 0 0,0 0-1 0 0,9 36 1 0 0,-8-23 186 0 0,-7-26 54 0 0,-2 1 1 0 0,0 0-1 0 0,0 0 0 0 0,-2 1 1 0 0,1-1-1 0 0,-2 1 0 0 0,0-1 1 0 0,-3 28-1 0 0,-2-12-82 0 0,-10 34 0 0 0,12-54-277 0 0,-2-1 0 0 0,1 0 0 0 0,-2 0 1 0 0,1 0-1 0 0,-1-1 0 0 0,-1 0 1 0 0,-6 9-1 0 0,1-6-1046 0 0,2-3-47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1:09:31.493"/>
    </inkml:context>
    <inkml:brush xml:id="br0">
      <inkml:brushProperty name="width" value="0.05" units="cm"/>
      <inkml:brushProperty name="height" value="0.05" units="cm"/>
    </inkml:brush>
  </inkml:definitions>
  <inkml:trace contextRef="#ctx0" brushRef="#br0">26 265 6912 0 0,'0'0'3232'0'0,"-11"1"3767"0"0,8-2-6648 0 0,0-7-86 0 0,1 1 1 0 0,0-1-1 0 0,0 1 0 0 0,1-1 0 0 0,0 0 0 0 0,1 1 1 0 0,-1-13-1 0 0,9-56 358 0 0,-6 58 21 0 0,0 1-448 0 0,2 1 0 0 0,6-22 0 0 0,-10 36-196 0 0,1 1 0 0 0,-1-1 0 0 0,1 1 0 0 0,-1-1 0 0 0,1 1 0 0 0,0 0 0 0 0,0-1 0 0 0,-1 1 0 0 0,1 0 0 0 0,0 0 0 0 0,0 0 0 0 0,0-1 0 0 0,0 1 0 0 0,0 0 0 0 0,1 0 0 0 0,-1 0 0 0 0,0 1 0 0 0,0-1 0 0 0,1 0 0 0 0,-1 0 0 0 0,3 0 0 0 0,-3 1 0 0 0,1-1 0 0 0,0 1 0 0 0,0 0 0 0 0,0 0 0 0 0,0 0 0 0 0,0 1 0 0 0,0-1 0 0 0,0 0 0 0 0,-1 1 0 0 0,1-1 0 0 0,0 1 0 0 0,0 0 0 0 0,0-1 0 0 0,2 3 0 0 0,4 1 0 0 0,-1 1 0 0 0,0 1 0 0 0,0-1 0 0 0,-1 1 0 0 0,0 0 0 0 0,6 7 0 0 0,-5-4 49 0 0,-1 1 0 0 0,0-1-1 0 0,0 1 1 0 0,-1 0-1 0 0,7 20 1 0 0,13 56 839 0 0,-22-75-809 0 0,7 43 662 0 0,-4-18-2079 0 0,-1-14-4040 0 0,-3-13-1809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1:09:33.811"/>
    </inkml:context>
    <inkml:brush xml:id="br0">
      <inkml:brushProperty name="width" value="0.05" units="cm"/>
      <inkml:brushProperty name="height" value="0.05" units="cm"/>
    </inkml:brush>
  </inkml:definitions>
  <inkml:trace contextRef="#ctx0" brushRef="#br0">1 63 2760 0 0,'0'0'9264'0'0,"0"5"-5040"0"0,32-43-114 0 0,-30 36-4035 0 0,0 1-1 0 0,0-1 1 0 0,0 1-1 0 0,0-1 1 0 0,0 1 0 0 0,0 0-1 0 0,0-1 1 0 0,0 1-1 0 0,1 0 1 0 0,-1 0-1 0 0,0 1 1 0 0,1-1 0 0 0,-1 0-1 0 0,1 1 1 0 0,-1 0-1 0 0,5-1 1 0 0,-4 1-32 0 0,-1 0 0 0 0,0 0 0 0 0,0-1 0 0 0,1 1 0 0 0,-1-1 1 0 0,0 1-1 0 0,4-2 0 0 0,10-3-416 0 0,0 3 853 0 0,-1 2 1 0 0,0 0-1 0 0,26 3 0 0 0,27 5-240 0 0,-59-6-184 0 0,-1-1 0 0 0,1 1 0 0 0,0 1 0 0 0,-1 0 0 0 0,1 0 0 0 0,-1 1 0 0 0,0 0 0 0 0,0 0 0 0 0,0 1-1 0 0,-1 0 1 0 0,1 0 0 0 0,-1 0 0 0 0,0 1 0 0 0,-1 1 0 0 0,0-1 0 0 0,6 8 0 0 0,-10-11-39 0 0,0 0 0 0 0,1 0 1 0 0,-1-1-1 0 0,0 1 0 0 0,1-1 0 0 0,0 1 0 0 0,0-1 1 0 0,-1 0-1 0 0,1 0 0 0 0,0-1 0 0 0,6 4 1 0 0,-6-3-8 0 0,0 0 0 0 0,0 0 0 0 0,0 0 1 0 0,0 1-1 0 0,0-1 0 0 0,-1 1 0 0 0,4 4 1 0 0,8 7 124 0 0,26 24 298 0 0,-38-36-433 0 0,-1-1 0 0 0,0 0 0 0 0,0 0 0 0 0,0 1 0 0 0,-1-1 0 0 0,1 1 0 0 0,0-1 0 0 0,0 1 0 0 0,-1-1 0 0 0,1 1 0 0 0,-1-1 0 0 0,1 1 0 0 0,-1-1 0 0 0,0 1 0 0 0,1 0 0 0 0,-1-1 0 0 0,0 1 0 0 0,0 0 0 0 0,0-1 0 0 0,0 1 0 0 0,-1 2 0 0 0,1-1 0 0 0,-1 0 0 0 0,1 0 0 0 0,1 0 0 0 0,-1-1 0 0 0,0 1 0 0 0,2 5 0 0 0,0-1 0 0 0,-1 0 0 0 0,0 0 0 0 0,1 11 0 0 0,1 5 0 0 0,-3-18 0 0 0,0 0 0 0 0,0 0 0 0 0,-1 1 0 0 0,1-1 0 0 0,-1 0 0 0 0,-2 7 0 0 0,2-8 0 0 0,0 1 0 0 0,0-1 0 0 0,0 1 0 0 0,1-1 0 0 0,0 1 0 0 0,0 0 0 0 0,1 5 0 0 0,-1 9 260 0 0,0-12-159 0 0,-1-1-1 0 0,0 0 1 0 0,-1 0 0 0 0,1 1-1 0 0,-1-1 1 0 0,-1 0 0 0 0,1-1-1 0 0,-1 1 1 0 0,0 0-1 0 0,0-1 1 0 0,-1 1 0 0 0,-6 7-1 0 0,-5 13 123 0 0,13-22-170 0 0,0 1 0 0 0,0-1 0 0 0,-1 0 0 0 0,-5 7 0 0 0,-2 0-53 0 0,2 0 0 0 0,-1 1 0 0 0,1 0 0 0 0,1 1 0 0 0,-8 15 0 0 0,7-3 114 0 0,-4 7 60 0 0,11-28-174 0 0,-1 0 0 0 0,1 0 0 0 0,0 0 0 0 0,0 1 0 0 0,0-1 0 0 0,0 6 0 0 0,-5 19 0 0 0,0-2-15 0 0,6-26-82 0 0,-3-14-5768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1:09:35.059"/>
    </inkml:context>
    <inkml:brush xml:id="br0">
      <inkml:brushProperty name="width" value="0.05" units="cm"/>
      <inkml:brushProperty name="height" value="0.05" units="cm"/>
    </inkml:brush>
  </inkml:definitions>
  <inkml:trace contextRef="#ctx0" brushRef="#br0">88 2 3224 0 0,'-13'-2'14294'0'0,"19"14"-12586"0"0,-3 9-989 0 0,-2-1 0 0 0,0 0 0 0 0,-3 35 0 0 0,-9 20 706 0 0,8-57-1425 0 0,1 0 0 0 0,1 27 0 0 0,-1 5 0 0 0,2-16 0 0 0,-1-25 0 0 0,1-9 0 0 0,0 1 0 0 0,0-1 0 0 0,0 0 0 0 0,0 1 0 0 0,0-1 0 0 0,0 0 0 0 0,0 1 0 0 0,0-1 0 0 0,0 0 0 0 0,0 1 0 0 0,0-1 0 0 0,0 0 0 0 0,0 1 0 0 0,0-1 0 0 0,0 0 0 0 0,0 1 0 0 0,0-1 0 0 0,1 0 0 0 0,-1 1 0 0 0,0-1 0 0 0,0 0 0 0 0,0 0 0 0 0,0 1 0 0 0,1-1 0 0 0,-1 0 0 0 0,0 0 0 0 0,1 1 0 0 0,5 5 1840 0 0,-6-6-1686 0 0,-4-1-123 0 0,5 3 22 0 0,22 0-43 0 0,-22-2-9 0 0,1 0 0 0 0,0 0-1 0 0,-1-1 1 0 0,1 1 0 0 0,-1 0 0 0 0,1-1 0 0 0,0 0-1 0 0,-1 1 1 0 0,1-1 0 0 0,-1 0 0 0 0,0 0-1 0 0,1 0 1 0 0,-1 0 0 0 0,1 0 0 0 0,-1 0-1 0 0,2-2 1 0 0,18-25 27 0 0,-19 24-23 0 0,1 0 0 0 0,0 0 0 0 0,0 0 0 0 0,0 0-1 0 0,0 1 1 0 0,4-4 0 0 0,15-7 23 0 0,38-18 1 0 0,5-3-33 0 0,-37 13-91 0 0,-23 17 114 0 0,0 1-1 0 0,1-1 0 0 0,0 1 0 0 0,7-4 0 0 0,-2 1 13 0 0,-9 6-38 0 0,-1 0 0 0 0,0 0-1 0 0,1 0 1 0 0,-1 0 0 0 0,1 0-1 0 0,-1 1 1 0 0,1-1-1 0 0,-1 0 1 0 0,1 1 0 0 0,0-1-1 0 0,-1 1 1 0 0,1 0 0 0 0,0-1-1 0 0,-1 1 1 0 0,1 0 0 0 0,0 0-1 0 0,-1 0 1 0 0,1 0 0 0 0,3 1-1 0 0,-3-1 8 0 0,0 0 0 0 0,-5-2 0 0 0,1 1 0 0 0,0 0 0 0 0,0 0 0 0 0,0 0 0 0 0,-1 0 0 0 0,1 0 0 0 0,0 0 0 0 0,-1 1 0 0 0,1-1 0 0 0,-1 1 0 0 0,1-1 0 0 0,-4 1 0 0 0,0-1 0 0 0,-65-14 34 0 0,29-1 626 0 0,-40-22 1 0 0,49 22-560 0 0,16 8-101 0 0,0 1 0 0 0,0 1 0 0 0,-1 0 0 0 0,0 1 0 0 0,-22-3 0 0 0,17 2 64 0 0,19 4-53 0 0,1 0 419 0 0,6 2-2705 0 0,-1 0 1137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1:09:38.247"/>
    </inkml:context>
    <inkml:brush xml:id="br0">
      <inkml:brushProperty name="width" value="0.05" units="cm"/>
      <inkml:brushProperty name="height" value="0.05" units="cm"/>
    </inkml:brush>
  </inkml:definitions>
  <inkml:trace contextRef="#ctx0" brushRef="#br0">53 157 10280 0 0,'4'-13'1093'0'0,"-2"0"204"0"0,-1-1 1 0 0,-1-17-1 0 0,2-18 3621 0 0,-6 58-4566 0 0,1 2-208 0 0,2 23 12 0 0,0-16-105 0 0,1 1 0 0 0,5 32-1 0 0,-4-40-31 0 0,0 0 0 0 0,0 0 0 0 0,-1 0 0 0 0,-1 13 0 0 0,1-24-6 0 0,0 1-1 0 0,0-1 1 0 0,0 0 0 0 0,0 0-1 0 0,1 0 1 0 0,-1 0 0 0 0,0 1-1 0 0,0-1 1 0 0,0 0 0 0 0,0 0-1 0 0,0 0 1 0 0,0 0 0 0 0,0 0-1 0 0,1 0 1 0 0,-1 1 0 0 0,0-1 0 0 0,0 0-1 0 0,0 0 1 0 0,0 0 0 0 0,1 0-1 0 0,-1 0 1 0 0,0 0 0 0 0,0 0-1 0 0,0 0 1 0 0,1 0 0 0 0,-1 0-1 0 0,0 0 1 0 0,0 0 0 0 0,0 0-1 0 0,0 0 1 0 0,1 0 0 0 0,-1 0-1 0 0,0 0 1 0 0,0 0 0 0 0,0 0-1 0 0,0 0 1 0 0,1 0 0 0 0,-1 0-1 0 0,0 0 1 0 0,0 0 0 0 0,0 0-1 0 0,0-1 1 0 0,1 1 0 0 0,-1 0-1 0 0,0 0 1 0 0,0 0 0 0 0,0 0-1 0 0,0 0 1 0 0,0 0 0 0 0,0-1-1 0 0,1 1 1 0 0,-1 0 0 0 0,0 0-1 0 0,0 0 1 0 0,0 0 0 0 0,0-1 0 0 0,0 1-1 0 0,0 0 1 0 0,0 0 0 0 0,0 0-1 0 0,0 0 1 0 0,0-1 0 0 0,0 1-1 0 0,0 0 1 0 0,0 0 0 0 0,0 0-1 0 0,0 0 1 0 0,0-1 0 0 0,1-3 37 0 0,-1 0 1 0 0,0-1 0 0 0,0 1-1 0 0,0 0 1 0 0,-1 0 0 0 0,1-1 0 0 0,-1 1-1 0 0,-2-7 1 0 0,-16-33 37 0 0,14 32-51 0 0,-9-23 0 0 0,11 22-20 0 0,0 2 27 0 0,0 0 0 0 0,-1 1-1 0 0,-8-19 1 0 0,12 28 428 0 0,3 17-224 0 0,-2-7-330 0 0,0 0 0 0 0,-1 0 0 0 0,0 0 0 0 0,0 0 0 0 0,-3 17 0 0 0,3-20-80 0 0,-1 0-1 0 0,1 0 0 0 0,0 0 0 0 0,1 0 0 0 0,1 11 1 0 0,1 2-106 0 0,3 51 68 0 0,-6-67 249 0 0,1 1-1 0 0,-1-1 0 0 0,1 0 1 0 0,0 1-1 0 0,-1-1 0 0 0,2 0 1 0 0,1 4 1415 0 0,2-4-1361 0 0,7 0-608 0 0,-12-3 502 0 0,1 0-1 0 0,-1 0 0 0 0,0 0 1 0 0,0 0-1 0 0,1 0 1 0 0,-1 0-1 0 0,0 0 0 0 0,1 0 1 0 0,-1 0-1 0 0,0 0 1 0 0,0 0-1 0 0,1-1 0 0 0,-1 1 1 0 0,0 0-1 0 0,0 0 1 0 0,0 0-1 0 0,1 0 0 0 0,-1-1 1 0 0,0 1-1 0 0,0 0 1 0 0,0 0-1 0 0,1-1 0 0 0,-1 1 1 0 0,0 0-1 0 0,0 0 1 0 0,0-1-1 0 0,0 1 0 0 0,0 0 1 0 0,0 0-1 0 0,0-1 1 0 0,0 1-1 0 0,0 0 0 0 0,1 0 1 0 0,-1-1-1 0 0,0 1 1 0 0,0 0-1 0 0,0-1 0 0 0,0 1 1 0 0,-1 0-1 0 0,1-1 1 0 0,0-1 49 0 0,0 1 1 0 0,-1-1 0 0 0,1 1 0 0 0,0-1 0 0 0,-1 0-1 0 0,0 1 1 0 0,1-1 0 0 0,-1 1 0 0 0,-2-3 0 0 0,2 2-21 0 0,0 0 1 0 0,0 0 0 0 0,0 0 0 0 0,0 0 0 0 0,0 0 0 0 0,1 0-1 0 0,-2-4 1 0 0,-5-140-27 0 0,9 130-38 0 0,-2 14 6 0 0,1 1 1 0 0,-1 0 0 0 0,0-1 0 0 0,1 1 0 0 0,-1-1-1 0 0,0 1 1 0 0,0-1 0 0 0,0 1 0 0 0,0-1-1 0 0,0 1 1 0 0,-1-1 0 0 0,1 1 0 0 0,0-1-1 0 0,-1 1 1 0 0,1 0 0 0 0,-1-1 0 0 0,1 1 0 0 0,-1-1-1 0 0,0 1 1 0 0,1 0 0 0 0,-1 0 0 0 0,0-1-1 0 0,0 1 1 0 0,0 0 0 0 0,-2-1 0 0 0,6 5 83 0 0,-1 0 0 0 0,0 0 0 0 0,1 0 0 0 0,-1 0 0 0 0,-1 1 1 0 0,1-1-1 0 0,0 1 0 0 0,-1-1 0 0 0,0 1 0 0 0,2 6 0 0 0,8 20 225 0 0,-8-24-283 0 0,0 1 1 0 0,-1-1-1 0 0,1 1 0 0 0,-1 0 0 0 0,-1-1 0 0 0,1 1 0 0 0,0 9 0 0 0,0 49-187 0 0,1 42 345 0 0,1-110-58 0 0,1-5-41 0 0,5-112 240 0 0,-7 69-199 0 0,-2-1 5 0 0,-2 36-73 0 0,2 0 0 0 0,-1 0 0 0 0,7-28-1 0 0,-6 40-37 0 0,4 26-48 0 0,-4 18-12 0 0,-5 59 0 0 0,-1 10 1238 0 0,15-133-1017 0 0,13-116 32 0 0,-19 131-213 0 0,-4 9 32 0 0,0 0-1 0 0,0 0 1 0 0,0 0-1 0 0,0-1 1 0 0,0 1-1 0 0,0 0 1 0 0,0 0-1 0 0,0 0 1 0 0,1 0-1 0 0,-1 0 1 0 0,0 0-1 0 0,0 0 1 0 0,0 0 0 0 0,0 0-1 0 0,0 0 1 0 0,0 0-1 0 0,0 0 1 0 0,1 0-1 0 0,-1 0 1 0 0,0 0-1 0 0,0 0 1 0 0,0 0-1 0 0,0 0 1 0 0,0 0-1 0 0,0 0 1 0 0,1 0-1 0 0,-1 0 1 0 0,0 0-1 0 0,0 0 1 0 0,0 0-1 0 0,0 0 1 0 0,0 0-1 0 0,0 0 1 0 0,0 0 0 0 0,1 0-1 0 0,-1 0 1 0 0,0 0-1 0 0,0 0 1 0 0,0 0-1 0 0,0 0 1 0 0,0 0-1 0 0,0 1 1 0 0,0-1-1 0 0,0 0 1 0 0,0 0-1 0 0,1 0 1 0 0,-1 0-1 0 0,0 0 1 0 0,0 0-1 0 0,0 0 1 0 0,0 1-1 0 0,0-1 1 0 0,0 0-1 0 0,0 0 1 0 0,0 0 0 0 0,0 0-1 0 0,0 0 1 0 0,0 0-1 0 0,0 1 1 0 0,0-1-1 0 0,0 0 1 0 0,0 0-1 0 0,0 0 1 0 0,0 0-1 0 0,0 0 1 0 0,0 1-1 0 0,1 5 11 0 0,0 0 1 0 0,0 1-1 0 0,0-1 0 0 0,-1 0 1 0 0,0 8-1 0 0,0-12 0 0 0,3 7 65 0 0,-3-9-72 0 0,0 0 0 0 0,0 0 0 0 0,1 0 0 0 0,-1 0 0 0 0,0 0 1 0 0,0 0-1 0 0,1 0 0 0 0,-1 0 0 0 0,0 0 0 0 0,0 0 0 0 0,0 0 0 0 0,1 0 0 0 0,-1 0 1 0 0,0 0-1 0 0,0 0 0 0 0,0 0 0 0 0,1 0 0 0 0,-1 0 0 0 0,0 0 0 0 0,0-1 0 0 0,0 1 1 0 0,1 0-1 0 0,-1 0 0 0 0,0 0 0 0 0,0 0 0 0 0,0 0 0 0 0,0-1 0 0 0,0 1 0 0 0,1 0 1 0 0,-1 0-1 0 0,0 0 0 0 0,0 0 0 0 0,0-1 0 0 0,0 1 0 0 0,0 0 0 0 0,0 0 0 0 0,0 0 0 0 0,0-1 1 0 0,0 1-1 0 0,1 0 0 0 0,-1-6 28 0 0,0 4-28 0 0,0 0 0 0 0,0 0 0 0 0,0 0 0 0 0,0 0 0 0 0,-1 0 0 0 0,1 1 0 0 0,0-1 0 0 0,-1 0 0 0 0,0 0 0 0 0,1 0 1 0 0,-1 1-1 0 0,-2-4 0 0 0,3 4 83 0 0,-7 25-246 0 0,7-15 160 0 0,1-1 0 0 0,0 1 0 0 0,0-1 0 0 0,1 1 0 0 0,4 12 0 0 0,-6-21 8 0 0,0 0-1 0 0,0 1 1 0 0,0-1-1 0 0,0 0 1 0 0,0 0-1 0 0,0 0 1 0 0,1 1-1 0 0,-1-1 1 0 0,0 0-1 0 0,0 0 1 0 0,0 0-1 0 0,0 0 1 0 0,1 0-1 0 0,-1 1 0 0 0,0-1 1 0 0,0 0-1 0 0,0 0 1 0 0,0 0-1 0 0,1 0 1 0 0,-1 0-1 0 0,0 0 1 0 0,0 0-1 0 0,1 0 1 0 0,-1 0-1 0 0,0 0 1 0 0,0 0-1 0 0,0 0 1 0 0,1 0-1 0 0,-1 0 1 0 0,0 0-1 0 0,0 0 1 0 0,0 0-1 0 0,1 0 1 0 0,-1 0-1 0 0,0 0 1 0 0,0 0-1 0 0,0 0 1 0 0,1 0-1 0 0,-1 0 1 0 0,0 0-1 0 0,0-1 1 0 0,0 1-1 0 0,1 0 1 0 0,-1 0-1 0 0,0 0 0 0 0,0 0 1 0 0,0-1-1 0 0,8-6 128 0 0,-4 3-262 0 0,3-5 93 0 0,1 1 0 0 0,0-1 0 0 0,1 1 0 0 0,-1 1 0 0 0,1-1 0 0 0,1 2 0 0 0,11-8 0 0 0,-16 11 93 0 0,-3 3-63 0 0,-1-1-1 0 0,1 0 0 0 0,-1 0 1 0 0,1 1-1 0 0,-1-1 1 0 0,1 0-1 0 0,-1 1 1 0 0,1 0-1 0 0,-1-1 1 0 0,1 1-1 0 0,0 0 0 0 0,1 0 1 0 0,-15 20 848 0 0,-6-2-726 0 0,-29 22 0 0 0,26-23 12 0 0,-19 20 0 0 0,16-19 59 0 0,23-18 379 0 0,1-2-564 0 0,1 1-1 0 0,-1-1 1 0 0,1 0 0 0 0,-1 0-1 0 0,1 1 1 0 0,0-1 0 0 0,0 1-1 0 0,0-1 1 0 0,0 0-1 0 0,0 1 1 0 0,0-1 0 0 0,0 1-1 0 0,0 0 1 0 0,0-1 0 0 0,1 1-1 0 0,-1 0 1 0 0,1 0-1 0 0,-1 0 1 0 0,3-1 0 0 0,6-5-18 0 0,21-9 1 0 0,-17 9-22 0 0,66-29 24 0 0,-77 34 11 0 0,-32 10 0 0 0,17-1-4 0 0,-1-1-1 0 0,1 1 1 0 0,0 1 0 0 0,-13 12-1 0 0,-45 44-53 0 0,69-63 54 0 0,0-1-1 0 0,0 0 1 0 0,0 1-1 0 0,-1-1 1 0 0,1 0-1 0 0,0 0 1 0 0,0 0-1 0 0,-1 0 1 0 0,1 0-1 0 0,0 0 1 0 0,0 0-1 0 0,-1 0 1 0 0,1-1-1 0 0,0 1 1 0 0,-2-1-1 0 0,-4-5 39 0 0,10 2 41 0 0,5 1 52 0 0,-8 3-135 0 0,1-1 1 0 0,-1 1-1 0 0,0 0 0 0 0,0 0 1 0 0,1 0-1 0 0,-1 0 0 0 0,0 0 0 0 0,0 0 1 0 0,1-1-1 0 0,-1 1 0 0 0,0 0 0 0 0,0 0 1 0 0,0 0-1 0 0,1-1 0 0 0,-1 1 1 0 0,0 0-1 0 0,0 0 0 0 0,0-1 0 0 0,0 1 1 0 0,0 0-1 0 0,1 0 0 0 0,-1-1 0 0 0,0 1 1 0 0,0 0-1 0 0,0-1 0 0 0,0 1 1 0 0,0 0-1 0 0,0-1 0 0 0,-2 2 7 0 0,0-1 0 0 0,1 1 0 0 0,-1 0-1 0 0,0 0 1 0 0,0 0 0 0 0,1 0 0 0 0,-1 0 0 0 0,1 1-1 0 0,-3 2 1 0 0,1 4 1 0 0,1-4 0 0 0,-6 5 0 0 0,4-7 0 0 0,1-1 13 0 0,1-1 41 0 0,-1 3-54 0 0,2-2-43 0 0,0-1 47 0 0,-1 0 0 0 0,1 0-1 0 0,0 0 1 0 0,-1 0 0 0 0,1-1 0 0 0,0 1-1 0 0,0 0 1 0 0,-1-1 0 0 0,1 1-1 0 0,0-1 1 0 0,0 1 0 0 0,0-1 0 0 0,-1 0-1 0 0,0 0 1 0 0,1-1-4 0 0,1 1 0 0 0,-1-1 0 0 0,1 0 0 0 0,-1 1 0 0 0,1-1 0 0 0,0 1 0 0 0,0-1 0 0 0,0 0 0 0 0,0 1 0 0 0,0-1 0 0 0,0 0 0 0 0,0 1 0 0 0,1-1 0 0 0,-1 1 0 0 0,0-1 0 0 0,1 0 0 0 0,0 1 0 0 0,-1-1 0 0 0,1 1 0 0 0,1-2 0 0 0,1-11 0 0 0,7-39-13 0 0,-8 33-79 0 0,-1 18 89 0 0,-1 0 1 0 0,1-1 0 0 0,-1 1-1 0 0,1 0 1 0 0,-1 0-1 0 0,0-1 1 0 0,0 1 0 0 0,0 0-1 0 0,0 0 1 0 0,-1 0-1 0 0,1-1 1 0 0,0 1-1 0 0,-1 0 1 0 0,0 0 0 0 0,-1-4-1 0 0,0 3 3 0 0,1 0 0 0 0,-1 0 0 0 0,1 0 0 0 0,0 0 0 0 0,0-1 0 0 0,0 1 0 0 0,1 0 0 0 0,-1-5 0 0 0,-5-16 0 0 0,4 16 0 0 0,0 0 0 0 0,1-1 0 0 0,0 1 0 0 0,0 0 0 0 0,1-1 0 0 0,0-9 0 0 0,0 9 0 0 0,3-20-13 0 0,-3 29-11 0 0,-1-1-8 0 0,-3 0 32 0 0,4 0 32 0 0,0-1-78 0 0,-1 2 34 0 0,0 3-10 0 0,0 1 1 0 0,0-1-1 0 0,0 0 1 0 0,0 1 0 0 0,0 4-1 0 0,16 40 270 0 0,-9-17-248 0 0,-1 0 0 0 0,-2 1 0 0 0,-2-1 0 0 0,-1 33 0 0 0,-1-20 0 0 0,-1-16 13 0 0,2-28-10 0 0,0 1-1 0 0,-1 0 1 0 0,1-1-1 0 0,0 1 1 0 0,0-1-1 0 0,0 1 1 0 0,0-1-1 0 0,-1 1 1 0 0,1-1-1 0 0,0 1 1 0 0,0-1-1 0 0,-1 0 1 0 0,1 1-1 0 0,0-1 0 0 0,-1 1 1 0 0,1-1-1 0 0,-1 0 1 0 0,1 1-1 0 0,0-1 1 0 0,-1 0-1 0 0,1 1 1 0 0,-1-1-1 0 0,1 0 1 0 0,-1 1-1 0 0,-11 10-25 0 0,10-6-25 0 0,-4 9 36 0 0,5-10 12 0 0,1-6 0 0 0,2 0 0 0 0,0-2 0 0 0,1 2 0 0 0,-2 1-92 0 0,0 0 0 0 0,0 0 0 0 0,0 0 0 0 0,0 0 0 0 0,0 0 0 0 0,0 0 0 0 0,0 0 0 0 0,0 0 0 0 0,0-1 0 0 0,-1 1 0 0 0,1 0 0 0 0,0 0 0 0 0,-1-1 0 0 0,1 1 0 0 0,-1 0 0 0 0,1-1 0 0 0,-1 1 0 0 0,0-1 0 0 0,1-1 0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1:19:26.138"/>
    </inkml:context>
    <inkml:brush xml:id="br0">
      <inkml:brushProperty name="width" value="0.05" units="cm"/>
      <inkml:brushProperty name="height" value="0.05" units="cm"/>
    </inkml:brush>
  </inkml:definitions>
  <inkml:trace contextRef="#ctx0" brushRef="#br0">16 1 8352 0 0,'37'28'756'0'0,"-27"-23"6471"0"0,-9 0-8203 0 0,12-2 10908 0 0,-8 1-9740 0 0,-1-3-177 0 0,-3-1-11 0 0,1 0-1 0 0,-1 0 0 0 0,0 1 0 0 0,0-1 0 0 0,1 0 1 0 0,-1 1-1 0 0,0-1 0 0 0,0 1 0 0 0,0 0 0 0 0,0-1 1 0 0,0 1-1 0 0,0 0 0 0 0,2 1 0 0 0,4 3 291 0 0,1-1 0 0 0,1 0-1 0 0,-1 0 1 0 0,0-1 0 0 0,1 0-1 0 0,13 3 1 0 0,-19-5-291 0 0,0 0 1 0 0,0 0-1 0 0,0 0 0 0 0,0 1 1 0 0,4 2-1 0 0,-4-2-3 0 0,0-1-1 0 0,0 0 0 0 0,0 1 1 0 0,0-1-1 0 0,0 0 1 0 0,4 1-1 0 0,3 0 1 0 0,0 2 0 0 0,0-1 0 0 0,0 1 0 0 0,-1 0 0 0 0,13 8 0 0 0,14 6 0 0 0,4 4 97 0 0,4 2 249 0 0,-3 0 1243 0 0,-29-15-1641 0 0,15 16 0 0 0,-25-23-102 0 0,-1-1 159 0 0,1 0 0 0 0,-1 0 0 0 0,0 0 0 0 0,0 0 0 0 0,0 1 1 0 0,0-1-1 0 0,0 0 0 0 0,0 0 0 0 0,-1 1 0 0 0,1-1 0 0 0,0 1 0 0 0,-1-1 0 0 0,1 0 0 0 0,-1 1 0 0 0,1-1 0 0 0,-1 1 0 0 0,0 0 0 0 0,1-1 0 0 0,-1 1 0 0 0,0 1 0 0 0,1 9 116 0 0,7 13-82 0 0,-7-18-58 0 0,-1-6-71 0 0,-1-1 2 0 0,0 0 97 0 0,1 0 0 0 0,-1 1 1 0 0,0-1-1 0 0,0 0 0 0 0,0 0 1 0 0,0 1-1 0 0,0-1 0 0 0,1 0 1 0 0,-1 1-1 0 0,0-1 0 0 0,0 0 1 0 0,1 1-1 0 0,-1 0 0 0 0,0-1 1 0 0,0 2-1 0 0,-2 5 39 0 0,4 4-29 0 0,-1-11-18 0 0,-8 16-5 0 0,7-14 0 0 0,1 1 1 0 0,-2-1-1 0 0,1 0 0 0 0,0 0 1 0 0,0 0-1 0 0,-1 0 0 0 0,1 0 1 0 0,-1 0-1 0 0,1 0 0 0 0,-1 0 0 0 0,0-1 1 0 0,0 1-1 0 0,0 0 0 0 0,0-1 1 0 0,0 0-1 0 0,0 1 0 0 0,0-1 1 0 0,0 0-1 0 0,-1 0 0 0 0,1 0 1 0 0,0-1-1 0 0,-1 1 0 0 0,1 0 0 0 0,-1-1 1 0 0,-3 1-1 0 0,2-1 6 0 0,1 0-1 0 0,0 1 1 0 0,-1 0-1 0 0,1-1 1 0 0,0 1-1 0 0,0 0 1 0 0,-1 1-1 0 0,1-1 1 0 0,0 1-1 0 0,0-1 1 0 0,-3 3 0 0 0,-33 28 30 0 0,9-7-19 0 0,20-17-12 0 0,1 1 0 0 0,0 1 0 0 0,0-1 1 0 0,-13 23-1 0 0,6-10 46 0 0,-16 23-34 0 0,20-27-14 0 0,-1 0 1 0 0,0-2-1 0 0,-21 21 1 0 0,-12 16 0 0 0,17-20 0 0 0,21-24 0 0 0,1-4 54 0 0,5-11 67 0 0,5-12 70 0 0,-3 17-196 0 0,1-1-28 0 0,-1 0 0 0 0,0 1 0 0 0,1-1 0 0 0,-1 0 0 0 0,1 0 0 0 0,0 0 0 0 0,1-3 0 0 0,2-2-48 0 0,-2-2 81 0 0,1 0 0 0 0,-1 0 0 0 0,0-14 0 0 0,3-44 104 0 0,-4 50-1 0 0,1-1 0 0 0,4-16-1 0 0,-2 7-354 0 0,3-60 140 0 0,0-4 72 0 0,-2 41 40 0 0,1-28 0 0 0,-5 53 0 0 0,-1 21 0 0 0,0-1 0 0 0,1 1 0 0 0,-1 0 0 0 0,3-8 0 0 0,-2 7 42 0 0,0 1-1 0 0,0-1 1 0 0,-1 1-1 0 0,1-1 1 0 0,-1-4-1 0 0,0 8 118 0 0,1 0-152 0 0,-1-1-36 0 0,1 0 0 0 0,0 0-1 0 0,0 0 1 0 0,-1 0-1 0 0,1 0 1 0 0,-1 0-1 0 0,1 0 1 0 0,-1 0-1 0 0,0 0 1 0 0,0 0-1 0 0,0 0 1 0 0,0 0 0 0 0,-1-3-1 0 0,1 2 27 0 0,-1-5 3 0 0,-3-1 1 0 0,3 10 2 0 0,2-26 1 0 0,-1 17-4 0 0,0 0 0 0 0,5 125 0 0 0,-15 96 0 0 0,2-95 0 0 0,3-57 0 0 0,4-36 0 0 0,-5-42 0 0 0,-1-110 0 0 0,6 93 0 0 0,5-68 0 0 0,-2 69 0 0 0,4-21 0 0 0,-2 33 0 0 0,-1-30 0 0 0,-2 36 0 0 0,1 17 0 0 0,2 10 0 0 0,2 14 0 0 0,-3 15 0 0 0,-4 47 0 0 0,0-30 0 0 0,1-25 0 0 0,-4 116 0 0 0,0-75 0 0 0,3-71 0 0 0,-1-9 0 0 0,-1-11 0 0 0,26-314 0 0 0,-10 236 0 0 0,-12 87 0 0 0,0 1 0 0 0,1-1 0 0 0,3-10 0 0 0,3-16 0 0 0,-5 21 0 0 0,-3 13 0 0 0,0 0 0 0 0,0-1 0 0 0,0 1 0 0 0,0 0 0 0 0,0 0 0 0 0,1-1 0 0 0,-1 1 0 0 0,0 0 0 0 0,0-1 0 0 0,0 1 0 0 0,0 0 0 0 0,1 0 0 0 0,-1-1 0 0 0,0 1 0 0 0,0 0 0 0 0,1 0 0 0 0,-1 0 0 0 0,0-1 0 0 0,0 1 0 0 0,1 0 0 0 0,-1 0 0 0 0,0 0 0 0 0,1 0 0 0 0,-1 0 0 0 0,1 0 0 0 0,0 0 0 0 0,-1 0 0 0 0,1 0 0 0 0,0 0 0 0 0,0 0 0 0 0,-1 0 0 0 0,1 1 0 0 0,0-1 0 0 0,-1 0 0 0 0,1 1 0 0 0,0-1 0 0 0,-1 0 0 0 0,1 1 0 0 0,-1-1 0 0 0,1 1 0 0 0,0-1 0 0 0,-1 1 0 0 0,1-1 0 0 0,-1 1 0 0 0,0 0 0 0 0,1-1 0 0 0,-1 1 0 0 0,1-1 0 0 0,-1 1 0 0 0,0 0 0 0 0,1-1 0 0 0,-1 1 0 0 0,0 0 0 0 0,0 0 0 0 0,0-1 0 0 0,1 2 0 0 0,1 26 0 0 0,-2-24 0 0 0,-2 28 0 0 0,-6 38 0 0 0,0 3 0 0 0,-11 80 0 0 0,18-149 0 0 0,-2 26 0 0 0,-7 31 0 0 0,10-62 0 0 0,0 1 0 0 0,0 0 0 0 0,-1 0 0 0 0,1 0 0 0 0,0 0 0 0 0,0 0 0 0 0,0 0 0 0 0,0 0 0 0 0,0 0 0 0 0,0 0 0 0 0,0 0 0 0 0,0 0 0 0 0,-1 0 0 0 0,1 0 0 0 0,0 0 0 0 0,0 0 0 0 0,0-1 0 0 0,0 1 0 0 0,0 0 0 0 0,0 0 0 0 0,0 0 0 0 0,-1 0 0 0 0,1 0 0 0 0,0 0 0 0 0,0 1 0 0 0,0-1 0 0 0,0 0 0 0 0,0 0 0 0 0,0 0 0 0 0,0 0 0 0 0,-1 0 0 0 0,1 0 0 0 0,0 0 0 0 0,0 0 0 0 0,0 0 0 0 0,0 0 0 0 0,0 0 0 0 0,0 0 0 0 0,0 0 0 0 0,0 0 0 0 0,-1 1 0 0 0,0-13 0 0 0,6-105 0 0 0,-4 72 0 0 0,7-46 0 0 0,8 20 0 0 0,-13 62 0 0 0,1 3 0 0 0,-2 7 0 0 0,0 4 0 0 0,-2-4 0 0 0,0 0 0 0 0,-1 1 0 0 0,1 0 0 0 0,-1 0 0 0 0,0-1 0 0 0,1 1 0 0 0,-1 0 0 0 0,0-1 0 0 0,0 1 0 0 0,0-1 0 0 0,0 1 0 0 0,0-1 0 0 0,0 0 0 0 0,-1 1 0 0 0,1-1 0 0 0,-2 2 0 0 0,-11 12 0 0 0,11-6 0 0 0,-1 1 0 0 0,1-1 0 0 0,0 1 0 0 0,1 0 0 0 0,0 0 0 0 0,1 0 0 0 0,-1 17 0 0 0,-3 20 0 0 0,0 9 0 0 0,4-35 0 0 0,-7 33 0 0 0,5-43 0 0 0,2-6 0 0 0,0 1 0 0 0,0 0 0 0 0,0-1 0 0 0,1 1 0 0 0,0 9 0 0 0,0-13 0 0 0,1 0 0 0 0,0 0 0 0 0,0 0 0 0 0,0 0 0 0 0,1 0 0 0 0,-1-1 0 0 0,0 1 0 0 0,1 0 0 0 0,-1-1 0 0 0,1 1 0 0 0,-1-1 0 0 0,1 0 0 0 0,0 1 0 0 0,0-1 0 0 0,-1 0 0 0 0,4 1 0 0 0,-5-2 0 0 0,1 0 0 0 0,-1 1 0 0 0,0-1 0 0 0,1 0 0 0 0,-1 0 0 0 0,0 0 0 0 0,1 0 0 0 0,-1 0 0 0 0,0 0 0 0 0,1 0 0 0 0,-1 0 0 0 0,0 0 0 0 0,1 0 0 0 0,-1 0 0 0 0,0 0 0 0 0,1 0 0 0 0,-1 0 0 0 0,1 0 0 0 0,-1 0 0 0 0,0 0 0 0 0,0-1 0 0 0,1 1 0 0 0,1-1 0 0 0,-1-1 0 0 0,0 0 0 0 0,0 0 0 0 0,1 0 0 0 0,-1 0 0 0 0,0 1 0 0 0,-1-1 0 0 0,1 0 0 0 0,0-1 0 0 0,0 1 0 0 0,-1 0 0 0 0,1 0 0 0 0,-1 0 0 0 0,0-4 0 0 0,2-2 0 0 0,22-166 0 0 0,-18 117 0 0 0,2 2 0 0 0,2-18 0 0 0,-9 66 0 0 0,0 1 0 0 0,0-1 0 0 0,1 1 0 0 0,0-1 0 0 0,4-10 0 0 0,-3 15 0 0 0,0 8 0 0 0,-1 6 0 0 0,-1-4 0 0 0,-1-1 0 0 0,-1 0 0 0 0,1 0 0 0 0,-1 0 0 0 0,-1 0 0 0 0,1 0 0 0 0,-5 11 0 0 0,3-6 0 0 0,-2 2 18 0 0,-1 0-1 0 0,-1 0 0 0 0,0 0 1 0 0,-15 21-1 0 0,-10 18 360 0 0,23-33-340 0 0,1 1 0 0 0,1 0-1 0 0,1 0 1 0 0,-6 35 0 0 0,12-53-37 0 0,-1-1 0 0 0,1 0 0 0 0,-1 0 0 0 0,1 0 0 0 0,-1 0 0 0 0,0 0 0 0 0,-1 3-1 0 0,-6 13 66 0 0,8-21-57 0 0,0 1 0 0 0,0 0 1 0 0,0-1-1 0 0,0 1 0 0 0,0 0 0 0 0,0 0 1 0 0,-2-5-1 0 0,0-10 1 0 0,2 4 1 0 0,1 0 1 0 0,0 0 0 0 0,1 0-1 0 0,7-22 1 0 0,4-23-11 0 0,-9 38 0 0 0,7-22 0 0 0,-6 26 0 0 0,1 1 0 0 0,16-30 0 0 0,-22 45 0 0 0,0 0 0 0 0,0 0 0 0 0,0-1 0 0 0,0 1 0 0 0,0 0 0 0 0,1-1 0 0 0,-1 1 0 0 0,0 0 0 0 0,0 0 0 0 0,0-1 0 0 0,0 1 0 0 0,1 0 0 0 0,-1 0 0 0 0,0 0 0 0 0,0-1 0 0 0,0 1 0 0 0,1 0 0 0 0,-1 0 0 0 0,0 0 0 0 0,0 0 0 0 0,1-1 0 0 0,-1 1 0 0 0,0 0 0 0 0,0 0 0 0 0,1 0 0 0 0,-1 0 0 0 0,0 0 0 0 0,1 0 0 0 0,-1 0 0 0 0,0 0 0 0 0,0 0 0 0 0,1 0 0 0 0,-1 0 0 0 0,0 0 0 0 0,1 0 0 0 0,-1 0 0 0 0,0 0 0 0 0,0 0 0 0 0,1 0 0 0 0,-1 0 0 0 0,0 0 0 0 0,1 1 0 0 0,-1-1 0 0 0,0 0 0 0 0,0 0 0 0 0,1 0 0 0 0,-1 0 0 0 0,0 1 0 0 0,0-1 0 0 0,0 0 0 0 0,1 0 0 0 0,-1 0 0 0 0,0 1 0 0 0,0-1 0 0 0,0 0 0 0 0,0 0 0 0 0,1 1 0 0 0,-1-1 0 0 0,0 0 0 0 0,0 0 0 0 0,0 1 0 0 0,0-1 0 0 0,1 2 0 0 0,0-1 0 0 0,0 0 0 0 0,-1 0 0 0 0,1 1 0 0 0,-1-1 0 0 0,1 1 0 0 0,-1-1 0 0 0,1 0 0 0 0,-1 1 0 0 0,0-1 0 0 0,1 1 0 0 0,-1-1 0 0 0,0 1 0 0 0,0-1 0 0 0,-1 3 0 0 0,-4 24 0 0 0,0-10 0 0 0,-12 80 0 0 0,6-47 0 0 0,7-32 0 0 0,-12 31 0 0 0,-1 0 0 0 0,7-23 0 0 0,16-90 0 0 0,-1 40 11 0 0,1 0-1 0 0,0 0 1 0 0,2 1 0 0 0,1 0-1 0 0,11-21 1 0 0,-10 23-11 0 0,-4 5 0 0 0,2 0 0 0 0,0 1 0 0 0,13-19 0 0 0,-10 13 0 0 0,-11 19 0 0 0,0 1 0 0 0,0 0 0 0 0,1 0 0 0 0,-1 0 0 0 0,0-1 0 0 0,0 1 0 0 0,0 0 0 0 0,0 0 0 0 0,0 0 0 0 0,0-1 0 0 0,0 1 0 0 0,1 0 0 0 0,-1 0 0 0 0,0 0 0 0 0,0 0 0 0 0,0-1 0 0 0,1 1 0 0 0,-1 0 0 0 0,0 0 0 0 0,0 0 0 0 0,0 0 0 0 0,1 0 0 0 0,-1 0 0 0 0,0 0 0 0 0,0 0 0 0 0,0-1 0 0 0,1 1 0 0 0,-1 0 0 0 0,0 0 0 0 0,0 0 0 0 0,1 0 0 0 0,0 2-2 0 0,-1 0 0 0 0,1 0 0 0 0,-1-1 0 0 0,1 1-1 0 0,-1 0 1 0 0,0 0 0 0 0,0 0 0 0 0,0 0 0 0 0,0-1 0 0 0,0 1 0 0 0,0 0-1 0 0,-1 0 1 0 0,1 0 0 0 0,-1 1 0 0 0,-8 31-30 0 0,-29 41 32 0 0,20-42 0 0 0,-43 86 0 0 0,56-111 1 0 0,4-7-1 0 0,0 1 1 0 0,0-1 0 0 0,0 1-1 0 0,0 0 1 0 0,0-1-1 0 0,1 1 1 0 0,-1-1 0 0 0,1 1-1 0 0,-1 0 1 0 0,1 0 0 0 0,0-1-1 0 0,-1 1 1 0 0,1 0-1 0 0,0 0 1 0 0,1 3 0 0 0,-1-4 52 0 0,0-10 11 0 0,2 3 30 0 0,0-1 0 0 0,1 1 0 0 0,-1 0 0 0 0,7-10 0 0 0,0 0 164 0 0,-3 3-81 0 0,-1 0-454 0 0,16-24 1 0 0,-8 17 292 0 0,-7 11 85 0 0,-1 1 0 0 0,1-1 1 0 0,1 1-1 0 0,0 1 1 0 0,11-11-1 0 0,9-10-497 0 0,-27 28 144 0 0,-4 7-68 0 0,1-2 320 0 0,1-2 0 0 0,1 0 0 0 0,-1 0 0 0 0,1 0 0 0 0,0 0 0 0 0,0 0 0 0 0,0 0 0 0 0,-1 5 0 0 0,0 0 0 0 0,-1 0 0 0 0,0-1 0 0 0,0 0 0 0 0,-1 0 0 0 0,0 0 0 0 0,0 0 0 0 0,-6 8 0 0 0,-13 22 0 0 0,10-15 0 0 0,10-18 0 0 0,1 0 0 0 0,-1 0 0 0 0,1 1 0 0 0,-3 6 0 0 0,2-3 0 0 0,0 0 0 0 0,0 0 0 0 0,-7 9 0 0 0,6-11 0 0 0,2-8 0 0 0,3-6 0 0 0,-1 8 0 0 0,7-15 0 0 0,0 1 0 0 0,0-1 0 0 0,2 1 0 0 0,0 1 0 0 0,0-1 0 0 0,13-12 0 0 0,6-11 0 0 0,-9 12 17 0 0,38-38 1 0 0,-7 22 740 0 0,-50 40-992 0 0,-4 14-285 0 0,-2 0 519 0 0,-1 1 0 0 0,0-1 0 0 0,-1 0 0 0 0,0-1 0 0 0,-1 0 0 0 0,-11 11 0 0 0,-9 14 0 0 0,-54 75 0 0 0,35-51-11 0 0,34-45 77 0 0,1 0 0 0 0,-20 32 0 0 0,70-101-229 0 0,-3 6 163 0 0,-14 16 59 0 0,2 1-1 0 0,0 0 1 0 0,2 2 0 0 0,1 1-1 0 0,2 1 1 0 0,32-25 0 0 0,-45 38 168 0 0,-10 9-174 0 0,0 0 0 0 0,0 0 1 0 0,1 1-1 0 0,8-6 0 0 0,-13 9-53 0 0,0 0 0 0 0,0 0 0 0 0,1 0 0 0 0,-1-1 0 0 0,0 1 0 0 0,0 0 0 0 0,0 0 0 0 0,0 0 0 0 0,0 0 0 0 0,0 0 0 0 0,1 0 0 0 0,-1 0 0 0 0,0 0 0 0 0,0 0 0 0 0,0 0 0 0 0,0 0 0 0 0,1 0 0 0 0,-1 0 0 0 0,0 0 0 0 0,0 0 0 0 0,0 0 0 0 0,0 0 0 0 0,0 0 0 0 0,1 0 0 0 0,-1 0 0 0 0,0 0 0 0 0,0 0 0 0 0,0 0 0 0 0,0 0 0 0 0,0 0 0 0 0,1 0 0 0 0,-1 0 0 0 0,0 0 0 0 0,0 1 0 0 0,0-1 0 0 0,0 0 0 0 0,0 0 0 0 0,-1 3 0 0 0,-1 0-1 0 0,0 0 1 0 0,0-1 0 0 0,-1 1 0 0 0,1-1-1 0 0,0 1 1 0 0,-1-1 0 0 0,-3 3 0 0 0,-1 1-23 0 0,-113 114-824 0 0,109-109 847 0 0,0 0 0 0 0,1 1 0 0 0,0 1 0 0 0,1-1 0 0 0,-11 21 0 0 0,-4 2 0 0 0,7-12 0 0 0,11-15 0 0 0,20-44 0 0 0,57-66 0 0 0,-64 93 0 0 0,0 1 0 0 0,10-11 0 0 0,11-15 0 0 0,-12 14 207 0 0,27-29 1 0 0,-16 19 1 0 0,-24 29-94 0 0,-4 7-153 0 0,-7 12-622 0 0,7-18 659 0 0,1 1-1 0 0,-1-1 1 0 0,1 1-1 0 0,0-1 1 0 0,-1 1-1 0 0,0-1 1 0 0,1 1-1 0 0,-1-1 0 0 0,1 0 1 0 0,-1 1-1 0 0,0-1 1 0 0,1 0-1 0 0,-1 1 1 0 0,1-1-1 0 0,-1 0 1 0 0,0 0-1 0 0,0 0 1 0 0,1 1-1 0 0,-1-1 0 0 0,0 0 1 0 0,1 0-1 0 0,-1 0 1 0 0,0 0-1 0 0,1 0 1 0 0,-1 0-1 0 0,0 0 1 0 0,0-1-1 0 0,0 1 0 0 0,-2-1 6 0 0,-1 2-4 0 0,0-1 0 0 0,-1-1 0 0 0,1 1 0 0 0,0-1 0 0 0,0 1 0 0 0,0-1 0 0 0,0 0 0 0 0,0 0 0 0 0,0-1 0 0 0,0 1 0 0 0,1-1 0 0 0,-1 0 0 0 0,0 0 0 0 0,-6-5 0 0 0,-36-26 641 0 0,34 23-485 0 0,9 8-237 0 0,0-1 0 0 0,0 0 1 0 0,0 0-1 0 0,0 0 0 0 0,-4-5 0 0 0,-16-27-143 0 0,22 35 224 0 0,0-1 0 0 0,1 0 0 0 0,-1 0 0 0 0,0 0-1 0 0,0 0 1 0 0,1 0 0 0 0,-1 0 0 0 0,1 0 0 0 0,-1 0 0 0 0,1-1 0 0 0,-1 1 0 0 0,1 0-1 0 0,0 0 1 0 0,-1 0 0 0 0,1-1 0 0 0,0 1 0 0 0,0 0 0 0 0,0 0 0 0 0,0 0 0 0 0,0-2 0 0 0,0 0-9 0 0,3 2-46 0 0,14 2 57 0 0,-9 0-10 0 0,0 1-1 0 0,-1 1 1 0 0,1 0 0 0 0,11 5-1 0 0,13 6-13 0 0,-25-12 123 0 0,1 1 1 0 0,-1 0-1 0 0,-1 1 0 0 0,1-1 1 0 0,0 1-1 0 0,-1 1 0 0 0,0-1 1 0 0,10 10-1 0 0,-4 1-214 0 0,-12-15 109 0 0,0 1 0 0 0,0-1 1 0 0,0 0-1 0 0,0 0 0 0 0,0 0 1 0 0,0 0-1 0 0,0 0 0 0 0,0 0 0 0 0,0 0 1 0 0,0 0-1 0 0,0 0 0 0 0,0 0 1 0 0,0 1-1 0 0,0-1 0 0 0,0 0 0 0 0,0 0 1 0 0,-1 0-1 0 0,1 0 0 0 0,0 0 1 0 0,0 0-1 0 0,0 0 0 0 0,0 0 0 0 0,0 0 1 0 0,0 0-1 0 0,0 0 0 0 0,0 0 1 0 0,0 0-1 0 0,0 0 0 0 0,0 0 0 0 0,-1 0 1 0 0,1 1-1 0 0,0-1 0 0 0,0 0 1 0 0,0 0-1 0 0,0 0 0 0 0,0 0 1 0 0,0 0-1 0 0,0 0 0 0 0,0 0 0 0 0,0 0 1 0 0,0 0-1 0 0,-1 0 0 0 0,1 0 1 0 0,0-1-1 0 0,0 1 0 0 0,0 0 0 0 0,0 0 1 0 0,0 0-1 0 0,0 0 0 0 0,0 0 1 0 0,0 0-1 0 0,0 0 0 0 0,0 0 0 0 0,-1 0 1 0 0,1 0-1 0 0,0 0 0 0 0,0 0 1 0 0,0 0-1 0 0,0 0 0 0 0,0 0 0 0 0,0 0 1 0 0,0-1-1 0 0,0 1 0 0 0,0 0 1 0 0,0 0-1 0 0,0 0 0 0 0,0 0 0 0 0,0 0 1 0 0,-21-14-437 0 0,19 13 430 0 0,-7-5 20 0 0,5 3-3 0 0,0 0 0 0 0,0 0-1 0 0,0 0 1 0 0,0 0 0 0 0,1 0 0 0 0,-1-1 0 0 0,-4-6-1 0 0,-14-16 8 0 0,18 22-15 0 0,0-1 0 0 0,0 0 1 0 0,-6-9-1 0 0,-2 1-7 0 0,11 12 12 0 0,-1 0 0 0 0,1-1 1 0 0,-1 1-1 0 0,1-1 0 0 0,0 1 0 0 0,0-1 0 0 0,-1 1 0 0 0,1-1 0 0 0,-1-3 0 0 0,1 1 56 0 0,1 3-44 0 0,0 1-1 0 0,0-1 1 0 0,0 1 0 0 0,0-1-1 0 0,0 1 1 0 0,-1-1 0 0 0,1 1-1 0 0,0-1 1 0 0,0 1 0 0 0,0-1-1 0 0,-1 1 1 0 0,1-1 0 0 0,0 1-1 0 0,-1-1 1 0 0,1 1 0 0 0,0 0-1 0 0,-1-1 1 0 0,1 0 0 0 0,-1 1 301 0 0,3 0-936 0 0,10 4 603 0 0,0 0 0 0 0,-1 1 0 0 0,0 0 0 0 0,0 0-1 0 0,19 14 1 0 0,-2 4 15 0 0,-17-12 9 0 0,1-1-1 0 0,16 10 0 0 0,-24-14 216 0 0,-8-4-326 0 0,-13-1 48 0 0,15-1 166 0 0,-1 1-67 0 0,0-1 0 0 0,-1-1 0 0 0,1 1 0 0 0,0 0 0 0 0,0-1 0 0 0,-1 0 0 0 0,1 0 0 0 0,0 0-1 0 0,0 0 1 0 0,0 0 0 0 0,0 0 0 0 0,-5-4 0 0 0,-28-14-44 0 0,26 15 0 0 0,1 0 0 0 0,0-1 0 0 0,-15-12 0 0 0,4 2-45 0 0,16 13 11 0 0,1 0 0 0 0,0 0 0 0 0,0-1 0 0 0,0 1 0 0 0,1-1-1 0 0,-1 0 1 0 0,0 0 0 0 0,-2-4 0 0 0,-6-3-163 0 0,18 19 180 0 0,1-1 0 0 0,1 0 0 0 0,-1-1-1 0 0,18 13 1 0 0,-5-5-7 0 0,-13-10 17 0 0,-1 0 0 0 0,1 0-1 0 0,11 6 1 0 0,60 29 7 0 0,-75-38 0 0 0,1 0-1 0 0,-1 0 1 0 0,1-1-1 0 0,7 2 1 0 0,18 5 13 0 0,-22-8 40 0 0,-11-12 11 0 0,1 8-61 0 0,0 0 1 0 0,-1 0-1 0 0,0 1 0 0 0,1-1 1 0 0,-1 1-1 0 0,-1 0 0 0 0,1-1 0 0 0,0 2 1 0 0,-1-1-1 0 0,1 0 0 0 0,-1 1 1 0 0,0-1-1 0 0,-5-1 0 0 0,-22-18 15 0 0,10 4-18 0 0,11 10 0 0 0,0 0 0 0 0,0-1 0 0 0,1 0 0 0 0,-9-12 0 0 0,10 11 0 0 0,7 9 0 0 0,0 0 0 0 0,0 0 0 0 0,0 0 0 0 0,0 0 0 0 0,0 0 0 0 0,0-1 0 0 0,0 1 0 0 0,1 0 0 0 0,-1 0 0 0 0,0-1 0 0 0,0-1 0 0 0,1 3 0 0 0,0 0 0 0 0,0 0 0 0 0,0-1 0 0 0,0 1 0 0 0,0 0 0 0 0,0 0 0 0 0,0-1 0 0 0,0 1 0 0 0,1 0 0 0 0,-1 0 0 0 0,0 0 0 0 0,0-1 0 0 0,0 1 0 0 0,0 0 0 0 0,0 0 0 0 0,0 0 0 0 0,0 0 0 0 0,0-1 0 0 0,1 1 0 0 0,-1 0 0 0 0,0 0 0 0 0,0 0 0 0 0,0 0 0 0 0,0-1 0 0 0,0 1 0 0 0,1 0 0 0 0,-1 0 0 0 0,0 0 0 0 0,0 0 0 0 0,0 0 0 0 0,1 0 0 0 0,-1 0 0 0 0,0 0 0 0 0,0 0 0 0 0,0-1 0 0 0,1 1 0 0 0,-1 0 0 0 0,0 0 0 0 0,0 0 0 0 0,1 0 0 0 0,-1 0 0 0 0,0 0 0 0 0,0 0 0 0 0,0 1 0 0 0,1-1 0 0 0,-1 0 0 0 0,0 0 0 0 0,0 0 0 0 0,0 0 0 0 0,1 0 0 0 0,-1 0 0 0 0,0 0 0 0 0,0 0 0 0 0,0 0 0 0 0,0 1 0 0 0,1-1 0 0 0,-1 0 0 0 0,0 0 0 0 0,0 0 0 0 0,14 6-8 0 0,0 0 0 0 0,-1 1 0 0 0,0 1-1 0 0,-1 0 1 0 0,16 13 0 0 0,13 7-7 0 0,-38-26 15 0 0,1 1 0 0 0,-1 0 0 0 0,0 0 0 0 0,0 0 0 0 0,0 0 0 0 0,3 6 0 0 0,-3-5 0 0 0,0 0 0 0 0,1 0 0 0 0,-1-1 0 0 0,6 6 0 0 0,-5-7 8 0 0,-1 1-1 0 0,0-1 1 0 0,0 1 0 0 0,0 0-1 0 0,0-1 1 0 0,0 2 0 0 0,-1-1-1 0 0,1 0 1 0 0,-1 0 0 0 0,0 1-1 0 0,3 6 1 0 0,-4-8 293 0 0,-4-3-285 0 0,0 0-1 0 0,1-1 0 0 0,0 1 0 0 0,-1-1 0 0 0,1 0 0 0 0,0 0 0 0 0,0 0 1 0 0,0 0-1 0 0,0 0 0 0 0,-4-5 0 0 0,1 2-15 0 0,0 0 0 0 0,0 1 0 0 0,-1-1 0 0 0,0 1 0 0 0,0 0 0 0 0,0 1 0 0 0,-11-6 0 0 0,7 4 0 0 0,0 0 0 0 0,-11-9 0 0 0,-12-12 0 0 0,-36-26 0 0 0,56 43 0 0 0,16 14 0 0 0,7 3 0 0 0,78 46-352 0 0,-18-11 472 0 0,-43-26 0 0 0,30 15 0 0 0,-36-21-117 0 0,-12-5-8 0 0,1-1 1 0 0,-1-1-1 0 0,16 5 0 0 0,-24-8-82 0 0,-11-9 172 0 0,5 4-67 0 0,-20-14-18 0 0,7 7 0 0 0,-23-22 0 0 0,36 30 0 0 0,1-1 0 0 0,-1 1 0 0 0,0 0 0 0 0,-1 0 0 0 0,-5-2 0 0 0,-18-11 0 0 0,-11-5 0 0 0,40 20 0 0 0,-1 1 0 0 0,0-1 0 0 0,0 1 0 0 0,1 0 0 0 0,-1-1 0 0 0,0 1 0 0 0,0 0 0 0 0,0-1 0 0 0,0 1 0 0 0,0 0 0 0 0,1 0 0 0 0,-1 0 0 0 0,0 0 0 0 0,-1 0 0 0 0,1 0 0 0 0,-3 1 0 0 0,7 4 0 0 0,6 1 0 0 0,1-2 0 0 0,-6-2 0 0 0,-1 0 0 0 0,1-1 0 0 0,-1 1 0 0 0,1 1 0 0 0,-1-1 0 0 0,0 0 0 0 0,0 1 0 0 0,5 5 0 0 0,10 14 0 0 0,-14-17 0 0 0,-1 0 0 0 0,1-1 0 0 0,0 1 0 0 0,0-1 0 0 0,0 0 0 0 0,0 0 0 0 0,8 5 0 0 0,-7-6 0 0 0,-5-3 0 0 0,1 0 0 0 0,-1 1 0 0 0,1-1 0 0 0,-1 0 0 0 0,1 0 0 0 0,-1 1 0 0 0,1-1 0 0 0,-1 0 0 0 0,1 0 0 0 0,-1 1 0 0 0,0-1 0 0 0,1 1 0 0 0,-1-1 0 0 0,0 0 0 0 0,1 1 0 0 0,-1-1 0 0 0,0 1 0 0 0,1-1 0 0 0,-1 1 0 0 0,0-1 0 0 0,1 1 0 0 0,4 14 0 0 0,-1-7 0 0 0,-3 4 0 0 0,0-10 0 0 0,-2 1 0 0 0,-7 8 0 0 0,5-7 0 0 0,2-2 0 0 0,-1-1 0 0 0,1 1 0 0 0,0-1 0 0 0,0 1 0 0 0,-1-1 0 0 0,1 0 0 0 0,-1 1 0 0 0,1-1 0 0 0,-1 0 0 0 0,0 0 0 0 0,1 0 0 0 0,-4 1 0 0 0,1 0 0 0 0,1 0 0 0 0,0 1 0 0 0,0 0 0 0 0,-1-1 0 0 0,1 1 0 0 0,1 0 0 0 0,-5 5 0 0 0,-6 7 0 0 0,-66 52 0 0 0,71-60-22 0 0,2-2-32 0 0,0 0 1 0 0,1 0-1 0 0,0 0 1 0 0,0 0-1 0 0,0 1 1 0 0,1 0-1 0 0,0 0 1 0 0,-4 9-1 0 0,-28 52 54 0 0,8-19 0 0 0,17-30 0 0 0,11-18 0 0 0,0 0 0 0 0,0 0 0 0 0,0 0 0 0 0,0 0 0 0 0,0 1 0 0 0,0-1 0 0 0,0 0 0 0 0,0 0 0 0 0,0 0 0 0 0,0 0 0 0 0,0 0 0 0 0,0 0 0 0 0,0 0 0 0 0,0 0 0 0 0,0 0 0 0 0,0 0 0 0 0,0 0 0 0 0,0 0 0 0 0,0 0 0 0 0,0 0 0 0 0,0 1 0 0 0,-1-1 0 0 0,1 0 0 0 0,0 0 0 0 0,0 0 0 0 0,0 0 0 0 0,0 0 0 0 0,0 0 0 0 0,0 0 0 0 0,0 0 0 0 0,0 0 0 0 0,0 0 0 0 0,0 0 0 0 0,0 0 0 0 0,0 0 0 0 0,0 0 0 0 0,-1 0 0 0 0,1 0 0 0 0,0 0 0 0 0,0 0 0 0 0,0 0 0 0 0,0 0 0 0 0,0 0 0 0 0,0 0 0 0 0,0 0 0 0 0,0 0 0 0 0,0 0 0 0 0,0 0 0 0 0,0 0 0 0 0,0 0 0 0 0,0 0 0 0 0,-1 0 0 0 0,1 0 0 0 0,0 0 0 0 0,0-1 0 0 0,0 1 0 0 0,0 0 0 0 0,0 0 0 0 0,0 0 0 0 0,0 0 0 0 0,0 0 0 0 0,0 0 0 0 0,-2-8 0 0 0,3-10 0 0 0,0 12 0 0 0,1 1 0 0 0,0-1 0 0 0,1 1 0 0 0,5-11 0 0 0,4-7 0 0 0,-3 3 0 0 0,23-33 0 0 0,-9 17 0 0 0,-8 9 0 0 0,26-41 0 0 0,-22 35 0 0 0,-15 27 0 0 0,-13 24 0 0 0,4-10-9 0 0,0 1-1 0 0,0-1 1 0 0,-11 12 0 0 0,-9 15-18 0 0,5 2 27 0 0,11-18 0 0 0,-17 23 0 0 0,17-28 0 0 0,8-11 0 0 0,-1 0 0 0 0,0 0 0 0 0,0-1 0 0 0,0 1 0 0 0,-3 3 0 0 0,0 0 0 0 0,5-6 0 0 0,-1 1 0 0 0,1 0 0 0 0,0-1 0 0 0,-1 1 0 0 0,1-1 0 0 0,0 1 0 0 0,-1 0 0 0 0,1-1 0 0 0,-1 1 0 0 0,1-1 0 0 0,0 1 0 0 0,-1-1 0 0 0,1 1 0 0 0,-1-1 0 0 0,0 0 0 0 0,1 1 0 0 0,-1-1 0 0 0,1 0 0 0 0,-1 1 0 0 0,0-1 0 0 0,1 0 0 0 0,-1 0 0 0 0,0 1 0 0 0,1-1 0 0 0,-1 0 0 0 0,0 0 0 0 0,1 0 0 0 0,-1 0 0 0 0,0 0 0 0 0,1 0 0 0 0,-1 0 0 0 0,0 0 0 0 0,1 0 0 0 0,-1-1 0 0 0,0 1 0 0 0,1 0 0 0 0,-1 0 0 0 0,0 0 0 0 0,0-1 0 0 0,-1 0 0 0 0,0-1 0 0 0,0 1 0 0 0,1 0 0 0 0,-1-1 0 0 0,1 1 0 0 0,-1-1 0 0 0,-1-2 0 0 0,3 3 0 0 0,-4-4 0 0 0,0-1 0 0 0,1 0 0 0 0,0-1 0 0 0,0 1 0 0 0,1-1 0 0 0,0 1 0 0 0,0-1 0 0 0,0 0 0 0 0,1 1 0 0 0,0-8 0 0 0,-5-14 0 0 0,-1-14 0 0 0,-5-77 0 0 0,9 74 0 0 0,2-27 0 0 0,2 40 0 0 0,-2 30 0 0 0,-1 7 0 0 0,-1 9 0 0 0,0 2 0 0 0,1-10 0 0 0,1 0 0 0 0,0 1 0 0 0,0 7 0 0 0,-4 54 0 0 0,-4 49-49 0 0,3-65 34 0 0,-7 33 15 0 0,9-62 0 0 0,-1 5 0 0 0,-1-77 0 0 0,8-39 0 0 0,15-107 0 0 0,-11 144 0 0 0,7-42 0 0 0,-2 23-91 0 0,-11 67 78 0 0,3-3-20 0 0,1-1-27 0 0,-6 10 58 0 0,1 1 1 0 0,-1-1-1 0 0,1 0 1 0 0,0 1 0 0 0,0-1-1 0 0,1 1 1 0 0,-1-1-1 0 0,0 7 1 0 0,2 33 2 0 0,0-17 0 0 0,8 102-33 0 0,-1 1 0 0 0,-7-98 17 0 0,0-11-9 0 0,-3 30-1 0 0,0-45 25 0 0,1 18 0 0 0,-4-65 64 0 0,0-21-64 0 0,4 26 0 0 0,-2-1 0 0 0,-1 1 0 0 0,-11-49 0 0 0,14 81 0 0 0,0 0 0 0 0,0 0 0 0 0,1 0 0 0 0,0 0 0 0 0,0 0 0 0 0,1-10 0 0 0,1-31 0 0 0,-2 35 29 0 0,0 9 755 0 0,9 94-1674 0 0,-4-5 879 0 0,-5-45 11 0 0,-4 116 0 0 0,2-120 0 0 0,1-16 0 0 0,-5 37 0 0 0,6-59 0 0 0,0 0 0 0 0,0 1 0 0 0,0-1 0 0 0,0 0 0 0 0,0 0 0 0 0,0 0 0 0 0,0 0 0 0 0,0 0 0 0 0,0 1 0 0 0,-1-1 0 0 0,1 0 0 0 0,0 0 0 0 0,0 0 0 0 0,0 0 0 0 0,0 0 0 0 0,0 1 0 0 0,0-1 0 0 0,0 0 0 0 0,0 0 0 0 0,0 0 0 0 0,0 0 0 0 0,-1 0 0 0 0,1 0 0 0 0,0 1 0 0 0,0-1 0 0 0,0 0 0 0 0,0 0 0 0 0,0 0 0 0 0,-1 0 0 0 0,1 0 0 0 0,0 0 0 0 0,0 0 0 0 0,0 0 0 0 0,0 0 0 0 0,0 0 0 0 0,-1 0 0 0 0,1 0 0 0 0,0 0 0 0 0,0 0 0 0 0,0 0 0 0 0,0 0 0 0 0,-1 0 0 0 0,1 0 0 0 0,0 0 0 0 0,0 0 0 0 0,0 0 0 0 0,0 0 0 0 0,0 0 0 0 0,-1 0 0 0 0,1 0 0 0 0,0 0 0 0 0,0 0 0 0 0,0-1 0 0 0,0 1 0 0 0,0 0 0 0 0,0 0 0 0 0,-1 0 0 0 0,1 0 0 0 0,0 0 0 0 0,-6-8 0 0 0,4 3 0 0 0,0-2 0 0 0,0 1 0 0 0,1 0 0 0 0,0 0 0 0 0,1 0 0 0 0,-1-8 0 0 0,-1-13 0 0 0,0 9 0 0 0,1-26 0 0 0,-1-10 0 0 0,1 47 0 0 0,1 0 0 0 0,0-1 0 0 0,2-10 0 0 0,1-13 0 0 0,2-17 804 0 0,-5 46-1020 0 0,0 11-340 0 0,-4 47 556 0 0,3-52 0 0 0,1 0 0 0 0,0 0 0 0 0,1 0 0 0 0,-1 0 0 0 0,2 6 0 0 0,0 12 0 0 0,-3 8 0 0 0,-7 47 0 0 0,7-54-201 0 0,1-21-806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40.226"/>
    </inkml:context>
    <inkml:brush xml:id="br0">
      <inkml:brushProperty name="width" value="0.05" units="cm"/>
      <inkml:brushProperty name="height" value="0.05" units="cm"/>
    </inkml:brush>
  </inkml:definitions>
  <inkml:trace contextRef="#ctx0" brushRef="#br0">13 90 2760 0 0,'0'10'5101'0'0,"-6"-30"-3770"0"0,1-37 4811 0 0,4 56-6022 0 0,1 0 1 0 0,0 0-1 0 0,0 0 0 0 0,0 1 0 0 0,-1-1 0 0 0,1 0 1 0 0,0 0-1 0 0,0 0 0 0 0,0 1 0 0 0,0-1 1 0 0,0 0-1 0 0,1 0 0 0 0,-1 0 0 0 0,0 1 0 0 0,0-1 1 0 0,0 0-1 0 0,1-1 0 0 0,4-4-5108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1:20:08.695"/>
    </inkml:context>
    <inkml:brush xml:id="br0">
      <inkml:brushProperty name="width" value="0.05" units="cm"/>
      <inkml:brushProperty name="height" value="0.05" units="cm"/>
    </inkml:brush>
  </inkml:definitions>
  <inkml:trace contextRef="#ctx0" brushRef="#br0">0 1 3680 0 0,'0'0'284'0'0,"4"1"-187"0"0,26 6 90 0 0,-26-6 2448 0 0,3-1-2323 0 0,-3-1 3633 0 0,-2 0-3633 0 0,8-3 5555 0 0,-9 5-5813 0 0,0 1 179 0 0,1 0 1 0 0,0-1-1 0 0,0 1 1 0 0,0-1 0 0 0,1 1-1 0 0,-1-1 1 0 0,0 0-1 0 0,0 0 1 0 0,3 1-1 0 0,-3-1-490 0 0,-1 0 601 0 0,5 12 620 0 0,-3-5-855 0 0,-2 1-1 0 0,1 0 1 0 0,-1 1-1 0 0,-1-1 1 0 0,1 0-1 0 0,-1 0 1 0 0,-2 10-1 0 0,1 9 600 0 0,1 9-321 0 0,1 0 0 0 0,11 56-1 0 0,-12-91-386 0 0,0 1 0 0 0,0 0 0 0 0,0-1 0 0 0,0 1 0 0 0,0-1 0 0 0,-1 1 0 0 0,0 2 0 0 0,-2 13 0 0 0,-5 70 456 0 0,7-72-241 0 0,-1 0 1 0 0,-5 25-1 0 0,4-26-129 0 0,0 1 0 0 0,0 24 0 0 0,3-32-45 0 0,0 5-28 0 0,0 0 0 0 0,-4 25 0 0 0,2-30-14 0 0,1 0-1 0 0,1 0 1 0 0,0 10 0 0 0,0-13 41 0 0,0-1 1 0 0,0 1-1 0 0,0-1 1 0 0,0 1-1 0 0,-1 0 0 0 0,0-1 1 0 0,0 1-1 0 0,0-1 1 0 0,0 1-1 0 0,-1-1 1 0 0,-2 6-1 0 0,-3 10-233 0 0,0 20 58 0 0,6-29 135 0 0,1-1 0 0 0,0-3 11 0 0,0-5 42 0 0,0 3 11 0 0,0-2-10 0 0,0 2-33 0 0,0-4-13 0 0,0-1 0 0 0,0 1 0 0 0,0-1-1 0 0,1 0 1 0 0,-1 1 0 0 0,0-1 0 0 0,0 1 0 0 0,0-1 0 0 0,0 0 0 0 0,-1 1 0 0 0,1-1 0 0 0,0 1 0 0 0,0-1-1 0 0,0 0 1 0 0,0 1 0 0 0,0-1 0 0 0,0 1 0 0 0,-1-1 0 0 0,1 0 0 0 0,0 1 0 0 0,0-1 0 0 0,0 0 0 0 0,-1 1 0 0 0,1-1-1 0 0,0 0 1 0 0,-1 1 0 0 0,1-1 0 0 0,0 0 0 0 0,-1 0 0 0 0,1 1 0 0 0,0-1 0 0 0,-1 0 0 0 0,1 0 0 0 0,0 0-1 0 0,-1 0 1 0 0,1 1 0 0 0,-1-1 0 0 0,-1 0-41 0 0,1 1-57 0 0,-1-1-68 0 0,-4 0 155 0 0,5 0 120 0 0,2-1-53 0 0,4-2-70 0 0,-5 3-18 0 0,0 0 0 0 0,0 0 0 0 0,1 0 0 0 0,-1 0 0 0 0,0 0 0 0 0,0 0 0 0 0,0-1 0 0 0,1 1 0 0 0,-1 0 0 0 0,0 0 0 0 0,0 0 0 0 0,0 0 0 0 0,0-1 0 0 0,0 1 0 0 0,1 0 0 0 0,-1 0 0 0 0,0 0 0 0 0,0-1 0 0 0,0 1 0 0 0,0 0 0 0 0,0 0 0 0 0,0-1 0 0 0,0 1 0 0 0,0 0 0 0 0,0 0 0 0 0,0-1 0 0 0,0 1 0 0 0,0 0 0 0 0,0 0 0 0 0,0-1 0 0 0,0 1 0 0 0,0 0 0 0 0,0 0 0 0 0,0-1 0 0 0,0 1 0 0 0,0-1-244 0 0,-3-1-1179 0 0,-11-3-80 0 0,-2 3-9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1:20:15.439"/>
    </inkml:context>
    <inkml:brush xml:id="br0">
      <inkml:brushProperty name="width" value="0.05" units="cm"/>
      <inkml:brushProperty name="height" value="0.05" units="cm"/>
    </inkml:brush>
  </inkml:definitions>
  <inkml:trace contextRef="#ctx0" brushRef="#br0">25 0 3224 0 0,'0'0'8493'0'0,"0"2"-7577"0"0,1 1-761 0 0,0 0-1 0 0,0 0 1 0 0,0 0 0 0 0,0 0 0 0 0,0-1 0 0 0,0 1-1 0 0,1 0 1 0 0,0-1 0 0 0,-1 1 0 0 0,1 0-1 0 0,0-1 1 0 0,0 0 0 0 0,0 1 0 0 0,4 1-1 0 0,6 10 324 0 0,-7-6-190 0 0,-1-1 0 0 0,1 1 0 0 0,-1 0 0 0 0,0 0 0 0 0,-1 1 0 0 0,0-1 0 0 0,3 14 0 0 0,-1 3 367 0 0,2 34 0 0 0,-5 27 163 0 0,-3-47-547 0 0,-2 15 86 0 0,1-35-220 0 0,2 0 0 0 0,1 26 0 0 0,0-22 64 0 0,-1 0 0 0 0,-6 43-1 0 0,2-25-170 0 0,-6 20 530 0 0,7-43-95 0 0,0 0 1 0 0,-1 26-1 0 0,4-43-509 0 0,5-50-435 0 0,8-23 582 0 0,-11 51-103 0 0,-2 15 0 0 0,0 0 0 0 0,0 0 0 0 0,0 0 0 0 0,1 0 0 0 0,0 0 0 0 0,4-11 0 0 0,-4 10 11 0 0,-1 5 333 0 0,0 2-340 0 0,-1 0-1 0 0,1 0 1 0 0,0 0 0 0 0,0 0 0 0 0,0 0-1 0 0,0 0 1 0 0,-1 0 0 0 0,1 0-1 0 0,0 0 1 0 0,0 0 0 0 0,0 0-1 0 0,0-1 1 0 0,0 1 0 0 0,-1 0 0 0 0,1 0-1 0 0,0 0 1 0 0,0 0 0 0 0,0 0-1 0 0,0 0 1 0 0,0-1 0 0 0,0 1 0 0 0,-1 0-1 0 0,1 0 1 0 0,0 0 0 0 0,0 0-1 0 0,0-1 1 0 0,0 1 0 0 0,0 0 0 0 0,0 0-1 0 0,0-1 1 0 0,0 1 2 0 0,0 0 0 0 0,0 0 1 0 0,0-1-1 0 0,0 1 0 0 0,-1 0 0 0 0,1 0 0 0 0,0-1 0 0 0,0 1 1 0 0,0 0-1 0 0,0 0 0 0 0,0 0 0 0 0,-1-1 0 0 0,1 1 0 0 0,0 0 1 0 0,0 0-1 0 0,0 0 0 0 0,-1 0 0 0 0,1-1 0 0 0,0 1 0 0 0,0 0 1 0 0,0 0-1 0 0,-1 0 0 0 0,1 0 0 0 0,0 0 0 0 0,0 0 0 0 0,-1 0 1 0 0,1 0-1 0 0,0 0 0 0 0,0 0 0 0 0,-1-1 0 0 0,1 1 0 0 0,-1 1 1 0 0,-55-5 937 0 0,67 11-386 0 0,-2 2-324 0 0,-8-8-232 0 0,0 1 1 0 0,0-1 0 0 0,0 1 0 0 0,0-1 0 0 0,-1 1 0 0 0,1 0 0 0 0,0 0 0 0 0,-1-1 0 0 0,1 1 0 0 0,-1 0 0 0 0,0 0 0 0 0,1 0 0 0 0,-1 0-1 0 0,0-1 1 0 0,0 1 0 0 0,-1 3 0 0 0,0 2-4 0 0,0 0 0 0 0,-1-1 0 0 0,-3 9 0 0 0,-3 15-10 0 0,3 0-142 0 0,2-16 34 0 0,1 1-1 0 0,-1 16 0 0 0,3-22 183 0 0,-1 0-1 0 0,0-1 0 0 0,-1 1 0 0 0,1-1 1 0 0,-2 1-1 0 0,-4 12 0 0 0,6-19 66 0 0,1-1-21 0 0,-3 5-99 0 0,3-4-47 0 0,0-2 53 0 0,-1 0-1 0 0,1 1 0 0 0,0-1 1 0 0,0 0-1 0 0,0 1 1 0 0,-1-1-1 0 0,1 0 0 0 0,0 0 1 0 0,-1 1-1 0 0,1-1 0 0 0,0 0 1 0 0,0 0-1 0 0,-1 1 1 0 0,1-1-1 0 0,-1 0 0 0 0,1 0 1 0 0,0 0-1 0 0,-1 0 1 0 0,1 0-1 0 0,-1 1 0 0 0,1-1-5 0 0,0 0-1 0 0,-1 0 0 0 0,1 0 0 0 0,0 0 0 0 0,0 0 1 0 0,-1 0-1 0 0,1 0 0 0 0,0 0 0 0 0,0 0 1 0 0,0 0-1 0 0,-1 0 0 0 0,1 0 0 0 0,0 0 0 0 0,0 0 1 0 0,-1 0-1 0 0,1 0 0 0 0,0 0 0 0 0,0-1 1 0 0,0 1-1 0 0,-1 0 0 0 0,1 0 0 0 0,0 0 1 0 0,0 0-1 0 0,0 0 0 0 0,-1 0 0 0 0,1-1 0 0 0,0 1 1 0 0,0 0-1 0 0,0 0 0 0 0,0 0 0 0 0,0-1 1 0 0,0 1-1 0 0,-1 0 0 0 0,1 0 0 0 0,0 0 0 0 0,0-1 1 0 0,0 1-1 0 0,0 0 0 0 0,0 0 0 0 0,0 0 1 0 0,0-1-1 0 0,0 1 0 0 0,0 0 0 0 0,0 0 1 0 0,0-1-1 0 0,0 1 0 0 0,0 0 0 0 0,-1-19-7 0 0,1 13 0 0 0,-1 0 0 0 0,1 0 0 0 0,0 0 0 0 0,1 0 0 0 0,-1 0 0 0 0,2-6 0 0 0,1-2 0 0 0,0 0 0 0 0,-1 1 0 0 0,-1-1 0 0 0,-1 0 0 0 0,-1-23 0 0 0,0 14 0 0 0,3-27 0 0 0,1 17 0 0 0,4-38 0 0 0,20-89 0 0 0,-6 60 0 0 0,14-41-126 0 0,-27 121-336 0 0,-7 18 514 0 0,1 4-65 0 0,-1-1 0 0 0,1 1 0 0 0,-1 0 0 0 0,1-1 0 0 0,-1 1 0 0 0,0 0 0 0 0,2 3 0 0 0,-2 3 13 0 0,0 0 0 0 0,0 0 0 0 0,-1 0 0 0 0,0 0 0 0 0,-1 0 0 0 0,-2 13 0 0 0,0 18 0 0 0,3-29 20 0 0,0 0 0 0 0,-1 0 0 0 0,-3 15 0 0 0,0 29 327 0 0,-24 98-262 0 0,27-147-85 0 0,0 0 0 0 0,1 0 0 0 0,0 0 0 0 0,0 0 0 0 0,1 0 0 0 0,0 6 0 0 0,0-8 0 0 0,0 1 1 0 0,-1-1 0 0 0,0 1 0 0 0,0-1 0 0 0,0 0-1 0 0,0 1 1 0 0,0-1 0 0 0,-1 1 0 0 0,1-1 0 0 0,-1 0-1 0 0,0 1 1 0 0,0-1 0 0 0,-2 4 0 0 0,2-5 2 0 0,0 0-1 0 0,0 0 1 0 0,1 1 0 0 0,-1-1 0 0 0,0 0-1 0 0,1 0 1 0 0,-1 0 0 0 0,1 0 0 0 0,0 1-1 0 0,0-1 1 0 0,0 0 0 0 0,0 0 0 0 0,0 0-1 0 0,0 1 1 0 0,1-1 0 0 0,-1 0 0 0 0,1 0 0 0 0,1 4-1 0 0,0 0-1 0 0,-2-5-1 0 0,0 0 0 0 0,0 0 0 0 0,0 0 0 0 0,0 0 0 0 0,1 0 0 0 0,-1 0 0 0 0,-1 0 0 0 0,1 0 0 0 0,0 0 0 0 0,0 0 0 0 0,0 0 0 0 0,0 0 0 0 0,-1 2 0 0 0,0 0 0 0 0,0 0 0 0 0,0 0 0 0 0,1 0 0 0 0,0 0 0 0 0,-1 0 0 0 0,1 4 0 0 0,-1 2 0 0 0,-2 1 11 0 0,2-8 170 0 0,1-4-115 0 0,-9-50 98 0 0,7 21-98 0 0,1 23-63 0 0,0 1 0 0 0,1-1-1 0 0,0-14 1 0 0,3 4 35 0 0,-1 0-30 0 0,1-25-1 0 0,2 17-7 0 0,0-1 0 0 0,-5 25 9 0 0,0 0 1 0 0,1 0-1 0 0,-1 0 0 0 0,0 0 1 0 0,1 0-1 0 0,-1 0 0 0 0,1 0 0 0 0,0 0 1 0 0,0 0-1 0 0,0 0 0 0 0,-1 0 1 0 0,2 1-1 0 0,-1-1 0 0 0,2-3 0 0 0,6-9 268 0 0,-8 13-256 0 0,-1 0 0 0 0,0 0-1 0 0,1 0 1 0 0,-1 0-1 0 0,0 0 1 0 0,0 0 0 0 0,0 0-1 0 0,0 0 1 0 0,0 0 0 0 0,0 0-1 0 0,0 0 1 0 0,0 0 0 0 0,0 0-1 0 0,-1 0 1 0 0,1 0 0 0 0,0 0-1 0 0,-1-1 1 0 0,0 1-22 0 0,1-1 0 0 0,0 1 0 0 0,-1 0 0 0 0,1 0 0 0 0,0 0 0 0 0,0 0 0 0 0,0 0 0 0 0,-1-1 0 0 0,1 1 0 0 0,0 0 0 0 0,1 0 0 0 0,-1 0 0 0 0,0 0 0 0 0,0-1 0 0 0,1 0 0 0 0,0-8 640 0 0,-3 18 1021 0 0,4 25-1387 0 0,-1-25-213 0 0,0-1 0 0 0,-1 1 0 0 0,0-1 0 0 0,0 1 0 0 0,-1 0 0 0 0,0-1 0 0 0,0 0 0 0 0,-1 1 0 0 0,-3 8 0 0 0,2-7-6 0 0,0-1 0 0 0,0 1 0 0 0,-2 14 0 0 0,-3 15 58 0 0,5-27-16 0 0,1 0 0 0 0,0 1 0 0 0,-1 19 0 0 0,4-17 3 0 0,-1-9-75 0 0,1-1-1 0 0,-2 1 1 0 0,1 0 0 0 0,0-1-1 0 0,-1 1 1 0 0,0-1-1 0 0,-2 8 1 0 0,2-4-26 0 0,0 1 0 0 0,0-1 1 0 0,1 10-1 0 0,0-16-3 0 0,2 7-27 0 0,-1-7 43 0 0,0-1-1 0 0,0 1 1 0 0,-1 0 0 0 0,1-1 0 0 0,-1 1-1 0 0,0-1 1 0 0,1 1 0 0 0,-1 0 0 0 0,0 0-1 0 0,0-1 1 0 0,0 1 0 0 0,0 0-1 0 0,0-1 1 0 0,0 1 0 0 0,0 0 0 0 0,-1-1-1 0 0,1 1 1 0 0,-1 0 0 0 0,1-1 0 0 0,-1 1-1 0 0,-1 1 1 0 0,2-3-9 0 0,0 0-1 0 0,0 0 1 0 0,0 1-1 0 0,0-1 1 0 0,-1 0 0 0 0,1 0-1 0 0,0 0 1 0 0,0 0-1 0 0,0 1 1 0 0,0-1 0 0 0,0 0-1 0 0,-1 0 1 0 0,1 0-1 0 0,0 1 1 0 0,0-1 0 0 0,0 0-1 0 0,0 0 1 0 0,0 0-1 0 0,0 1 1 0 0,0-1 0 0 0,0 0-1 0 0,0 0 1 0 0,0 0-1 0 0,0 1 1 0 0,0-1 0 0 0,0 0-1 0 0,0 0 1 0 0,0 1-1 0 0,0-1 1 0 0,0 0 0 0 0,0 0-1 0 0,0 0 1 0 0,1 1-1 0 0,-1 0 5 0 0,1 0-1 0 0,-1 0 0 0 0,0 0 0 0 0,1 0 1 0 0,-1 0-1 0 0,0 0 0 0 0,0 0 1 0 0,1 0-1 0 0,-1 0 0 0 0,0 0 0 0 0,0 0 1 0 0,0 0-1 0 0,0 0 0 0 0,-1 0 1 0 0,1 0-1 0 0,0 0 0 0 0,0 0 0 0 0,-1 0 1 0 0,1 2-1 0 0,-2 4 18 0 0,1 13 53 0 0,0-17-34 0 0,-3 4-31 0 0,4-6-11 0 0,-1 0 0 0 0,1-1 0 0 0,0 1 0 0 0,-1 0 0 0 0,1 0 0 0 0,0 0 0 0 0,0 0 0 0 0,0 0 0 0 0,0 0 0 0 0,-1-1 0 0 0,1 1 0 0 0,0 0 0 0 0,1 0 0 0 0,-1 0 0 0 0,0 0 0 0 0,0 0 0 0 0,1 1 0 0 0,-1 2 0 0 0,0 28 0 0 0,1-30 4 0 0,-1 1 0 0 0,0-1 0 0 0,0 0 0 0 0,0 1 0 0 0,0-1 0 0 0,-1 1 1 0 0,1-1-1 0 0,-1 0 0 0 0,0 4 0 0 0,-6 15 30 0 0,3 6 22 0 0,4-19-54 0 0,-1 0-1 0 0,-1 0 1 0 0,1 0-1 0 0,-5 11 1 0 0,5 6 323 0 0,3-25-240 0 0,14 0-72 0 0,-5-2-15 0 0,-2-5 2 0 0,-6 4 0 0 0,14-7 0 0 0,-6 3 0 0 0,0 0 0 0 0,12-10 0 0 0,-8 4-218 0 0,-12 12 148 0 0,-1-1-1 0 0,0 1 1 0 0,0-1-1 0 0,0 0 0 0 0,0 0 1 0 0,3-4-1 0 0,-5 6 57 0 0,1-1-1 0 0,0 1 1 0 0,-1 0-1 0 0,1 0 1 0 0,0-1 0 0 0,-1 1-1 0 0,1 0 1 0 0,0 0-1 0 0,-1 0 1 0 0,1 0-1 0 0,0 0 1 0 0,0 0 0 0 0,-1 0-1 0 0,1 0 1 0 0,0 0-1 0 0,1 0 1 0 0,-1 0 3 0 0,4-1 75 0 0,-1 0-1 0 0,1 0 1 0 0,-1-1-1 0 0,0 0 1 0 0,0 1-1 0 0,0-2 1 0 0,5-2-1 0 0,17-8 161 0 0,3-4-913 0 0,-3 10 646 0 0,-20 1 43 0 0,5-8 136 0 0,-8 8-37 0 0,1 0 1 0 0,0 1-1 0 0,1 0 0 0 0,-1 0 1 0 0,11-9-1 0 0,-14 13-323 0 0,2 2-226 0 0,-2-1 462 0 0,-1 0 0 0 0,0 1 0 0 0,0-1 0 0 0,0 0 0 0 0,1 0 0 0 0,-1 0 0 0 0,0 0 0 0 0,0 0 1 0 0,1 1-1 0 0,-1-1 0 0 0,0 0 0 0 0,1 0 0 0 0,-1 0 0 0 0,0 0 0 0 0,0 0 0 0 0,1 0 0 0 0,-1 0 0 0 0,0 0 0 0 0,0 0 0 0 0,1 0 0 0 0,-1 0 1 0 0,0 0-1 0 0,1 0 0 0 0,-1 0 0 0 0,0 0 0 0 0,0-1 0 0 0,1 1 0 0 0,-1-1 10 0 0,1 1-1 0 0,-1-1 1 0 0,0 1 0 0 0,1-1-1 0 0,-1 0 1 0 0,0 1-1 0 0,1-1 1 0 0,-1 1 0 0 0,1-1-1 0 0,0 1 1 0 0,-1-1 0 0 0,1 1-1 0 0,-1 0 1 0 0,1-1 0 0 0,-1 1-1 0 0,1-1 1 0 0,0 1-1 0 0,-1 0 1 0 0,1 0 0 0 0,0-1-1 0 0,1 1 1 0 0,-1 0-17 0 0,0 0 0 0 0,0 0 0 0 0,0-1 0 0 0,1 1 0 0 0,-1 0 0 0 0,0-1 0 0 0,0 1 0 0 0,0-1 1 0 0,0 1-1 0 0,0-1 0 0 0,0 1 0 0 0,0-1 0 0 0,0 0 0 0 0,0 1 0 0 0,-1-1 0 0 0,1 0 0 0 0,0 0 0 0 0,0-1 0 0 0,2 0-5 0 0,26-28 0 0 0,-19 23-242 0 0,0 0 0 0 0,0 1 0 0 0,16-7 0 0 0,-17 10 242 0 0,2 0 0 0 0,-8 0 0 0 0,-1 0 0 0 0,26-10 0 0 0,-26 12 12 0 0,-1 0-1 0 0,0 0 1 0 0,0 0 0 0 0,0 0 0 0 0,1 0-1 0 0,-1 0 1 0 0,0 0 0 0 0,0 0-1 0 0,0-1 1 0 0,-1 1 0 0 0,1 0 0 0 0,0-1-1 0 0,1-1 1 0 0,-2 1 204 0 0,2 2 28 0 0,-1 0-263 0 0,0 0 0 0 0,1-1 1 0 0,-1 1-1 0 0,0 0 0 0 0,0 0 0 0 0,0-1 0 0 0,1 1 1 0 0,-1 0-1 0 0,0-1 0 0 0,0 0 0 0 0,0 1 0 0 0,0-1 1 0 0,0 1-1 0 0,0-1 0 0 0,0 0 0 0 0,0 0 1 0 0,0 0-1 0 0,0 0 0 0 0,0 1 0 0 0,-1-1 0 0 0,1 0 1 0 0,0 0-1 0 0,0 0 0 0 0,-1-1 0 0 0,1 1 0 0 0,-1 0 1 0 0,1 0-1 0 0,-1 0 0 0 0,0 0 0 0 0,1-3 0 0 0,-1 3-18 0 0,1-3 24 0 0,10-4 22 0 0,-7 7-9 0 0,-5 2 0 0 0,19-25 0 0 0,-11 16 0 0 0,-6 7 0 0 0,-1 1 0 0 0,1-1 0 0 0,-1 0 0 0 0,0 1 0 0 0,0-1 0 0 0,1 0 0 0 0,-1 0 0 0 0,0 1 0 0 0,0-1 0 0 0,0 0 0 0 0,1 0 0 0 0,-1 1 0 0 0,0-1 0 0 0,0 0 0 0 0,0 0 0 0 0,0 1 0 0 0,-1-1 0 0 0,1 0 0 0 0,0 0 0 0 0,0 1 0 0 0,0-1 0 0 0,-1 0 0 0 0,1 1 0 0 0,0-1 0 0 0,-1 0 0 0 0,0 0 0 0 0,1 0 0 0 0,-1-1 0 0 0,1 0 0 0 0,-1 0 0 0 0,0 0 0 0 0,0 0 0 0 0,-1 0 0 0 0,1 0 0 0 0,0 0 0 0 0,-1 0 0 0 0,1 0 0 0 0,-1 1 0 0 0,1-1 0 0 0,-1 1 0 0 0,-3-3 0 0 0,-2-1 0 0 0,2 1 0 0 0,2 3 0 0 0,1-1 0 0 0,-1 0 0 0 0,1 1 0 0 0,-1-1 0 0 0,1 0 0 0 0,-4-5 0 0 0,-22-14 0 0 0,-2-16 0 0 0,12 12 0 0 0,16 21 60 0 0,-1 0 0 0 0,1 0 0 0 0,-1 0 0 0 0,0 0 0 0 0,0 0 0 0 0,-5-3 0 0 0,5 4-15 0 0,0-1-1 0 0,0 1 1 0 0,0-1-1 0 0,0 0 1 0 0,0 0 0 0 0,-2-5-1 0 0,2 2-127 0 0,-1 1 0 0 0,0-1 0 0 0,0 0 0 0 0,-6-5 0 0 0,5 6 19 0 0,0-1 1 0 0,0 1 0 0 0,1-1-1 0 0,-3-7 1 0 0,3 7 72 0 0,0-1-1 0 0,0 1 1 0 0,-9-10-1 0 0,8 10 25 0 0,0 0-1 0 0,0 0 1 0 0,-6-14-1 0 0,-6-8 506 0 0,14 24-632 0 0,0 1 0 0 0,0-1-1 0 0,0 0 1 0 0,1 0-1 0 0,-1 0 1 0 0,-1-10-1 0 0,2 10 85 0 0,1 1 0 0 0,-1-1 0 0 0,0 1 0 0 0,-5-7 0 0 0,-2-7 19 0 0,7 15-9 0 0,0-1 0 0 0,0 1 0 0 0,0 0 0 0 0,-1 0 0 0 0,1 0 0 0 0,-1 1 0 0 0,-4-5 0 0 0,-2-1 0 0 0,9 7 0 0 0,-1 1 0 0 0,1-1 0 0 0,0 1 0 0 0,-1-1 0 0 0,1 1 0 0 0,0-1 0 0 0,-1 1 0 0 0,1 0 0 0 0,0-1 0 0 0,-1 1 0 0 0,1 0 0 0 0,-1-1 0 0 0,1 1 0 0 0,-1 0 0 0 0,1-1 0 0 0,-1 1 0 0 0,1 0 0 0 0,-1 0 0 0 0,1 0 0 0 0,-1 0 0 0 0,1-1 0 0 0,-2 1 0 0 0,-6-1 0 0 0,8 1 0 0 0,-1-1 0 0 0,1 1 0 0 0,0 0 0 0 0,0 0 0 0 0,0 0 0 0 0,-1 0 0 0 0,1 0 0 0 0,0 0 0 0 0,0-1 0 0 0,-1 1 0 0 0,1 0 0 0 0,0 0 0 0 0,0 0 0 0 0,-1 0 0 0 0,1 0 0 0 0,0 0 0 0 0,-1 0 0 0 0,1 0 0 0 0,0 0 0 0 0,0 0 0 0 0,-1 0 0 0 0,1 0 0 0 0,0 0 0 0 0,0 1 0 0 0,-1-1 0 0 0,1 0 0 0 0,0 0 0 0 0,0 0 0 0 0,-1 0 0 0 0,1 0 0 0 0,0 0 0 0 0,0 1 0 0 0,0-1 0 0 0,-1 0 0 0 0,1 0 0 0 0,0 0 0 0 0,0 1 0 0 0,0-1 0 0 0,0 0 0 0 0,-1 0 0 0 0,1 1 0 0 0,0-1 0 0 0,0 0 0 0 0,0 0 0 0 0,0 1 0 0 0,0-1 0 0 0,0 0 0 0 0,0 1 0 0 0,-9 12 0 0 0,4-8 0 0 0,2 3 0 0 0,3-1 0 0 0,-1 0 0 0 0,1 1 0 0 0,1-1 0 0 0,0 0 0 0 0,2 11 0 0 0,1 18 0 0 0,-8 119 0 0 0,4-141 0 0 0,2 27 0 0 0,0-1 0 0 0,-2-8 0 0 0,-1 1 0 0 0,-1-1 0 0 0,-2 0 0 0 0,-12 45 0 0 0,7-51 0 0 0,6-19 0 0 0,0 0 0 0 0,1 0 0 0 0,0 1 0 0 0,0 0 0 0 0,0 9 0 0 0,2-15 0 0 0,-1-1 0 0 0,1 1 0 0 0,0-1 0 0 0,0 1 0 0 0,-1-1 0 0 0,1 1 0 0 0,-1-1 0 0 0,1 0 0 0 0,-1 1 0 0 0,-1 1 0 0 0,2-3 0 0 0,0 0 0 0 0,0 0 0 0 0,0 0 0 0 0,0 0 0 0 0,0 0 0 0 0,0-1 0 0 0,0 1 0 0 0,0 0 0 0 0,0 0 0 0 0,0 0 0 0 0,0 0 0 0 0,0 0 0 0 0,0 0 0 0 0,0 0 0 0 0,0 0 0 0 0,0 0 0 0 0,0 0 0 0 0,0 0 0 0 0,0 0 0 0 0,0 0 0 0 0,0 0 0 0 0,0 0 0 0 0,0 0 0 0 0,0 0 0 0 0,-1 0 0 0 0,1 0 0 0 0,0 0 0 0 0,0 0 0 0 0,0 0 0 0 0,0 0 0 0 0,0 0 0 0 0,0 0 0 0 0,0 0 0 0 0,0 0 0 0 0,0 0 0 0 0,0 0 0 0 0,0 0 0 0 0,0 0 0 0 0,0 0 0 0 0,0 0 0 0 0,-1 0 0 0 0,1 0 0 0 0,0 0 0 0 0,0 0 0 0 0,0 0 0 0 0,0 0 0 0 0,0 0 0 0 0,0 0 0 0 0,0 0 0 0 0,0 0 0 0 0,0 0 0 0 0,0 0 0 0 0,0 0 0 0 0,0 0 0 0 0,0 0 0 0 0,0 0 0 0 0,0 0 0 0 0,0 0 0 0 0,0 0 0 0 0,-2-11 0 0 0,1-17 0 0 0,6-34 0 0 0,1-5 0 0 0,-1-68 0 0 0,3 82 0 0 0,-4 36 0 0 0,-3 14 0 0 0,3 9 0 0 0,0 9 0 0 0,1 17 0 0 0,2 56 0 0 0,-4 197 0 0 0,2-244 0 0 0,-6-39 8 0 0,-2-6 19 0 0,-1-7 102 0 0,3-13 219 0 0,1-35 0 0 0,0-16-267 0 0,-5 16-67 0 0,6-105-1 0 0,8 82-228 0 0,-3 49-175 0 0,-4 26 342 0 0,0-1 1 0 0,-1 1-1 0 0,1-14 0 0 0,-2 18 112 0 0,0 0-1 0 0,0 1 1 0 0,1-1 0 0 0,0 0-1 0 0,-1 1 1 0 0,1-1-1 0 0,0 0 1 0 0,0 1 0 0 0,0-1-1 0 0,2-2 1 0 0,-2 33 32 0 0,0-1-96 0 0,6 28 0 0 0,-2-8 0 0 0,-2 77 0 0 0,-1-3 0 0 0,-1-103 0 0 0,-3 29 0 0 0,-1 0 0 0 0,1-23-388 0 0,-1-7 64 0 0,8-34 68 0 0,-4 2 303 0 0,0 1-1 0 0,4-16 1 0 0,-2 16 38 0 0,-1 1 1 0 0,0-16-1 0 0,2-63 251 0 0,-3 70-496 0 0,-2 1-1 0 0,-3-30 1 0 0,-1-21-91 0 0,5-110 251 0 0,0 178 0 0 0,0-1 0 0 0,0 1 0 0 0,1-1 0 0 0,0 1 0 0 0,0-1 0 0 0,0 1 0 0 0,1 0 0 0 0,2-6 0 0 0,-4 9 0 0 0,0 1 0 0 0,0 0 0 0 0,0 0 0 0 0,0-1 0 0 0,0 1 0 0 0,1 0 0 0 0,-1 0 0 0 0,0-1 0 0 0,0 1 0 0 0,0 0 0 0 0,1 0 0 0 0,-1 0 0 0 0,0-1 0 0 0,0 1 0 0 0,1 0 0 0 0,-1 0 0 0 0,0 0 0 0 0,0 0 0 0 0,1 0 0 0 0,-1-1 0 0 0,0 1 0 0 0,1 0 0 0 0,-1 0 0 0 0,0 0 0 0 0,2 0 10 0 0,-1 0 1 0 0,0 0-1 0 0,1 0 1 0 0,-1 0-1 0 0,0 0 0 0 0,0 0 1 0 0,1 1-1 0 0,-1-1 1 0 0,0 0-1 0 0,0 1 0 0 0,0-1 1 0 0,1 1-1 0 0,-1-1 0 0 0,0 1 1 0 0,0-1-1 0 0,0 1 1 0 0,0 0-1 0 0,0 0 0 0 0,0 0 1 0 0,0-1-1 0 0,0 1 1 0 0,0 0-1 0 0,-1 0 0 0 0,1 0 1 0 0,0 0-1 0 0,-1 1 1 0 0,1-1-1 0 0,0 0 0 0 0,-1 0 1 0 0,1 0-1 0 0,-1 0 0 0 0,1 2 1 0 0,2 6 110 0 0,-1 0 1 0 0,0 0 0 0 0,1 14-1 0 0,-1-10-67 0 0,61 241 31 0 0,-41-163-85 0 0,-20-86 0 0 0,-1-3 0 0 0,0 0 0 0 0,-1 0 0 0 0,0 0 0 0 0,1 1 0 0 0,-1-1 0 0 0,0 0 0 0 0,0 0 0 0 0,0 3 0 0 0,-5-13 0 0 0,-4-6 0 0 0,-3-14 0 0 0,9 21 0 0 0,0 0 0 0 0,0 0 0 0 0,1 0 0 0 0,0 0 0 0 0,-2-10 0 0 0,3 9 0 0 0,-1 0 0 0 0,-1 1 0 0 0,0-1 0 0 0,0 0 0 0 0,0 1 0 0 0,-1 0 0 0 0,0 0 0 0 0,0 0 0 0 0,-6-6 0 0 0,-17-31 0 0 0,-15-51-457 0 0,37 72 143 0 0,0 0 117 0 0,4 20 197 0 0,0 1 0 0 0,0-1 0 0 0,1 0 0 0 0,-1 1 0 0 0,0-1 0 0 0,1-5 0 0 0,0 7 0 0 0,0 1 0 0 0,0-1 0 0 0,0 1 0 0 0,1 0 0 0 0,-1-1 0 0 0,0 1 0 0 0,0-1 0 0 0,1 1 0 0 0,-1 0 0 0 0,0-1 0 0 0,1 1 0 0 0,-1-1 0 0 0,0 1 0 0 0,1 0 0 0 0,-1 0 0 0 0,0-1 0 0 0,1 1 0 0 0,-1 0 0 0 0,1 0 0 0 0,-1-1 0 0 0,1 1 0 0 0,-1 0 0 0 0,0 0 0 0 0,1 0 0 0 0,-1 0 0 0 0,1 0 0 0 0,-1-1 0 0 0,1 1 0 0 0,-1 0 0 0 0,1 0 0 0 0,-1 0 0 0 0,1 0 0 0 0,-1 1 0 0 0,1-1 0 0 0,0 0 0 0 0,2 0 0 0 0,-1-1 0 0 0,1 2 0 0 0,0-1 0 0 0,0 0 0 0 0,0 0 0 0 0,0 1 0 0 0,0 0 0 0 0,-1-1 0 0 0,1 1 0 0 0,0 0 0 0 0,-1 1 0 0 0,1-1 0 0 0,0 0 0 0 0,-1 1 0 0 0,5 2 0 0 0,1 4 0 0 0,1-1 0 0 0,12 16 0 0 0,-5-5 0 0 0,72 80 0 0 0,-26-26 0 0 0,-57-66 155 0 0,0 1 0 0 0,7 13 0 0 0,-6-9 28 0 0,-5-9 4 0 0,-2-4-374 0 0,-1 0 184 0 0,0 0-1 0 0,0 0 1 0 0,0 0 0 0 0,-1 0 0 0 0,1 0-1 0 0,-1 0 1 0 0,-3-1 0 0 0,-10-8-363 0 0,-62-58 110 0 0,47 38 549 0 0,-3-6 62 0 0,33 36-168 0 0,12 10-1022 0 0,13 14 835 0 0,0 0 0 0 0,-2 1 0 0 0,0 1 0 0 0,28 45 0 0 0,-43-60 0 0 0,-1 1 0 0 0,0-1 0 0 0,5 14 0 0 0,-10-13 0 0 0,-3-8 0 0 0,-2-5 0 0 0,-6 0 0 0 0,0 0 0 0 0,-1 1 0 0 0,1 1 0 0 0,0-1 0 0 0,0 2 0 0 0,0-1 0 0 0,-1 1 0 0 0,1 1 0 0 0,-18 5 0 0 0,25-7-1 0 0,1 1 0 0 0,-1 0 0 0 0,0 0 0 0 0,0 1 1 0 0,1-1-1 0 0,-5 3 0 0 0,-11 6 34 0 0,-7 1 24 0 0,0 2 0 0 0,0 0 1 0 0,-39 29-1 0 0,62-40-69 0 0,-9 5-23 0 0,1 1 0 0 0,-1 1 1 0 0,1-1-1 0 0,1 2 0 0 0,-1-1 0 0 0,-10 17 0 0 0,16-19 35 0 0,1-3 0 0 0,1 0 0 0 0,-1 0 0 0 0,0 0 0 0 0,0-1 0 0 0,0 1 0 0 0,-5 3 0 0 0,0 2 0 0 0,4-1 0 0 0,3 1 0 0 0,1-8 0 0 0,0 0 0 0 0,0-1 0 0 0,0 1 0 0 0,0-1 0 0 0,0 1 0 0 0,0-1 0 0 0,0 1 0 0 0,0 0 0 0 0,0-1 0 0 0,0 1 0 0 0,1-1 0 0 0,-1 1 0 0 0,0-1 0 0 0,0 1 0 0 0,0-1 0 0 0,1 1 0 0 0,-1-1 0 0 0,0 1 0 0 0,1-1 0 0 0,-1 1 0 0 0,1 0 0 0 0,4-2 0 0 0,-5 1 0 0 0,4 0 0 0 0,0-1 0 0 0,0 0 0 0 0,0 0 0 0 0,0 0 0 0 0,0 0 0 0 0,0 0 0 0 0,0-1 0 0 0,0 0 0 0 0,0 1 0 0 0,-1-1 0 0 0,5-4 0 0 0,7-5 0 0 0,17-16 0 0 0,-22 18 0 0 0,10-8 74 0 0,-14 14-20 0 0,-1-2 0 0 0,0 1-1 0 0,0 0 1 0 0,0-1-1 0 0,5-6 1 0 0,69-109-450 0 0,-69 108 390 0 0,-8 10 10 0 0,-1 0 0 0 0,1 1 0 0 0,-1-1 0 0 0,1 0 1 0 0,-1 0-1 0 0,0 0 0 0 0,1-2 0 0 0,-1 2 892 0 0,-5 14-1423 0 0,-1-3 633 0 0,0 1 1 0 0,-9 12-1 0 0,-5 9-565 0 0,8-11 416 0 0,-2-1 1 0 0,-1 0-1 0 0,0-1 0 0 0,-1 0 1 0 0,-19 16-1 0 0,-4 8 43 0 0,35-38 0 0 0,0 0 0 0 0,0 0 0 0 0,0 0 0 0 0,-4 8 0 0 0,7-11 0 0 0,-1-1 15 0 0,1 1 1 0 0,0-1-1 0 0,0 1 1 0 0,0-1-1 0 0,-1 1 0 0 0,1-1 1 0 0,0 1-1 0 0,0-1 0 0 0,-1 0 1 0 0,1 1-1 0 0,0-1 0 0 0,-1 0 1 0 0,1 1-1 0 0,-1-1 1 0 0,1 0-1 0 0,0 1 0 0 0,-1-1 1 0 0,1 0-1 0 0,-1 0 0 0 0,1 0 1 0 0,-1 1-1 0 0,1-1 1 0 0,0 0-1 0 0,-1 0 0 0 0,1 0 1 0 0,-2 0-1 0 0,2 0-6 0 0,0 0 0 0 0,0 0-1 0 0,0 0 1 0 0,-1 0 0 0 0,1 0 0 0 0,0 0 0 0 0,0 0-1 0 0,0-1 1 0 0,0 1 0 0 0,-1 0 0 0 0,1 0 0 0 0,0 0 0 0 0,0 0-1 0 0,0 0 1 0 0,0-1 0 0 0,0 1 0 0 0,0 0 0 0 0,-1 0-1 0 0,1 0 1 0 0,0-1 0 0 0,0 1 0 0 0,0 0 0 0 0,0 0-1 0 0,0 0 1 0 0,0-1 0 0 0,0 1 0 0 0,0 0 0 0 0,0 0-1 0 0,0 0 1 0 0,0-1 0 0 0,0 1 0 0 0,0 0 0 0 0,0 0-1 0 0,0 0 1 0 0,0-1 0 0 0,9-19-168 0 0,0 0 1 0 0,1 0-1 0 0,16-21 0 0 0,-5 8 62 0 0,8-12 97 0 0,-19 31 0 0 0,0 0 0 0 0,-1-1 0 0 0,11-27 0 0 0,-12 22 145 0 0,0 0 1 0 0,2 1-1 0 0,0 0 0 0 0,1 1 1 0 0,16-22-1 0 0,-16 23-49 0 0,-11 17-96 0 0,0 0 0 0 0,0 0 0 0 0,0 0 0 0 0,0 0 0 0 0,0 0 0 0 0,0 0 0 0 0,0-1 0 0 0,0 1 0 0 0,0 0 0 0 0,0 0 0 0 0,0 0 0 0 0,0 0 0 0 0,0 0 0 0 0,1 0 0 0 0,-1 0 0 0 0,0 0 0 0 0,0 0 0 0 0,0 0 0 0 0,0 0 0 0 0,0 0 0 0 0,0 0 0 0 0,0 0 0 0 0,0 0 0 0 0,1 0 0 0 0,-1-1 0 0 0,0 1 0 0 0,0 0 0 0 0,0 0 0 0 0,0 0 0 0 0,0 0 0 0 0,0 0 0 0 0,0 1 0 0 0,1-1 0 0 0,-1 0 0 0 0,0 0 0 0 0,0 0 0 0 0,0 0 0 0 0,0 0 0 0 0,0 0 0 0 0,0 0 0 0 0,0 0 0 0 0,0 0 0 0 0,0 0 0 0 0,1 0 0 0 0,-1 0 0 0 0,0 0 0 0 0,0 0 0 0 0,0 0 0 0 0,0 0 0 0 0,0 1 0 0 0,0-1 0 0 0,0 0 0 0 0,0 0 0 0 0,0 0 0 0 0,0 0 0 0 0,0 0 0 0 0,0 0 0 0 0,0 0 0 0 0,0 0 0 0 0,0 1 0 0 0,0-1 0 0 0,0 0 0 0 0,0 0 0 0 0,0 0 0 0 0,0 0 0 0 0,0 0 0 0 0,0 0 0 0 0,0 0 0 0 0,0 1 0 0 0,1 5 0 0 0,-2 3 0 0 0,0 1 0 0 0,-1-1 0 0 0,0 0 0 0 0,-1 0 0 0 0,-5 14 0 0 0,2-6 0 0 0,-10 32 0 0 0,-10 62 0 0 0,26-107 5 0 0,0-3-7 0 0,0-1 1 0 0,0 1 0 0 0,0-1-1 0 0,0 1 1 0 0,0 0-1 0 0,0-1 1 0 0,0 1-1 0 0,0-1 1 0 0,0 1-1 0 0,-1 0 1 0 0,1-1-1 0 0,0 1 1 0 0,-1-1-1 0 0,1 1 1 0 0,0-1-1 0 0,-1 1 1 0 0,1-1 0 0 0,0 1-1 0 0,-1-1 1 0 0,1 1-1 0 0,-1-1 1 0 0,1 1-1 0 0,-1-1 1 0 0,1 0-1 0 0,-1 1 1 0 0,0-1-1 0 0,0 2-178 0 0,9-9-401 0 0,-2 3 737 0 0,-3 1-88 0 0,30-34 204 0 0,-22 23-172 0 0,-1 0 0 0 0,11-19 0 0 0,-16 26-100 0 0,0 0 0 0 0,0 1 0 0 0,0 0 0 0 0,7-7 0 0 0,6-6 0 0 0,-7 9 0 0 0,-8 8 0 0 0,1-1 0 0 0,-1 1 0 0 0,0-1 0 0 0,0 0 0 0 0,3-4 0 0 0,-66 53 0 0 0,43-32 0 0 0,12-10 0 0 0,1 0 0 0 0,-1 0 0 0 0,0 0 0 0 0,1 0 0 0 0,0 0 0 0 0,0 1 0 0 0,-3 6 0 0 0,-17 22 0 0 0,21-26-35 0 0,-9 18-813 0 0,9-21 942 0 0,0 1 0 0 0,0-1 0 0 0,-1 0-1 0 0,1 0 1 0 0,-7 6 0 0 0,8-8-61 0 0,0 0 0 0 0,1 0-1 0 0,-1 0 1 0 0,0 0 0 0 0,1 0 0 0 0,-2 4 0 0 0,-9 13 57 0 0,11-19-90 0 0,-11 13 0 0 0,0-2 0 0 0,0 0 0 0 0,-2 0 0 0 0,-22 14 0 0 0,30-22-22 0 0,1 1 1 0 0,-1 0-1 0 0,1 0 0 0 0,-6 5 1 0 0,-7 6-86 0 0,16-13-22 0 0,4-3 155 0 0,0 0 0 0 0,0 1-1 0 0,0-1 1 0 0,0 1 0 0 0,0-1 0 0 0,0 1-1 0 0,1 0 1 0 0,1 0 0 0 0,-1-1 1 0 0,24-10 37 0 0,-13 5-43 0 0,-4 1-21 0 0,0 0 0 0 0,-1-1 0 0 0,0 0 0 0 0,11-8 0 0 0,8-7 0 0 0,88-65 0 0 0,-75 52 0 0 0,-29 24 0 0 0,-6 6 0 0 0,-1-1 0 0 0,1 1 0 0 0,12-7 0 0 0,-9 6 0 0 0,0 0 0 0 0,13-12 0 0 0,-10 8 0 0 0,-18 11 0 0 0,-4 1 0 0 0,1 1 0 0 0,-1 0 0 0 0,-12 7 0 0 0,2 0 0 0 0,15-9 0 0 0,0 1 0 0 0,1-1 0 0 0,-1 1 0 0 0,-7 6 0 0 0,-21 20-70 0 0,-39 24 1 0 0,47-36-7 0 0,5-3-176 0 0,11-9 127 0 0,0 1 0 0 0,1 0-1 0 0,-8 8 1 0 0,13-11 125 0 0,0-1 0 0 0,-1 1 0 0 0,1-1 0 0 0,0 0 0 0 0,-1 0 0 0 0,1 0 0 0 0,-1 0 0 0 0,0 0 0 0 0,0-1 0 0 0,0 0 0 0 0,0 0 0 0 0,0 0 0 0 0,0 0 0 0 0,0-1 0 0 0,-5 1 0 0 0,-3-4 0 0 0,9-1 0 0 0,2 3 0 0 0,-1-1 0 0 0,0 0 0 0 0,1 0 0 0 0,-1 0 0 0 0,0 0 0 0 0,0-1 0 0 0,1 1 0 0 0,0 0 0 0 0,-1-1 0 0 0,1 1 0 0 0,0-1 0 0 0,0 1 0 0 0,0-1 0 0 0,0 0 0 0 0,1 1 0 0 0,-1-1 0 0 0,1 0 0 0 0,0 1 0 0 0,0-1 0 0 0,0-3 0 0 0,0-14 0 0 0,0 0 0 0 0,2 0 0 0 0,1 1 0 0 0,0-1 0 0 0,1 1 0 0 0,12-32 0 0 0,4-16 0 0 0,-4 15 0 0 0,7-16 0 0 0,-17 47 0 0 0,-6 18 0 0 0,1 0 0 0 0,0 0 0 0 0,0 0 0 0 0,0 0 0 0 0,0 0 0 0 0,0 0 0 0 0,0 0 0 0 0,1 1 0 0 0,2-5 0 0 0,1-1 0 0 0,-5 8 0 0 0,0 0 0 0 0,0-1 0 0 0,0 1 0 0 0,0 0 0 0 0,0 0 0 0 0,0 0 0 0 0,0 0 0 0 0,0 0 0 0 0,1-1 0 0 0,-1 1 0 0 0,0 0 0 0 0,0 0 0 0 0,0 0 0 0 0,0 0 0 0 0,0 0 0 0 0,0 0 0 0 0,0 0 0 0 0,1 0 0 0 0,-1-1 0 0 0,0 1 0 0 0,0 0 0 0 0,0 0 0 0 0,0 0 0 0 0,0 0 0 0 0,0 0 0 0 0,1 0 0 0 0,-1 0 0 0 0,0 0 0 0 0,0 0 0 0 0,0 0 0 0 0,0 0 0 0 0,1 0 0 0 0,-1 0 0 0 0,0 0 0 0 0,0 0 0 0 0,0 0 0 0 0,0 0 0 0 0,0 0 0 0 0,1 0 0 0 0,-1 0 0 0 0,0 0 0 0 0,0 0 0 0 0,0 1 0 0 0,0-1 0 0 0,0 0 0 0 0,0 0 0 0 0,1 0 0 0 0,-1 0 0 0 0,0 0 0 0 0,0 0 0 0 0,0 0 0 0 0,0 0 0 0 0,0 1 0 0 0,0-1 0 0 0,0 0 0 0 0,0 0 0 0 0,0 0 0 0 0,0 0 0 0 0,1 0 0 0 0,-1 0 0 0 0,0 1 0 0 0,0-1 0 0 0,0 0 0 0 0,6 11 0 0 0,-5-10 0 0 0,10 21 0 0 0,-2 1 0 0 0,0 0 0 0 0,10 44 0 0 0,-12-41 0 0 0,-4-19 0 0 0,-1 0 0 0 0,1 0 0 0 0,4 7 0 0 0,3 6 0 0 0,2 0 0 0 0,-12-20 0 0 0,0 1 0 0 0,0-1 0 0 0,0 0 0 0 0,0 0 0 0 0,0 0 0 0 0,0 0 0 0 0,0 0 0 0 0,1 0 0 0 0,-1 0 0 0 0,0 1 0 0 0,0-1 0 0 0,0 0 0 0 0,0 0 0 0 0,0 0 0 0 0,0 0 0 0 0,0 0 0 0 0,0 0 0 0 0,0 0 0 0 0,0 0 0 0 0,0 1 0 0 0,0-1 0 0 0,1 0 0 0 0,-1 0 0 0 0,0 0 0 0 0,0 0 0 0 0,0 0 0 0 0,0 0 0 0 0,0 0 0 0 0,0 0 0 0 0,0 0 0 0 0,1 0 0 0 0,-1 0 0 0 0,0 0 0 0 0,0 0 0 0 0,0 0 0 0 0,0 0 0 0 0,0 0 0 0 0,0 0 0 0 0,1 0 0 0 0,-1 0 0 0 0,0 0 0 0 0,0 0 0 0 0,0 0 0 0 0,0 0 0 0 0,0 0 0 0 0,1 0 0 0 0,2-7 0 0 0,-1-9 0 0 0,-2-17 34 0 0,-2 1 1 0 0,-1 0-1 0 0,-1 0 1 0 0,-17-58-1 0 0,18 83 45 0 0,1-1-1 0 0,0 1 1 0 0,0-1-1 0 0,1 1 1 0 0,-1-1-1 0 0,2 0 1 0 0,-1 1-1 0 0,1-1 1 0 0,2-15-1 0 0,-1 21-77 0 0,-1 0 0 0 0,0 0 0 0 0,1-1 0 0 0,-1 1 0 0 0,0 0 0 0 0,0 0 0 0 0,0-1 0 0 0,0 1-1 0 0,-1 0 1 0 0,1 0 0 0 0,-1 0 0 0 0,-1-4 0 0 0,0-4-2 0 0,4 14 1 0 0,2 1 0 0 0,0 1 0 0 0,0 0 0 0 0,4 10 0 0 0,0 3-20 0 0,18 30 1 0 0,2 3-6 0 0,5 8-173 0 0,-21-39 134 0 0,13 28-1 0 0,-24-48 75 0 0,-1 1-40 0 0,0-1 1 0 0,0 0 0 0 0,1 0 0 0 0,-1 0 0 0 0,1 0 0 0 0,-1 0 0 0 0,1 0 0 0 0,0 0 0 0 0,-1 0 0 0 0,1 0-1 0 0,0 0 1 0 0,0 0 0 0 0,-1 0 0 0 0,1-1 0 0 0,0 1 0 0 0,0 0 0 0 0,2 1 0 0 0,-3 5 335 0 0,0 0 111 0 0,0-7-418 0 0,0 0 0 0 0,0 0 0 0 0,-1 0 1 0 0,1 0-1 0 0,0 0 0 0 0,0 0 0 0 0,0 0 0 0 0,0 0 1 0 0,-1 0-1 0 0,1 0 0 0 0,0 0 0 0 0,0 0 1 0 0,0 0-1 0 0,-1 0 0 0 0,1 0 0 0 0,0 0 0 0 0,0 0 1 0 0,0 0-1 0 0,-1 0 0 0 0,1 0 0 0 0,0 0 0 0 0,0-1 1 0 0,0 1-1 0 0,0 0 0 0 0,0 0 0 0 0,-1 0 0 0 0,1 0 1 0 0,0 0-1 0 0,0-1 0 0 0,0 1 0 0 0,0 0 0 0 0,0 0 1 0 0,0 0-1 0 0,0 0 0 0 0,-1 0 0 0 0,1-1 1 0 0,0 1-1 0 0,0 0 0 0 0,0 0 0 0 0,0-1 0 0 0,-13-15-248 0 0,1-1-1 0 0,-12-21 1 0 0,-10-15 892 0 0,23 35-727 0 0,0-1 0 0 0,-14-37 0 0 0,24 54 121 0 0,0 0 1 0 0,1 1-1 0 0,-1-1 0 0 0,1 0 1 0 0,0 0-1 0 0,-1 0 0 0 0,1 0 1 0 0,0-3-1 0 0,0 4-261 0 0,1 1-80 0 0,-1 0 320 0 0,0 0 1 0 0,1 0-1 0 0,-1 0 0 0 0,0 0 0 0 0,1 0 0 0 0,-1 0 0 0 0,0 0 1 0 0,0 0-1 0 0,1 0 0 0 0,-1 0 0 0 0,0 1 0 0 0,1-1 0 0 0,-1 0 0 0 0,0 0 1 0 0,0 0-1 0 0,1 0 0 0 0,-1 1 0 0 0,0-1 0 0 0,0 0 0 0 0,0 0 0 0 0,1 0 1 0 0,-1 1-1 0 0,0-1 0 0 0,0 0 0 0 0,0 0 0 0 0,0 1 0 0 0,1-1 1 0 0,-1 0-1 0 0,0 1 0 0 0,6 9 129 0 0,-5-10-118 0 0,3 7-13 0 0,0 0-1 0 0,1-1 0 0 0,8 8 1 0 0,11 15-25 0 0,-13-12 11 0 0,-1 0 0 0 0,-1 0 0 0 0,12 32 0 0 0,-18-42-1 0 0,-2-4 3 0 0,1 1-1 0 0,-1-1 1 0 0,0 1 0 0 0,-1-1-1 0 0,1 1 1 0 0,0 5 0 0 0,-1-8-2 0 0,0-1 1 0 0,1 0 0 0 0,-1 1 0 0 0,0-1 0 0 0,0 1 0 0 0,0-1-1 0 0,0 0 1 0 0,0 1 0 0 0,0-1 0 0 0,0 1 0 0 0,0-1-1 0 0,0 0 1 0 0,0 1 0 0 0,0-1 0 0 0,0 1 0 0 0,-1-1-1 0 0,1 0 1 0 0,0 1 0 0 0,0-1 0 0 0,0 0 0 0 0,0 1-1 0 0,-1-1 1 0 0,1 0 0 0 0,0 1 0 0 0,0-1 0 0 0,-1 0 0 0 0,1 1-1 0 0,0-1 1 0 0,-1 0 0 0 0,1 0 0 0 0,0 1 0 0 0,-1-1-1 0 0,1 0 1 0 0,0 0 0 0 0,-1 0 0 0 0,1 0 0 0 0,-1 1-1 0 0,-7-6 22 0 0,7 5-21 0 0,-2-2-1 0 0,0 1 0 0 0,0-1 0 0 0,0 0 0 0 0,0 0 0 0 0,0 0 0 0 0,0 0 0 0 0,-2-3 0 0 0,-15-11 0 0 0,6 6-57 0 0,1 0 1 0 0,0-2-1 0 0,-15-16 1 0 0,16 16 32 0 0,0 0 1 0 0,0 1-1 0 0,-19-13 1 0 0,26 21 103 0 0,3 2-58 0 0,0 0 0 0 0,0-1 0 0 0,0 1-1 0 0,1-1 1 0 0,-1 1 0 0 0,0-1 0 0 0,1 1 0 0 0,-1-1-1 0 0,1 0 1 0 0,-3-3 0 0 0,18 20-22 0 0,-12-13 0 0 0,1 1 0 0 0,-1-1 0 0 0,1 1 0 0 0,-1 0 0 0 0,0 0 0 0 0,0 0 0 0 0,3 6 0 0 0,0 1 0 0 0,1 0 0 0 0,0 0 0 0 0,1 0 0 0 0,8 10 0 0 0,-8-13 0 0 0,-1 2 0 0 0,0-1 0 0 0,0 0 0 0 0,-1 1 0 0 0,0 0 0 0 0,5 14 0 0 0,-6-9 0 0 0,4 10 0 0 0,7 37 0 0 0,-15-61 0 0 0,0 1 0 0 0,0-1 0 0 0,0 0 0 0 0,0 0 0 0 0,0 1 0 0 0,0-1 0 0 0,1 0 0 0 0,-1 0 0 0 0,0 1 0 0 0,0-1 0 0 0,0 0 0 0 0,0 1 0 0 0,0-1 0 0 0,0 0 0 0 0,0 1 0 0 0,0-1 0 0 0,0 0 0 0 0,0 0 0 0 0,0 1 0 0 0,-1-1 0 0 0,1 0 0 0 0,0 0 0 0 0,0 1 0 0 0,0-1 0 0 0,0 0 0 0 0,0 1 0 0 0,0-1 0 0 0,-1 0 0 0 0,1 0 0 0 0,0 0 0 0 0,0 1 0 0 0,0-1 0 0 0,-1 0 0 0 0,1 0 0 0 0,0 0 0 0 0,0 1 0 0 0,-1-1 0 0 0,1 0 0 0 0,0 0 0 0 0,-1 0 0 0 0,-4-1 0 0 0,0-2-24 0 0,0-1 0 0 0,0 1 1 0 0,0-1-1 0 0,0 1 0 0 0,1-2 0 0 0,-1 1 0 0 0,-4-7 0 0 0,7 10 0 0 0,1-2-36 0 0,-1 1 1 0 0,0-1-1 0 0,1 1 0 0 0,0-1 0 0 0,-1 0 0 0 0,1 0 0 0 0,-1-4 1 0 0,-6-12-147 0 0,-36-45 849 0 0,5 8-1286 0 0,34 44 1081 0 0,5 9-122 0 0,5 6-171 0 0,17 16-386 0 0,-17-16 165 0 0,-1-1 0 0 0,0 2 0 0 0,-1-1 0 0 0,1 0 0 0 0,0 1 0 0 0,-1-1 0 0 0,0 1 0 0 0,5 8 0 0 0,-3-1 61 0 0,-1 0 1 0 0,4 17 0 0 0,-6-21 14 0 0,2-6 0 0 0,-4-1 0 0 0,1-1 0 0 0,-1 1 0 0 0,0 0 0 0 0,0 0 0 0 0,1 0 0 0 0,-1 0 0 0 0,0 0 0 0 0,0 0 0 0 0,1-1 0 0 0,-1 1 0 0 0,0 0 0 0 0,0 0 0 0 0,0 0 0 0 0,1-1 0 0 0,-1 1 0 0 0,0 0 0 0 0,0 0 0 0 0,0-1 0 0 0,0 1 0 0 0,0 0 0 0 0,0 0 0 0 0,1-1 0 0 0,-1 1 0 0 0,0 0 0 0 0,0-1 0 0 0,0 1 0 0 0,0 0 0 0 0,0 0 0 0 0,0-1 0 0 0,0 1 0 0 0,0 0 0 0 0,0 0 0 0 0,0-1 0 0 0,0 1 0 0 0,0 0 0 0 0,0-1 0 0 0,0 1 0 0 0,-1 0 0 0 0,1 0 0 0 0,0-1 0 0 0,0 1 0 0 0,0 0 0 0 0,0 0 0 0 0,0-1 0 0 0,-1 1 0 0 0,1 0 0 0 0,0 0 0 0 0,0 0 0 0 0,0-1 0 0 0,-1 1 0 0 0,1 0 0 0 0,0 0 0 0 0,0 0 0 0 0,-1 0 0 0 0,1-1 0 0 0,-2-3 6 0 0,1 0-1 0 0,0-1 1 0 0,1 1 0 0 0,-1-1-1 0 0,1 1 1 0 0,0-9 0 0 0,0 7 16 0 0,-1 1 0 0 0,1-1 0 0 0,-1 1 0 0 0,1-1 0 0 0,-3-5 0 0 0,-15-54 710 0 0,13 35-732 0 0,5 28 3 0 0,0 0 1 0 0,-1 1-1 0 0,1-1 0 0 0,0 0 0 0 0,0 0 1 0 0,0 0-1 0 0,1 1 0 0 0,-1-1 1 0 0,0 0-1 0 0,1 1 0 0 0,-1-1 0 0 0,1 0 1 0 0,0 1-1 0 0,1-4 0 0 0,3-8 12 0 0,-5 12-15 0 0,0 1 0 0 0,0 0 0 0 0,0-1 0 0 0,1 1 0 0 0,-1 0 0 0 0,0 0 0 0 0,0-1 0 0 0,0 1 0 0 0,0 0 0 0 0,1-1 0 0 0,-1 1 0 0 0,0 0 0 0 0,0 0 0 0 0,0 0 0 0 0,1-1 0 0 0,-1 1 0 0 0,0 0 0 0 0,0 0 0 0 0,1 0 0 0 0,-1 0 0 0 0,0-1 0 0 0,0 1 0 0 0,1 0 0 0 0,-1 0 0 0 0,0 0 0 0 0,1 0 0 0 0,-1 0 0 0 0,0 0 0 0 0,1 0 0 0 0,-1 0 0 0 0,0 0 0 0 0,0 0 0 0 0,1 0 0 0 0,-1 0 0 0 0,0 0 0 0 0,1 0 0 0 0,-1 0 0 0 0,0 0 0 0 0,1 0 0 0 0,-1 0 0 0 0,0 1 0 0 0,0-1 0 0 0,1 0 0 0 0,-1 0 0 0 0,0 0 0 0 0,0 0 0 0 0,1 1 0 0 0,-1-1 0 0 0,0 0 0 0 0,0 0 0 0 0,1 0 0 0 0,-1 1 0 0 0,0-1 0 0 0,4 3-61 0 0,0 1 1 0 0,0-1-1 0 0,-1 1 1 0 0,1 0-1 0 0,-1 0 1 0 0,0 0-1 0 0,0 1 1 0 0,-1-1-1 0 0,1 0 1 0 0,1 6-1 0 0,11 16-198 0 0,12 22 612 0 0,-26-47 86 0 0,-1 9-1138 0 0,-2-5 1074 0 0,-23-9-806 0 0,21 4 476 0 0,0-1 1 0 0,1 1-1 0 0,-1 0 1 0 0,1-1-1 0 0,-1 0 1 0 0,1 0-1 0 0,-1 0 0 0 0,1 0 1 0 0,0-1-1 0 0,-1 1 1 0 0,1-1-1 0 0,-4-3 1 0 0,7 4-208 0 0,0-1 0 0 0,0 1 0 0 0,0 0 0 0 0,0 0 1 0 0,0-1-1 0 0,0 1 0 0 0,0 0 0 0 0,0 0 0 0 0,-1-1 0 0 0,1 1 1 0 0,-1-2-1 0 0,0-1-1142 0 0,1-8-5930 0 0,3 0-2236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1:20:46.739"/>
    </inkml:context>
    <inkml:brush xml:id="br0">
      <inkml:brushProperty name="width" value="0.05" units="cm"/>
      <inkml:brushProperty name="height" value="0.05" units="cm"/>
    </inkml:brush>
  </inkml:definitions>
  <inkml:trace contextRef="#ctx0" brushRef="#br0">0 220 5064 0 0,'0'0'11783'0'0,"2"1"-11057"0"0,1 0-577 0 0,0-1 0 0 0,1 1 0 0 0,-1-1-1 0 0,0 0 1 0 0,0 0 0 0 0,1 0 0 0 0,-1 0 0 0 0,0-1 0 0 0,0 1 0 0 0,1-1 0 0 0,-1 0 0 0 0,0 0 0 0 0,0 0-1 0 0,0 0 1 0 0,0-1 0 0 0,5-2 0 0 0,9-4 1881 0 0,-16 8-1937 0 0,-1 0 0 0 0,1 0-1 0 0,0 0 1 0 0,-1 0 0 0 0,1 0 0 0 0,0 0-1 0 0,0 0 1 0 0,-1 0 0 0 0,1 0 0 0 0,0 0 0 0 0,-1 1-1 0 0,1-1 1 0 0,0 0 0 0 0,-1 0 0 0 0,1 1 0 0 0,-1-1-1 0 0,1 0 1 0 0,0 1 0 0 0,-1-1 0 0 0,1 1-1 0 0,0 0 1 0 0,0 0 139 0 0,0 0-141 0 0,-1 0-1 0 0,1 1 0 0 0,0-1 1 0 0,-1 0-1 0 0,1 1 1 0 0,-1-1-1 0 0,1 0 0 0 0,-1 1 1 0 0,1 2-1 0 0,1 3 85 0 0,-2-4-104 0 0,1-1 0 0 0,-1 1-1 0 0,1-1 1 0 0,-1 1 0 0 0,0-1 0 0 0,0 0 0 0 0,0 1 0 0 0,0-1-1 0 0,-1 5 1 0 0,0-1 129 0 0,1-5-172 0 0,0 0-8 0 0,0 1 0 0 0,0-1 0 0 0,0 1 1 0 0,0-1-1 0 0,0 0 0 0 0,1 1 0 0 0,-1-1 0 0 0,0 0 0 0 0,2 3 0 0 0,-2-3 316 0 0,1 7-168 0 0,8 7 116 0 0,-7-14 168 0 0,-1 1-232 0 0,24 17 381 0 0,-5-9-382 0 0,-19-10-214 0 0,0 1 1 0 0,0-1-1 0 0,0 1 0 0 0,1-1 0 0 0,-1 1 1 0 0,0-1-1 0 0,1 0 0 0 0,-1 0 0 0 0,0 0 1 0 0,1 0-1 0 0,0 0 0 0 0,1 0 8 0 0,14 4 93 0 0,-12-3-61 0 0,1 0 0 0 0,-1 0 0 0 0,1 0 0 0 0,9-1 0 0 0,-13 0 34 0 0,0 1 1 0 0,0-1-1 0 0,-1 0 1 0 0,1 1-1 0 0,0 0 1 0 0,0-1-1 0 0,2 2 1 0 0,7 3 161 0 0,-10-5-238 0 0,0-1 0 0 0,0 1 0 0 0,0 1-1 0 0,0-1 1 0 0,0 0 0 0 0,-1 0 0 0 0,1 0 0 0 0,0 0-1 0 0,0 1 1 0 0,0-1 0 0 0,0 0 0 0 0,0 1 0 0 0,-1-1-1 0 0,1 1 1 0 0,0-1 0 0 0,1 1 0 0 0,-1 0-3 0 0,0 0-1 0 0,-1-1 1 0 0,1 1 0 0 0,0 0 0 0 0,0-1-1 0 0,0 1 1 0 0,0-1 0 0 0,0 0 0 0 0,0 1-1 0 0,0-1 1 0 0,0 0 0 0 0,0 1 0 0 0,0-1-1 0 0,3 0 1 0 0,41 10 304 0 0,-17-2-304 0 0,-25-7 6 0 0,1 0 20 0 0,10 0-5 0 0,10 3 27 0 0,-14-2 14 0 0,1 0 1 0 0,13 0-1 0 0,122-10 277 0 0,23 3-126 0 0,-123 5-104 0 0,12-5-194 0 0,152 5 397 0 0,-111 8-227 0 0,138-8 222 0 0,-167-6-201 0 0,-30 2-148 0 0,38-1 13 0 0,45-4-30 0 0,-81 6 59 0 0,10-2 0 0 0,91-19 117 0 0,-61 14-53 0 0,28-2 9 0 0,-53 7-71 0 0,37-2 14 0 0,-37 5 189 0 0,-5 1-353 0 0,81-1 76 0 0,-68 3 71 0 0,174-11 65 0 0,-216 7-64 0 0,17-1 0 0 0,29 0 0 0 0,-29 1 0 0 0,-1 0 37 0 0,93-7 225 0 0,-47-4-448 0 0,-45 10 146 0 0,71-17-1 0 0,-29 4 41 0 0,34-7 48 0 0,-57 13-32 0 0,84-13 23 0 0,-37 8-14 0 0,59-9-186 0 0,-44 13 316 0 0,-59 7-61 0 0,47-1-84 0 0,-65 4-23 0 0,297-4 1 0 0,-284 7 11 0 0,72-9-3 0 0,-1 1 0 0 0,-74 7 4 0 0,106 3 0 0 0,-51 4 0 0 0,-28-7 84 0 0,-62 1-45 0 0,101 5-29 0 0,37-3 1 0 0,-55 3-11 0 0,-91-5 0 0 0,32 3 0 0 0,87 4 0 0 0,-125-8 0 0 0,115-4 0 0 0,38-4 0 0 0,-95 7 0 0 0,84 10 0 0 0,-70-3 0 0 0,88 2 0 0 0,169 10 0 0 0,-297-14 0 0 0,-23-2 0 0 0,19 1 0 0 0,-10-2 0 0 0,24 5 0 0 0,-12-2 0 0 0,102 13 0 0 0,-84-9 0 0 0,-32-5 0 0 0,41 3 0 0 0,61 1 0 0 0,18-15 0 0 0,-83 1 0 0 0,-34 3 0 0 0,37-1 0 0 0,15-1 0 0 0,-1 1 0 0 0,69-2 0 0 0,139-14 0 0 0,-245 16 0 0 0,-18 1 0 0 0,35 0 0 0 0,43-3 0 0 0,-32 11 0 0 0,50-11 0 0 0,-103 6 0 0 0,-3 0 0 0 0,0 0 0 0 0,12-3 0 0 0,89-17 0 0 0,-92 18 0 0 0,-6 2 0 0 0,25 0 0 0 0,-26 1 0 0 0,23-2 0 0 0,46-7 0 0 0,-75 8 0 0 0,0 1 0 0 0,-1-1 0 0 0,1 1 0 0 0,6 1 0 0 0,-12-1 0 0 0,44 0 0 0 0,-39 1 0 0 0,18-5 0 0 0,-23 4 0 0 0,3-1 0 0 0,0 0 0 0 0,0 1 0 0 0,-1-1 0 0 0,1 0 0 0 0,-1 0 0 0 0,1-1 0 0 0,-1 1 0 0 0,1 0 0 0 0,3-4 0 0 0,-6 5 0 0 0,11-4 0 0 0,-9 4 0 0 0,1 0 0 0 0,0-1 0 0 0,-1 0 0 0 0,1 1 0 0 0,0-1 0 0 0,-1 0 0 0 0,4-2 0 0 0,18-3 0 0 0,21 2 0 0 0,-38 4 0 0 0,0-1 0 0 0,0 1 0 0 0,0-1 0 0 0,10-3 0 0 0,-13 3 0 0 0,1 0 0 0 0,0 0 0 0 0,-1 0 0 0 0,7 1 0 0 0,59-3 0 0 0,-66 3 0 0 0,12-4 0 0 0,-10 3 0 0 0,0 0 0 0 0,0 1 0 0 0,1-1 0 0 0,-1 1 0 0 0,9 1 0 0 0,5 0 0 0 0,0-1 0 0 0,33 0 0 0 0,-50 0 0 0 0,0-1 0 0 0,10 3 0 0 0,3 3 0 0 0,-14-4 0 0 0,1-1 0 0 0,-1 1 0 0 0,0-1 0 0 0,1 0 0 0 0,-1 0 0 0 0,0 0 0 0 0,1 0 0 0 0,3 0 0 0 0,-3 0 0 0 0,-1-1 0 0 0,22 4 0 0 0,-7-3 0 0 0,9 0 0 0 0,-25 0 0 0 0,-1 0 0 0 0,1 0 0 0 0,0 0 0 0 0,0 0 0 0 0,-1 0 0 0 0,1 0 0 0 0,0 0 0 0 0,-1 0 0 0 0,1 0 0 0 0,0 0 0 0 0,0 0 0 0 0,-1 0 0 0 0,1 1 0 0 0,0-1 0 0 0,-1 0 0 0 0,1 0 0 0 0,0 1 0 0 0,0 0 0 0 0,0-1 0 0 0,-1 0 0 0 0,1 1 0 0 0,-1-1 0 0 0,1 0 0 0 0,0 0 0 0 0,-1 1 0 0 0,1-1 0 0 0,0 0 0 0 0,-1 0 0 0 0,1 0 0 0 0,0 0 0 0 0,-1 0 0 0 0,1 0 0 0 0,-1 0 0 0 0,1 0 0 0 0,0 0 0 0 0,-1 0 0 0 0,2 0 0 0 0,6-1 0 0 0,2-1 0 0 0,-8 3 0 0 0,0 1 0 0 0,11 0 0 0 0,-5-4 0 0 0,6 1 0 0 0,-11 2 0 0 0,7-1 0 0 0,-1 2 0 0 0,-8-2 0 0 0,0 1 0 0 0,1-1 0 0 0,-1 1 0 0 0,0-1 0 0 0,1 1 0 0 0,-1-1 0 0 0,0 1 0 0 0,0 0 0 0 0,0 0 0 0 0,0 0 0 0 0,0-1 0 0 0,0 1 0 0 0,0 0 0 0 0,0 0 0 0 0,0 0 0 0 0,0 1 0 0 0,0-1 0 0 0,-1 0 0 0 0,1 0 0 0 0,0 0 0 0 0,-1 1 0 0 0,1-1 0 0 0,-1 0 0 0 0,1 0 0 0 0,-1 1 0 0 0,0-1 0 0 0,1 0 0 0 0,-1 1 0 0 0,0 2 0 0 0,0-1 0 0 0,1-1-136 0 0,-1 0-1 0 0,0 0 1 0 0,1 0-1 0 0,-1 0 1 0 0,0 0 0 0 0,0 0-1 0 0,-1 0 1 0 0,1 1 0 0 0,0-1-1 0 0,-1 0 1 0 0,1 0-1 0 0,-1 0 1 0 0,-1 3 0 0 0,-6 9-931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1:20:50.565"/>
    </inkml:context>
    <inkml:brush xml:id="br0">
      <inkml:brushProperty name="width" value="0.05" units="cm"/>
      <inkml:brushProperty name="height" value="0.05" units="cm"/>
    </inkml:brush>
  </inkml:definitions>
  <inkml:trace contextRef="#ctx0" brushRef="#br0">10 257 5984 0 0,'0'0'464'0'0,"0"-5"88"0"0,-10-23 9230 0 0,17 22-7819 0 0,42-21-517 0 0,-44 25-1300 0 0,0 0-1 0 0,0-1 1 0 0,8-5-1 0 0,2-2 209 0 0,14-6 702 0 0,30-22 0 0 0,-55 36-898 0 0,1-1 0 0 0,-1 1 0 0 0,1 0 0 0 0,0 0 0 0 0,-1 0 0 0 0,10-1-1 0 0,15-7 538 0 0,-21 7-538 0 0,0 1 0 0 0,0 0 0 0 0,1 0 0 0 0,-1 1-1 0 0,0 0 1 0 0,1 0 0 0 0,7 1 0 0 0,-6 0-85 0 0,7 0 123 0 0,0 0-1 0 0,-1-1 1 0 0,33-7 0 0 0,29-4 438 0 0,-25 0-99 0 0,22-4-178 0 0,-44 12-69 0 0,59 3 0 0 0,-54 1-114 0 0,44-8 308 0 0,13-1-194 0 0,-31 7-155 0 0,35 1 88 0 0,5 13-220 0 0,-45-3 0 0 0,18 3 0 0 0,-57-8-6 0 0,19 0 44 0 0,-6-3 152 0 0,43 8 0 0 0,-43-4-24 0 0,43 1 0 0 0,-59-5-178 0 0,-1 0 0 0 0,28 7 0 0 0,-24-4-2 0 0,25 2 0 0 0,88 6 78 0 0,-77-8-64 0 0,36 1 0 0 0,97 4 60 0 0,4-6 108 0 0,-42 6-23 0 0,-96-9-60 0 0,209-8 14 0 0,-138 4 37 0 0,214-2 14 0 0,-244 7-120 0 0,30 3-7 0 0,-12-1-23 0 0,-19-2 0 0 0,75 4 64 0 0,-26-2 0 0 0,110 1-11 0 0,-165 1-42 0 0,42 1 21 0 0,1 1 0 0 0,127 0-32 0 0,-146-4 31 0 0,5-1 2 0 0,277 23 31 0 0,-314-20-64 0 0,113-5 0 0 0,49-5 142 0 0,-164 6-79 0 0,230 2-60 0 0,30-6-3 0 0,-152-6 0 0 0,-15 4 0 0 0,76 1 0 0 0,156 8 0 0 0,-252 1 0 0 0,323-5 0 0 0,-358 3 0 0 0,26 6 0 0 0,-59-9 0 0 0,168-3 0 0 0,-22 2 0 0 0,-120 2 0 0 0,21 2 0 0 0,-42 2 0 0 0,-43-1 0 0 0,2 2 0 0 0,-29-4 0 0 0,29 2 0 0 0,-10-3 0 0 0,-1 2 0 0 0,42 8 0 0 0,-9-2 0 0 0,-50-7 0 0 0,1 0 0 0 0,31 8 0 0 0,119 30-296 0 0,-81-19 457 0 0,-50-12-58 0 0,-25-7-103 0 0,1 1 0 0 0,-1 1 0 0 0,22 9 0 0 0,2 2 7 0 0,0-1 0 0 0,41 9 0 0 0,20 7 4 0 0,33 10-11 0 0,-122-38 0 0 0,0 0 0 0 0,0 1 0 0 0,-1 0 0 0 0,1 0 0 0 0,9 5 0 0 0,8 2 0 0 0,-17-7 0 0 0,-1 0 0 0 0,0 0 0 0 0,0 0 0 0 0,8 6 0 0 0,5-1 0 0 0,-17-7 0 0 0,0 0 0 0 0,0 1 0 0 0,0-1 0 0 0,0 1 0 0 0,5 4 0 0 0,-6-5 0 0 0,0 1 0 0 0,0-1 0 0 0,0 1 0 0 0,-1-1 0 0 0,7 1 0 0 0,-6-1 0 0 0,0 0 0 0 0,0 1 0 0 0,1-1 0 0 0,-1 0 0 0 0,5 4 0 0 0,-3-1 0 0 0,-1-1 0 0 0,1 0 0 0 0,10 4 0 0 0,17 8 0 0 0,-21-12 0 0 0,-8-2 0 0 0,0 0 0 0 0,0 0 0 0 0,0 0 0 0 0,0 1 0 0 0,0-1 0 0 0,0 1 0 0 0,0-1 0 0 0,-1 1 0 0 0,1 0 0 0 0,2 2 0 0 0,17 11 0 0 0,-15-11 0 0 0,0 0 0 0 0,-1 0 0 0 0,10 10 0 0 0,-11-10 0 0 0,0 0 0 0 0,0 0 0 0 0,7 4 0 0 0,14 11 0 0 0,-11-8 0 0 0,-12-9 0 0 0,0 0 0 0 0,1 1 0 0 0,-1-1 0 0 0,0 1 0 0 0,0 0 0 0 0,2 3 0 0 0,-3-4 0 0 0,0 1 0 0 0,0-1 0 0 0,0 0 0 0 0,0 0 0 0 0,0 0 0 0 0,3 2 0 0 0,-3-3 0 0 0,1 1 0 0 0,-1 0 0 0 0,0 0 0 0 0,0 0 0 0 0,0 1 0 0 0,2 2 0 0 0,4 5 0 0 0,0 0 0 0 0,13 12 0 0 0,3 15 0 0 0,-22-35 0 0 0,3 3 0 0 0,0 0 0 0 0,-1 1 0 0 0,0-1 0 0 0,7 12 0 0 0,5 7 0 0 0,-3-6 0 0 0,-9-10 0 0 0,62 120 0 0 0,-57-110 0 0 0,14 20 0 0 0,-2-5 0 0 0,-11-18 0 0 0,0 0 0 0 0,1 0 0 0 0,14 12 0 0 0,16 21 0 0 0,22 25 0 0 0,-43-51 0 0 0,7 0 0 0 0,-2-2 0 0 0,-18-13 0 0 0,0 0 0 0 0,1-1 0 0 0,0 0 0 0 0,0 0 0 0 0,1-1 0 0 0,-1 0 0 0 0,17 7 0 0 0,27 13 0 0 0,-40-20 0 0 0,-9-3 0 0 0,0-1 0 0 0,0 0 0 0 0,0 0 0 0 0,0 0 0 0 0,6 1 0 0 0,3 0 0 0 0,1 1 0 0 0,-1 1 0 0 0,20 8 0 0 0,-18-7 0 0 0,-1 0 0 0 0,28 5 0 0 0,-9 0 0 0 0,-25-7 0 0 0,1 0 0 0 0,15 2 0 0 0,-10-2 0 0 0,-1 0 0 0 0,16 6 0 0 0,-16-5 0 0 0,1 0 0 0 0,16 2 0 0 0,-17-3 0 0 0,21 7 0 0 0,-10-2 0 0 0,80 13 0 0 0,-63-9 0 0 0,-36-10 0 0 0,13 3 0 0 0,-1-2 0 0 0,-9-2 0 0 0,0 0 0 0 0,0 0 0 0 0,-1 1 0 0 0,9 3 0 0 0,-6-2 0 0 0,0-1 0 0 0,0-1 0 0 0,0 1 0 0 0,0-2 0 0 0,0 1 0 0 0,10-2 0 0 0,-6 1 0 0 0,0 1 0 0 0,17 2 0 0 0,27 1 0 0 0,-46-2 0 0 0,1-1 0 0 0,-1-1 0 0 0,19-1 0 0 0,-1 0 0 0 0,23-7 0 0 0,-39 7 0 0 0,30-8 0 0 0,2 2 0 0 0,-25 4 0 0 0,35-1 0 0 0,-12-2 0 0 0,-10 6 0 0 0,55-3 0 0 0,20 3 0 0 0,-90-2 0 0 0,-8 1 0 0 0,1-1 0 0 0,-1 2 0 0 0,15 0 0 0 0,-18 1 0 0 0,-5-1 0 0 0,1 0 0 0 0,-1 0 0 0 0,1 0 0 0 0,-1 0 0 0 0,0 0 0 0 0,1 0 0 0 0,-1 0 0 0 0,4-2 0 0 0,1 1 0 0 0,19-1 0 0 0,-21 2 0 0 0,0 0 0 0 0,0-1 0 0 0,0 1 0 0 0,0-1 0 0 0,0-1 0 0 0,6-1 0 0 0,-10 2 0 0 0,2 1 0 0 0,20-5 0 0 0,-11 1 0 0 0,1 0 0 0 0,-12 4 0 0 0,0 1 0 0 0,0-1 0 0 0,0 0 0 0 0,-1 0 0 0 0,1 0 0 0 0,0 0 0 0 0,0 1 0 0 0,0-1 0 0 0,0 0 0 0 0,0 0 0 0 0,-1-1 0 0 0,1 1 0 0 0,0 0 0 0 0,0 0 0 0 0,0 0 0 0 0,1-1 0 0 0,30-8 0 0 0,19 1 0 0 0,-35 7 0 0 0,1-2 0 0 0,12-2 0 0 0,-20 4 0 0 0,1 0 0 0 0,20 0 0 0 0,-24 1 0 0 0,1 0 0 0 0,-2 0 0 0 0,-1 0 0 0 0,0 0 0 0 0,0 1 0 0 0,0-1 0 0 0,0 1 0 0 0,5 2 0 0 0,8 4-52 0 0,-16-7 36 0 0,-1 0-1 0 0,0 0 1 0 0,0 0-1 0 0,1 0 1 0 0,-1 1 0 0 0,0-1-1 0 0,1 0 1 0 0,-1 0-1 0 0,0 0 1 0 0,0 1-1 0 0,0-1 1 0 0,1 0 0 0 0,-1 0-1 0 0,0 1 1 0 0,0-1-1 0 0,0 0 1 0 0,1 0 0 0 0,-1 1-1 0 0,0-1 1 0 0,0 0-1 0 0,0 1 1 0 0,0-1 0 0 0,0 0-1 0 0,0 1 1 0 0,0-1-1 0 0,0 0 1 0 0,0 0 0 0 0,0 1-1 0 0,0-1 1 0 0,0 0-1 0 0,0 1 1 0 0,0-1-1 0 0,0 0 1 0 0,0 1 0 0 0,0-1-1 0 0,0 0 1 0 0,0 1-1 0 0,0-1 1 0 0,-1 1 0 0 0,-6 9-1644 0 0,-9 4-5765 0 0,-13-2-2453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9:54.770"/>
    </inkml:context>
    <inkml:brush xml:id="br0">
      <inkml:brushProperty name="width" value="0.05" units="cm"/>
      <inkml:brushProperty name="height" value="0.05" units="cm"/>
    </inkml:brush>
  </inkml:definitions>
  <inkml:trace contextRef="#ctx0" brushRef="#br0">39 54 1840 0 0,'0'0'4085'0'0,"-3"-19"7069"0"0,3 21-11130 0 0,1 0 0 0 0,0 0 0 0 0,0 1 0 0 0,0-1 0 0 0,0 0 0 0 0,1 0 0 0 0,-1 0 0 0 0,0-1 0 0 0,1 1 0 0 0,3 3 0 0 0,-3-3-32 0 0,11 14 31 0 0,0 0-1 0 0,12 21 0 0 0,-16-21 234 0 0,-1-3 100 0 0,-1 1 0 0 0,0 0 0 0 0,8 28 0 0 0,-4-18-177 0 0,-9-19-131 0 0,1 0 0 0 0,-1 0 0 0 0,0 1 0 0 0,1 5 0 0 0,22 67 266 0 0,-22-67-125 0 0,0 1-1 0 0,7 15 1 0 0,2-5 267 0 0,-12-21-392 0 0,4 4 56 0 0,-1 0-99 0 0,-2-3 22 0 0,3 2-22 0 0,-3-3 160 0 0,0 0-127 0 0,2 4 2004 0 0,-3-6-2004 0 0,3-3-33 0 0,6-19 203 0 0,7-25-128 0 0,-4 20 21 0 0,-8 18-103 0 0,1 0-1 0 0,0 0 1 0 0,7-12-1 0 0,-2 7-3 0 0,0-2-4 0 0,-3 4 9 0 0,0 0-1 0 0,0 0 1 0 0,8-24-1 0 0,-2-2-14 0 0,-10 27 13 0 0,1 1 0 0 0,-1 0 0 0 0,2 0-1 0 0,10-20 1 0 0,-14 29-13 0 0,9-11 0 0 0,-7 9 0 0 0,2-1 0 0 0,-3 4-2 0 0,0-1-1 0 0,0 0 1 0 0,-1 0-1 0 0,1 0 1 0 0,-1 0 0 0 0,1-1-1 0 0,1-2 1 0 0,-2 2-36 0 0,0 2-106 0 0,8-14 881 0 0,-10 13-681 0 0,1 1-31 0 0,-1 1 0 0 0,1-1-1 0 0,0 0 1 0 0,-1 0 0 0 0,1 1 0 0 0,-1-1 0 0 0,1 0 0 0 0,-1 1-1 0 0,1-1 1 0 0,-1 0 0 0 0,0 1 0 0 0,1-1 0 0 0,-1 1 0 0 0,0-1-1 0 0,1 1 1 0 0,-1-1 0 0 0,0 1 0 0 0,0 0 0 0 0,1-1 0 0 0,-1 1-1 0 0,0 0 1 0 0,0 0 0 0 0,0-1 0 0 0,1 1 0 0 0,-3 0 0 0 0,0-1-8 0 0,1 1 0 0 0,-1-1 0 0 0,0 1 0 0 0,-1-1 0 0 0,1 1 0 0 0,0 0 0 0 0,0 0 0 0 0,0 1 0 0 0,0-1 0 0 0,-5 2 0 0 0,6-2-4 0 0,-1 1 12 0 0,-7 2 19 0 0,-1-1 1 0 0,0 0-1 0 0,-17 0 0 0 0,18 0-9 0 0,9-2-23 0 0,-1 1 0 0 0,0-1 0 0 0,1 0 0 0 0,-1 0 0 0 0,1 0 0 0 0,-1 0 0 0 0,0 0 1 0 0,1 0-1 0 0,-1 0 0 0 0,0 0 0 0 0,1 0 0 0 0,-1-1 0 0 0,-2 0 0 0 0,-12-2 108 0 0,12 3-103 0 0,-1 0 0 0 0,1 0 0 0 0,-1 0 0 0 0,-5 1 0 0 0,-2 0-31 0 0,6-1-40 0 0,4 0 4 0 0,-1 0-1 0 0,1 0 1 0 0,0 0 0 0 0,0 0-1 0 0,0 1 1 0 0,-1-1 0 0 0,1 1 0 0 0,-2 0-1 0 0,-1 0 51 0 0,-1 0 0 0 0,1-1 0 0 0,0 1 0 0 0,0-1 0 0 0,-1 0 0 0 0,1-1 0 0 0,0 1 0 0 0,0-1 0 0 0,0 0 0 0 0,-7-2 0 0 0,6 1 0 0 0,-7 1 0 0 0,-3-1 0 0 0,10 0 0 0 0,-1 0 0 0 0,1 0 0 0 0,-13-1 0 0 0,-25 7 0 0 0,42-4 0 0 0,0 1 0 0 0,0-1 0 0 0,0 1 0 0 0,1-1 0 0 0,-1 0 0 0 0,0 0 0 0 0,0 1 0 0 0,0-1 0 0 0,0-1 0 0 0,1 1 0 0 0,-4 0 0 0 0,0-2-73 0 0,4 2-303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3:18:28.368"/>
    </inkml:context>
    <inkml:brush xml:id="br0">
      <inkml:brushProperty name="width" value="0.05" units="cm"/>
      <inkml:brushProperty name="height" value="0.05" units="cm"/>
    </inkml:brush>
  </inkml:definitions>
  <inkml:trace contextRef="#ctx0" brushRef="#br0">48 122 12096 0 0,'0'0'1090'0'0,"-17"-10"1898"0"0,12 2-2718 0 0,0 0 0 0 0,1 0-1 0 0,1-1 1 0 0,-1 0 0 0 0,-2-9 0 0 0,6 14-74 0 0,-1 1 1 0 0,0-1-1 0 0,1 1 0 0 0,0-1 1 0 0,0 1-1 0 0,0-1 0 0 0,1-5 1 0 0,0-8 302 0 0,-1 17-445 0 0,7 11-254 0 0,-6-3 333 0 0,1 1 0 0 0,-2-1 0 0 0,1 1 0 0 0,-1 0 0 0 0,0 0 1 0 0,-1-1-1 0 0,0 1 0 0 0,0 0 0 0 0,-5 13 0 0 0,1 3 917 0 0,5-24-941 0 0,0-3 67 0 0,1-7 274 0 0,2-14 148 0 0,-2 17-596 0 0,1-6 30 0 0,1-1-1 0 0,1 1 1 0 0,9-22-1 0 0,-7 26-107 0 0,-6 8 72 0 0,1 1 0 0 0,-1-1 0 0 0,0 1 0 0 0,1-1 0 0 0,-1 1 0 0 0,0-1 0 0 0,0 1 0 0 0,0 0 0 0 0,0-1 0 0 0,1 1 0 0 0,-1-1 0 0 0,0 1 0 0 0,0-1 0 0 0,0 1 0 0 0,0 0 0 0 0,0-1 0 0 0,0 1 0 0 0,-1 0 0 0 0,1 26 68 0 0,-8 51 0 0 0,6-75-64 0 0,0 7 12 0 0,2-9 352 0 0,8-20-118 0 0,4-21-125 0 0,-11 33-98 0 0,0 1-1 0 0,1-1 1 0 0,0 1 0 0 0,0-1-1 0 0,1 1 1 0 0,0 0 0 0 0,0 0-1 0 0,0 0 1 0 0,5-6 0 0 0,-8 12-25 0 0,0 0 1 0 0,0 0-1 0 0,0 0 1 0 0,0 0 0 0 0,0 0-1 0 0,0 0 1 0 0,0 0-1 0 0,0 0 1 0 0,0 0 0 0 0,0-1-1 0 0,0 1 1 0 0,0 0 0 0 0,0 0-1 0 0,1 0 1 0 0,-1 0-1 0 0,0 0 1 0 0,0 0 0 0 0,0 0-1 0 0,0 0 1 0 0,0 0-1 0 0,0 0 1 0 0,0 0 0 0 0,0 0-1 0 0,0 0 1 0 0,1 0-1 0 0,-1 0 1 0 0,0 0 0 0 0,0 0-1 0 0,0 0 1 0 0,0 0-1 0 0,0 0 1 0 0,0 0 0 0 0,0 0-1 0 0,1 0 1 0 0,-1 0 0 0 0,0 0-1 0 0,0 0 1 0 0,0 0-1 0 0,0 0 1 0 0,0 0 0 0 0,0 0-1 0 0,0 0 1 0 0,0 0-1 0 0,0 0 1 0 0,1 0 0 0 0,-1 0-1 0 0,0 1 1 0 0,0-1-1 0 0,0 0 1 0 0,0 0 0 0 0,0 0-1 0 0,0 0 1 0 0,0 0-1 0 0,2 9-134 0 0,-2 12-54 0 0,-6 7 213 0 0,-1 1 0 0 0,-1-1-1 0 0,-15 36 1 0 0,19-54 204 0 0,11-24 151 0 0,0-3-370 0 0,16-28-8 0 0,-16 29 0 0 0,0 0 0 0 0,1 1 0 0 0,1 0 0 0 0,11-14 0 0 0,-6 15-10 0 0,-14 14-48 0 0,-1 2 41 0 0,-1 0-1 0 0,1 1 0 0 0,0-1 1 0 0,0 1-1 0 0,0-1 0 0 0,-1 5 1 0 0,-1 4-8 0 0,-7 12 55 0 0,-2 0 0 0 0,-19 30 0 0 0,-2 2 8 0 0,25-42 74 0 0,7-12-14 0 0,5-6-35 0 0,-3 4-60 0 0,18-23 63 0 0,27-48-1 0 0,-17 25-64 0 0,-25 41-2 0 0,-3 4 0 0 0,0 0 0 0 0,0-1 0 0 0,1 1 0 0 0,-1 0-1 0 0,1 1 1 0 0,0-1 0 0 0,-1 0 0 0 0,1 0 0 0 0,0 1 0 0 0,0-1 0 0 0,2-1 0 0 0,-9 25-153 0 0,0-8 143 0 0,-1 0 0 0 0,-1 0 1 0 0,-1-1-1 0 0,0 0 0 0 0,-11 14 0 0 0,-1 2 27 0 0,10-15 85 0 0,7-11-64 0 0,0 1 0 0 0,1-1 0 0 0,-1 1 0 0 0,1 0 1 0 0,-4 7-1 0 0,6-10 35 0 0,3-3 16 0 0,103-106-35 0 0,-93 95-63 0 0,-3 3 22 0 0,1 0 0 0 0,0 0 0 0 0,1 1 0 0 0,14-9 0 0 0,-25 20-31 0 0,-1-1 0 0 0,0 1 1 0 0,1-1-1 0 0,-1 0 1 0 0,0 1-1 0 0,0-1 1 0 0,0 1-1 0 0,0-1 1 0 0,0 2-1 0 0,-1 2 1 0 0,-1 0 0 0 0,0-1-1 0 0,0 0 1 0 0,0 0 0 0 0,0 1 0 0 0,-1-1-1 0 0,0 0 1 0 0,-3 3 0 0 0,-28 29 73 0 0,-87 89 212 0 0,180-185-193 0 0,-24 31-168 0 0,39-29-188 0 0,-71 57 282 0 0,-4 6 0 0 0,-5 5 0 0 0,-149 161 416 0 0,144-161-32 0 0,9-9-202 0 0,2-4-161 0 0,2-6-96 0 0,14-15 88 0 0,1 1-1 0 0,1 1 0 0 0,22-22 0 0 0,-21 24-5 0 0,-4 5-7 0 0,19-14 0 0 0,7-7 0 0 0,-27 25 0 0 0,-15 11-2 0 0,1 0 0 0 0,0 0-1 0 0,0 0 1 0 0,0 1 0 0 0,0-1-1 0 0,0 0 1 0 0,0 0 0 0 0,0 0 0 0 0,0 1-1 0 0,0-1 1 0 0,0 0 0 0 0,0 0 0 0 0,0 0-1 0 0,0 0 1 0 0,1 1 0 0 0,-1-1-1 0 0,0 0 1 0 0,0 0 0 0 0,0 0 0 0 0,0 0-1 0 0,0 1 1 0 0,0-1 0 0 0,0 0-1 0 0,0 0 1 0 0,1 0 0 0 0,-1 0 0 0 0,0 0-1 0 0,0 0 1 0 0,0 1 0 0 0,0-1-1 0 0,0 0 1 0 0,1 0 0 0 0,-1 0 0 0 0,0 0-1 0 0,0 0 1 0 0,0 0 0 0 0,0 0-1 0 0,1 0 1 0 0,-1 0 0 0 0,0 0 0 0 0,0 0-1 0 0,0 0 1 0 0,0 0 0 0 0,1 0-1 0 0,-1 0 1 0 0,0 0 0 0 0,0 0 0 0 0,0 0-1 0 0,1 0 1 0 0,-1 0 0 0 0,0 0-1 0 0,0 0 1 0 0,0 0 0 0 0,0 0 0 0 0,1 0-1 0 0,-1 0 1 0 0,0-1 0 0 0,0 1-1 0 0,0 0 1 0 0,0 0 0 0 0,0 0 0 0 0,0 0-1 0 0,1 0 1 0 0,-1 0 0 0 0,0-1-1 0 0,0 1 1 0 0,0 0 0 0 0,-1 12-277 0 0,-5-2 206 0 0,-1 0 1 0 0,0 0 0 0 0,0-1-1 0 0,-1 0 1 0 0,0 0 0 0 0,-16 13-1 0 0,-13 15 70 0 0,22-19 3 0 0,2 0 0 0 0,0 1 0 0 0,1 0 0 0 0,-14 31 0 0 0,18-35-6 0 0,-7 16 668 0 0,15-30-444 0 0,0-2-134 0 0,2-9-103 0 0,1 0 0 0 0,0 0-1 0 0,1 0 1 0 0,0 0 0 0 0,0 1 0 0 0,11-17 0 0 0,42-51-30 0 0,-51 69 138 0 0,8-8-56 0 0,0 2-1 0 0,27-22 1 0 0,-18 16-27 0 0,-12 13-6 0 0,-11 7 0 0 0,0 0 0 0 0,0 0 0 0 0,1 0 0 0 0,-1 0 0 0 0,0 0 0 0 0,0 0 0 0 0,0 0 0 0 0,0 0 0 0 0,0 0 0 0 0,0 0 0 0 0,1 0 0 0 0,-1 0 0 0 0,0 0 0 0 0,0 0 0 0 0,0 0 0 0 0,0 0 0 0 0,0 0 0 0 0,0 0 0 0 0,0 0 0 0 0,0 1 0 0 0,1-1 0 0 0,-1 0 0 0 0,0 0 0 0 0,0 0 0 0 0,0 0 0 0 0,0 0 0 0 0,0 0 0 0 0,0 0 0 0 0,0 0 0 0 0,0 0 0 0 0,0 1 0 0 0,0-1 0 0 0,0 0 0 0 0,0 0 0 0 0,0 0 0 0 0,0 0 0 0 0,0 0 0 0 0,0 0 0 0 0,1 0 0 0 0,-1 1 0 0 0,0-1 0 0 0,0 0 0 0 0,-1 0 0 0 0,1 0 0 0 0,0 0 0 0 0,0 0 0 0 0,0 0 0 0 0,0 1 0 0 0,0-1 0 0 0,0 0 0 0 0,0 0 0 0 0,0 0 0 0 0,0 0 0 0 0,0 0 0 0 0,0 0 0 0 0,0 0 0 0 0,0 0 0 0 0,0 1 0 0 0,0-1 0 0 0,0 0 0 0 0,-1 0 0 0 0,1 0 0 0 0,-3 10 0 0 0,-2-3 28 0 0,1 0-1 0 0,-2 0 0 0 0,1-1 1 0 0,-1 0-1 0 0,0 0 0 0 0,-9 7 1 0 0,4-3-1 0 0,9-9-36 0 0,0 2-8 0 0,-1 0 0 0 0,0-1 0 0 0,0 1 0 0 0,0-1 0 0 0,-1 0 0 0 0,1 1 0 0 0,-1-1 0 0 0,1-1 0 0 0,-1 1 0 0 0,1-1 0 0 0,-6 2 0 0 0,5-6-1970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9:57.259"/>
    </inkml:context>
    <inkml:brush xml:id="br0">
      <inkml:brushProperty name="width" value="0.05" units="cm"/>
      <inkml:brushProperty name="height" value="0.05" units="cm"/>
    </inkml:brush>
  </inkml:definitions>
  <inkml:trace contextRef="#ctx0" brushRef="#br0">1 18 1840 0 0,'0'0'15431'0'0,"13"9"-14535"0"0,-4 7-486 0 0,35 52 556 0 0,-38-58-992 0 0,-1-1 0 0 0,1 1 0 0 0,3 12 0 0 0,-4-11 153 0 0,-1-1 0 0 0,1 0-1 0 0,8 11 1 0 0,-3-7 260 0 0,0 0 1 0 0,-2 1-1 0 0,13 26 0 0 0,13 26-96 0 0,-9-9-542 0 0,-25-58 251 0 0,1 4 24 0 0,1 0-1 0 0,-1 0 0 0 0,1 0 0 0 0,-1 0 0 0 0,1 6 0 0 0,-3-8 236 0 0,1-2-262 0 0,8 14 556 0 0,-8-11-555 0 0,2 5 68 0 0,17 17 34 0 0,-19-24-24 0 0,2 1-185 0 0,3-5 1065 0 0,-1-14-903 0 0,-3 14-53 0 0,0-1-1 0 0,0 1 1 0 0,0 0 0 0 0,1-1-1 0 0,3-4 1 0 0,-3 5 2 0 0,-1 0 0 0 0,1 0 0 0 0,-1 0 1 0 0,1 0-1 0 0,1-7 0 0 0,10-39 10 0 0,2-3 141 0 0,10-63-41 0 0,-22 102-101 0 0,-1-1 0 0 0,2 1-1 0 0,0-1 1 0 0,0 1 0 0 0,10-18-1 0 0,11-25-10 0 0,-22 48 0 0 0,-3 7 0 0 0,0 0 0 0 0,1 0 0 0 0,-1-1 0 0 0,1 1 0 0 0,-1 0 0 0 0,1 0 0 0 0,-1 0 0 0 0,1 0 0 0 0,-1 0 0 0 0,1 0 0 0 0,1-1 0 0 0,0-4 0 0 0,-2 2 11 0 0,0 3 392 0 0,-106 1 495 0 0,91 2-876 0 0,12-1-16 0 0,0 0 0 0 0,0-1 0 0 0,0 1 0 0 0,0-1 0 0 0,-1 0 0 0 0,-3 0 0 0 0,-51-20 122 0 0,40 17-59 0 0,0 1 0 0 0,-1 0-1 0 0,-22 1 1 0 0,39 2-59 0 0,-12 1-7 0 0,8-3 4 0 0,0 0 0 0 0,0 0-1 0 0,0 0 1 0 0,1-1 0 0 0,-10-3-1 0 0,12 2-20 0 0,2 3-260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02.244"/>
    </inkml:context>
    <inkml:brush xml:id="br0">
      <inkml:brushProperty name="width" value="0.05" units="cm"/>
      <inkml:brushProperty name="height" value="0.05" units="cm"/>
    </inkml:brush>
  </inkml:definitions>
  <inkml:trace contextRef="#ctx0" brushRef="#br0">802 3277 1376 0 0,'0'0'4304'0'0,"8"2"-2254"0"0,13-5 7201 0 0,-18 0-8339 0 0,-3 2-856 0 0,3-3-34 0 0,-3 3 342 0 0,0 1-313 0 0,5-12 368 0 0,-5 11-414 0 0,0 1 0 0 0,0-1 0 0 0,0 1 0 0 0,0-1 0 0 0,0 1 0 0 0,0-1 0 0 0,0 0 0 0 0,0 1 0 0 0,0-1 0 0 0,0 1 0 0 0,0-1 0 0 0,-1 1 0 0 0,1-1 0 0 0,0 1 0 0 0,0-1 0 0 0,0 1 0 0 0,-1-1 0 0 0,1 1 0 0 0,0-1 0 0 0,-1 1-1 0 0,1-1 1 0 0,0 1 0 0 0,-1-1 0 0 0,1 1 0 0 0,-1 0 0 0 0,1-1 0 0 0,-1 1 0 0 0,1 0 0 0 0,-1-1 0 0 0,1 1-3 0 0,0 0-1 0 0,-1 0 1 0 0,1-1 0 0 0,0 1 0 0 0,0 0-1 0 0,0 0 1 0 0,0 0 0 0 0,0 0-1 0 0,-1-1 1 0 0,1 1 0 0 0,0 0-1 0 0,0 0 1 0 0,0 0 0 0 0,0-1 0 0 0,0 1-1 0 0,0 0 1 0 0,0 0 0 0 0,0-1-1 0 0,0 1 1 0 0,0 0 0 0 0,0 0-1 0 0,0 0 1 0 0,0-1 0 0 0,0 1 0 0 0,0 0-1 0 0,0 0 1 0 0,0 0 0 0 0,0-1-1 0 0,0 1 1 0 0,0 0 0 0 0,1-8 69 0 0,-11-20 370 0 0,8 17-196 0 0,-1-8-55 0 0,2 17-147 0 0,0 0-13 0 0,0 0 0 0 0,0 0 0 0 0,0 0 0 0 0,1 0 0 0 0,-1-1 0 0 0,1 1 0 0 0,-1 0 0 0 0,1 0 0 0 0,0-4 0 0 0,-1 3 7 0 0,1 1 0 0 0,-1 0 0 0 0,0-1 0 0 0,0 1 0 0 0,0 0 0 0 0,0-1 1 0 0,0 1-1 0 0,-2-2 0 0 0,-5-14 161 0 0,-5-12 59 0 0,10 23-181 0 0,0 1 1 0 0,1-1 0 0 0,-1 1-1 0 0,-2-14 1 0 0,-4-10-66 0 0,1 4-12 0 0,6 19 1 0 0,0 0 0 0 0,-1 0 0 0 0,-4-9 0 0 0,-6-17 0 0 0,-16-34 330 0 0,10 20 236 0 0,4 16-455 0 0,4 11-74 0 0,-12-28 114 0 0,21 44-138 0 0,-35-81 273 0 0,13 33-233 0 0,11 26-32 0 0,-37-61 359 0 0,48 83-391 0 0,-22-50-126 0 0,2 8 201 0 0,14 32-64 0 0,-37-69 0 0 0,37 68 25 0 0,-3-6 14 0 0,8 19-39 0 0,1 0 0 0 0,0-1 0 0 0,1 1 0 0 0,-1-1 0 0 0,0 0 0 0 0,1 0 0 0 0,-1 1 0 0 0,1-1 0 0 0,0 0 0 0 0,0 0 0 0 0,-1-6 0 0 0,1 5 11 0 0,-1-1-1 0 0,1 1 1 0 0,-1 0-1 0 0,0 0 1 0 0,0-1-1 0 0,0 1 1 0 0,-1 1-1 0 0,1-1 0 0 0,-1 0 1 0 0,0 1-1 0 0,0-1 1 0 0,-5-3-1 0 0,7 6-10 0 0,0 0 0 0 0,0 0 0 0 0,0 0 0 0 0,0-1 0 0 0,1 1 0 0 0,-1 0 0 0 0,0 0 0 0 0,1-1 0 0 0,-1 1 0 0 0,0-2 0 0 0,-5-10 0 0 0,2 7 0 0 0,1 1 0 0 0,1 0 0 0 0,-1-1 0 0 0,1 1 0 0 0,-2-8 0 0 0,-7-14 0 0 0,4 13 0 0 0,0 1 0 0 0,-7-21 0 0 0,-9-18 0 0 0,-5-6 0 0 0,21 37 0 0 0,6 16 0 0 0,-1 1 0 0 0,1 0 0 0 0,-1 0 0 0 0,1 1 0 0 0,-4-6 0 0 0,3 5 9 0 0,0 0-1 0 0,0 0 1 0 0,1-1-1 0 0,-1 1 1 0 0,0-8-1 0 0,-5-12 21 0 0,-31-53-29 0 0,19 40 0 0 0,11 17 0 0 0,7 16 0 0 0,-1 0 0 0 0,1 1 0 0 0,0-1 0 0 0,-1 1 0 0 0,-2-4 0 0 0,-2-6 32 0 0,5 11-25 0 0,0-1 0 0 0,0 1 0 0 0,0 0 0 0 0,0-1-1 0 0,-1 1 1 0 0,1 0 0 0 0,-1 0 0 0 0,1 0 0 0 0,-1 0 0 0 0,1 0 0 0 0,-1 1 0 0 0,0-1-1 0 0,-3-2 1 0 0,4 4-11 0 0,0-1-1 0 0,0 0 1 0 0,0 1-1 0 0,0-1 1 0 0,1 1-1 0 0,-1-1 1 0 0,0 0-1 0 0,0 0 1 0 0,1 1-1 0 0,-1-1 1 0 0,0 0-1 0 0,1 0 1 0 0,-1 0-1 0 0,1 0 1 0 0,-1 0-1 0 0,1 0 1 0 0,0 0-1 0 0,-1 1 1 0 0,0-3-1 0 0,-4-8-17 0 0,2 8 76 0 0,-7-16 10 0 0,8 15-54 0 0,-5-4-10 0 0,4 2 0 0 0,-2 2 0 0 0,1 0 0 0 0,1 1 0 0 0,0 1-10 0 0,4 3-24 0 0,13 0-58 0 0,-13-1 92 0 0,23-5 0 0 0,-14 2 0 0 0,-10 3 0 0 0,1 0 0 0 0,-1 0 0 0 0,1 0 0 0 0,-1 0 0 0 0,1-1 0 0 0,-1 1 0 0 0,0 0 0 0 0,1 0 0 0 0,-1-1 0 0 0,1 1 0 0 0,-1 0 0 0 0,0 0 0 0 0,1-1 0 0 0,-1 1 0 0 0,0-1 0 0 0,1 1 0 0 0,-1 0 0 0 0,1-1 0 0 0,3-5 0 0 0,40-47 0 0 0,-35 42-8 0 0,-2-1 0 0 0,8-14-1 0 0,-11 17 7 0 0,1 0-1 0 0,0 0 1 0 0,1 1-1 0 0,0 0 1 0 0,13-15-1 0 0,18-21-9 0 0,-10 17 12 0 0,31-36-1 0 0,-56 59 30 0 0,0 1 0 0 0,0 0-1 0 0,0-1 1 0 0,0 0 0 0 0,-1 1 0 0 0,2-6 0 0 0,-1 4-3 0 0,-1 0 0 0 0,1 1 1 0 0,0 0-1 0 0,4-7 0 0 0,53-84 170 0 0,-48 79-164 0 0,0 1 0 0 0,22-24 0 0 0,7-8 12 0 0,-19 19-94 0 0,-10 15-30 0 0,-1-1 0 0 0,0-1 1 0 0,-1 0-1 0 0,9-17 0 0 0,14-29 991 0 0,-21 43-357 0 0,-1-1-703 0 0,2 0 0 0 0,20-25-1 0 0,-14 29 442 0 0,-16 13-241 0 0,1 0 1 0 0,-1 0 0 0 0,0 0 0 0 0,0 0-1 0 0,0 0 1 0 0,0-1 0 0 0,3-3 0 0 0,27-29-275 0 0,-22 25 134 0 0,-1 0 0 0 0,12-17 0 0 0,-6 11 29 0 0,-13 14 57 0 0,1 0 0 0 0,-1-1 0 0 0,0 1 1 0 0,0-1-1 0 0,0 0 0 0 0,2-4 0 0 0,0 1 3 0 0,0 0 0 0 0,0 0 0 0 0,6-6 0 0 0,-6 6 0 0 0,1 0 0 0 0,0 0 0 0 0,3-8 0 0 0,3-1 0 0 0,-9 12 0 0 0,0 0 0 0 0,1 1 0 0 0,-2-1 0 0 0,1 0 0 0 0,2-4 0 0 0,0 0 38 0 0,0 0 0 0 0,0 0 0 0 0,1 0 0 0 0,11-11 0 0 0,-9 9 11 0 0,1 0-1 0 0,7-14 1 0 0,17-25 26 0 0,-4 12-14 0 0,-17 22 14 0 0,12-19 0 0 0,-17 23-13 0 0,10-14-38 0 0,-1-4 436 0 0,10-12-193 0 0,-24 39-386 0 0,17 3 21 0 0,-15 0-216 0 0,0 0 1 0 0,0 0 0 0 0,0 0 0 0 0,0 0 0 0 0,0 0-1 0 0,0 1 1 0 0,-1-1 0 0 0,1 1 0 0 0,1 2 0 0 0,-2-2-917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05.053"/>
    </inkml:context>
    <inkml:brush xml:id="br0">
      <inkml:brushProperty name="width" value="0.05" units="cm"/>
      <inkml:brushProperty name="height" value="0.05" units="cm"/>
    </inkml:brush>
  </inkml:definitions>
  <inkml:trace contextRef="#ctx0" brushRef="#br0">0 3405 8288 0 0,'9'4'10052'0'0,"-8"-4"-8809"0"0,3-3-1127 0 0,0 0 0 0 0,-1 0 0 0 0,0-1-1 0 0,0 1 1 0 0,0-1 0 0 0,0 0 0 0 0,0 0-1 0 0,-1 0 1 0 0,2-5 0 0 0,11-16 190 0 0,5-10 137 0 0,-6 8 50 0 0,21-40 105 0 0,-11 19-133 0 0,27-74 0 0 0,-42 98-519 0 0,33-80 666 0 0,-1 5-1090 0 0,-12 37 391 0 0,43-100 1612 0 0,-34 85-1171 0 0,-13 15-279 0 0,0 11 72 0 0,18-33 211 0 0,-29 57-244 0 0,-1 4-44 0 0,-4 8-9 0 0,-1-1 0 0 0,-1 1 0 0 0,6-20 0 0 0,-9 24-9 0 0,10-20 0 0 0,0 0-4 0 0,31-75 119 0 0,-18 44-67 0 0,-16 38-33 0 0,0 0 0 0 0,18-26 0 0 0,1-6 514 0 0,-13 23-586 0 0,-12 23 12 0 0,0 0 1 0 0,0 1-1 0 0,1-1 0 0 0,13-16 0 0 0,-11 16-21 0 0,0-1 0 0 0,0 0 0 0 0,8-17-1 0 0,4-7-8 0 0,-18 32 36 0 0,0 0 1 0 0,0 0-1 0 0,-1 1 0 0 0,1-1 1 0 0,-1 0-1 0 0,0-1 0 0 0,0 1 1 0 0,0 0-1 0 0,0 0 0 0 0,0 0 1 0 0,-1-1-1 0 0,1 1 0 0 0,-1-6 1 0 0,0 6-5 0 0,0 0 1 0 0,0 1-1 0 0,0-1 1 0 0,0 0-1 0 0,0 1 1 0 0,1-1-1 0 0,-1 0 1 0 0,1 1-1 0 0,0-1 1 0 0,-1 1-1 0 0,3-4 1 0 0,-2 3-10 0 0,0 0 1 0 0,0 0-1 0 0,0 1 1 0 0,0-1-1 0 0,-1 0 1 0 0,1-5-1 0 0,0 4 0 0 0,0-1 0 0 0,0 0 0 0 0,0 1 0 0 0,1-1 0 0 0,-1 1 0 0 0,1-1 0 0 0,0 1 0 0 0,1 0 0 0 0,4-8 0 0 0,4-6 0 0 0,20-36 64 0 0,-9 17-64 0 0,-18 31 48 0 0,-4 6-46 0 0,0-1 0 0 0,0 1 1 0 0,0 0-1 0 0,0-1 1 0 0,-1 1-1 0 0,1 0 0 0 0,1-1 1 0 0,-1 1-1 0 0,0 0 1 0 0,0-1-1 0 0,0 1 0 0 0,0 0 1 0 0,0-1-1 0 0,0 1 1 0 0,0 0-1 0 0,0-1 1 0 0,0 1-1 0 0,1 0 0 0 0,-1-1 1 0 0,0 1-1 0 0,0 0 1 0 0,0-1-1 0 0,1 1 0 0 0,-1 0 1 0 0,0 0-1 0 0,0 0 1 0 0,1-1-1 0 0,-1 1 0 0 0,2-2 11 0 0,-2 2-11 0 0,0-1 0 0 0,1 1-1 0 0,-1 0 1 0 0,0-1 0 0 0,0 1-1 0 0,0-1 1 0 0,1 1-1 0 0,-1 0 1 0 0,0-1 0 0 0,0 1-1 0 0,0-1 1 0 0,0 1 0 0 0,0 0-1 0 0,0-1 1 0 0,0 1 0 0 0,0-1-1 0 0,0 1 1 0 0,0-1 0 0 0,0 1-1 0 0,0 0 1 0 0,0-1 0 0 0,0 1-1 0 0,0-1 1 0 0,-1 1 0 0 0,1 0-1 0 0,0-1 1 0 0,0 1 0 0 0,0-1-1 0 0,-1 1 1 0 0,1-1-1 0 0,-2-2 21 0 0,2 1 20 0 0,-1-1-31 0 0,-9-17 59 0 0,9 18-55 0 0,0 0 0 0 0,0 0 0 0 0,0 0 0 0 0,0 0 1 0 0,0 0-1 0 0,-1 0 0 0 0,1 0 0 0 0,-1 0 0 0 0,1 1 1 0 0,-1-1-1 0 0,-2-1 0 0 0,-11-14 69 0 0,11 14-61 0 0,0 0 0 0 0,1 0 0 0 0,-1-1 1 0 0,1 0-1 0 0,0 0 0 0 0,0 0 0 0 0,-4-6 0 0 0,3 4 12 0 0,1 1 0 0 0,-2-1 0 0 0,-6-6 0 0 0,9 9-5 0 0,-1 0-1 0 0,1 0 1 0 0,0 0-1 0 0,0 0 1 0 0,0-1-1 0 0,0 1 1 0 0,1 0-1 0 0,0-1 1 0 0,-3-6-1 0 0,3 6 23 0 0,0 0 0 0 0,0 0-1 0 0,-1 0 1 0 0,0 0-1 0 0,0 1 1 0 0,0-1-1 0 0,0 1 1 0 0,0-1 0 0 0,-6-5-1 0 0,-43-44-475 0 0,-8-8 316 0 0,52 54 124 0 0,0 0 0 0 0,1-1 0 0 0,0 0 0 0 0,-6-9 0 0 0,5 6 6 0 0,-15-18 0 0 0,6 10 16 0 0,1-1-1 0 0,-18-32 1 0 0,13 19-4 0 0,2 2-6 0 0,11 19-16 0 0,-15-22 1 0 0,19 29-13 0 0,0 0 0 0 0,0 1 0 0 0,0-1 0 0 0,-2-9 0 0 0,-10-15 0 0 0,2 6 28 0 0,-20-42 1 0 0,23 42-22 0 0,3 9 8 0 0,-1 1 0 0 0,0 0 0 0 0,-21-23 0 0 0,18 22-11 0 0,0-1 10 0 0,8 10-5 0 0,-1 0-1 0 0,1 1 0 0 0,-1 0 1 0 0,0 0-1 0 0,-5-4 0 0 0,-16-21 45 0 0,-10-8-42 0 0,14 14-11 0 0,18 20 19 0 0,0 0 0 0 0,0 0 1 0 0,0-1-1 0 0,-3-4 0 0 0,-8-10 29 0 0,1 4-48 0 0,-17-26 0 0 0,16 21 0 0 0,7 10 0 0 0,3 3 0 0 0,0 1 0 0 0,0 0 0 0 0,1-1 0 0 0,0 1 0 0 0,-4-10 0 0 0,-2-1 0 0 0,-13-17 64 0 0,17 28-46 0 0,3 3-10 0 0,0 0 0 0 0,0 0 0 0 0,0 0 0 0 0,0 0-1 0 0,1 0 1 0 0,-1 0 0 0 0,1 0 0 0 0,0 0 0 0 0,-1-1 0 0 0,1 1 0 0 0,0-1-1 0 0,0 1 1 0 0,0-3 0 0 0,-2-2 3 0 0,-2 0 45 0 0,5 5-61 0 0,-7-10 7 0 0,3 8-2 0 0,0 3 0 0 0,3-1-219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13.573"/>
    </inkml:context>
    <inkml:brush xml:id="br0">
      <inkml:brushProperty name="width" value="0.05" units="cm"/>
      <inkml:brushProperty name="height" value="0.05" units="cm"/>
    </inkml:brush>
  </inkml:definitions>
  <inkml:trace contextRef="#ctx0" brushRef="#br0">1 31 3224 0 0,'0'0'8757'0'0,"9"-17"-4965"0"0,-9 15-3781 0 0,1 0-1 0 0,8-8-12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15.747"/>
    </inkml:context>
    <inkml:brush xml:id="br0">
      <inkml:brushProperty name="width" value="0.05" units="cm"/>
      <inkml:brushProperty name="height" value="0.05" units="cm"/>
    </inkml:brush>
  </inkml:definitions>
  <inkml:trace contextRef="#ctx0" brushRef="#br0">1 26 6448 0 0,'0'0'12855'0'0,"0"0"-12695"0"0,2 0-88 0 0,1 0 665 0 0,0 0 0 0 0,-1 0 0 0 0,1 1 0 0 0,0-1 0 0 0,-1 1 0 0 0,1 0 0 0 0,2 1 0 0 0,1-1 65 0 0,-5 0-598 0 0,1-1-107 0 0,5-1-48 0 0,0 1-1 0 0,0-1 1 0 0,0 0 0 0 0,-1-1-1 0 0,8-2 1 0 0,15-2 92 0 0,-10 3-141 0 0,20-1 0 0 0,-4 2 87 0 0,-25 1-43 0 0,0 0-1 0 0,-1 1 0 0 0,1 0 0 0 0,0 1 1 0 0,10 2-1 0 0,-8-2 12 0 0,1 1 0 0 0,-1-2 1 0 0,18 0-1 0 0,-11 0-23 0 0,-7 0-19 0 0,9 0 77 0 0,25-3-1 0 0,-37 2-55 0 0,1 0 1 0 0,15 1-1 0 0,-6 0-9 0 0,37 0 74 0 0,4 0 119 0 0,-60 0-280 0 0,10 0-401 0 0,-5 2 463 0 0,-5-2 0 0 0,11 0 0 0 0,24-2 808 0 0,-31 2-808 0 0,1-2 0 0 0,6-1 9 0 0,-7 2-1 0 0,0 0 0 0 0,-1 1 0 0 0,1-1 0 0 0,0 1-1 0 0,0 0 1 0 0,7 0 0 0 0,54 1-625 0 0,-16-1 2042 0 0,-48 1-1525 0 0,17 4 191 0 0,-15-4 14 0 0,0-1-1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17.068"/>
    </inkml:context>
    <inkml:brush xml:id="br0">
      <inkml:brushProperty name="width" value="0.05" units="cm"/>
      <inkml:brushProperty name="height" value="0.05" units="cm"/>
    </inkml:brush>
  </inkml:definitions>
  <inkml:trace contextRef="#ctx0" brushRef="#br0">405 2 1840 0 0,'0'0'7196'0'0,"-4"2"-5824"0"0,-29-1 7009 0 0,16-3-4033 0 0,14 1-4184 0 0,0 1-1 0 0,0-1 1 0 0,-1 1 0 0 0,1-1 0 0 0,0 1 0 0 0,0 0 0 0 0,0 0 0 0 0,0 0 0 0 0,-1 1 0 0 0,1-1 0 0 0,-3 2-1 0 0,5-2-155 0 0,-20 1 358 0 0,18-1-266 0 0,0-1 0 0 0,-1 1-1 0 0,1 1 1 0 0,0-1 0 0 0,0 0-1 0 0,-6 2 1 0 0,4-1-2 0 0,1 0 0 0 0,0 0-1 0 0,-1 0 1 0 0,0-1 0 0 0,1 0 0 0 0,-7 0-1 0 0,6 0-34 0 0,0 0 0 0 0,0 0 0 0 0,0 0 0 0 0,0 1 0 0 0,-7 1 0 0 0,7-1-2 0 0,0 0 0 0 0,0 0 1 0 0,-11 0-1 0 0,-4 0 112 0 0,-25 1 421 0 0,35-2-641 0 0,9 0 89 0 0,-2 2-33 0 0,3-2 0 0 0,-1 0 0 0 0,0 1 0 0 0,1-1 0 0 0,-1 0 0 0 0,0 0-1 0 0,1 0 1 0 0,-1 1 0 0 0,0-1 0 0 0,1 0 0 0 0,-1 0 0 0 0,0 0 0 0 0,1 0-1 0 0,-1 0 1 0 0,0 0 0 0 0,1 0 0 0 0,-1-1 0 0 0,0 1 0 0 0,1 0 0 0 0,-1 0-1 0 0,0 0 1 0 0,1-1 0 0 0,-1 1 0 0 0,0-1 0 0 0,-2 0 33 0 0,0-1-31 0 0,0 1-11 0 0,-1 0 0 0 0,1-1 11 0 0,0 1 46 0 0,2 1 23 0 0,-38 0 391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18.471"/>
    </inkml:context>
    <inkml:brush xml:id="br0">
      <inkml:brushProperty name="width" value="0.05" units="cm"/>
      <inkml:brushProperty name="height" value="0.05" units="cm"/>
    </inkml:brush>
  </inkml:definitions>
  <inkml:trace contextRef="#ctx0" brushRef="#br0">33 323 2304 0 0,'0'0'9645'0'0,"-5"-20"-5028"0"0,4 0-2321 0 0,-7-40-1 0 0,4 39-1742 0 0,1 1 0 0 0,0-22-1 0 0,-1-6-112 0 0,2 39-304 0 0,1-1 0 0 0,0 0 0 0 0,1 0 0 0 0,0 0 0 0 0,2-18 0 0 0,-2 13 880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19.998"/>
    </inkml:context>
    <inkml:brush xml:id="br0">
      <inkml:brushProperty name="width" value="0.05" units="cm"/>
      <inkml:brushProperty name="height" value="0.05" units="cm"/>
    </inkml:brush>
  </inkml:definitions>
  <inkml:trace contextRef="#ctx0" brushRef="#br0">2 1 3224 0 0,'0'0'10976'0'0,"-1"15"-8928"0"0,2-3-1200 0 0,0 0 0 0 0,1 0 0 0 0,1 0 0 0 0,4 12 0 0 0,2 11 17 0 0,-3-1-372 0 0,0 0 1 0 0,0 56 0 0 0,-5-83-519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20.507"/>
    </inkml:context>
    <inkml:brush xml:id="br0">
      <inkml:brushProperty name="width" value="0.05" units="cm"/>
      <inkml:brushProperty name="height" value="0.05" units="cm"/>
    </inkml:brush>
  </inkml:definitions>
  <inkml:trace contextRef="#ctx0" brushRef="#br0">40 77 2304 0 0,'-7'0'531'0'0,"-12"0"-1205"0"0,12-4 2633 0 0,2-3 3833 0 0,4 7-5650 0 0,1-1 0 0 0,0 1 0 0 0,0-1 1 0 0,0 1-1 0 0,0 0 0 0 0,0-1 1 0 0,0 1-1 0 0,-1-1 0 0 0,1 1 0 0 0,0-1 1 0 0,0 1-1 0 0,0 0 0 0 0,1-1 0 0 0,-1 1 1 0 0,0-1-1 0 0,0 1 0 0 0,0-1 0 0 0,0 1 1 0 0,0 0-1 0 0,0-1 0 0 0,0 1 0 0 0,1-1 1 0 0,-1 1-1 0 0,0 0 0 0 0,0-1 1 0 0,1 1-1 0 0,-1 0 0 0 0,0-1 0 0 0,1 1 1 0 0,-1 0-1 0 0,0 0 0 0 0,1-1 0 0 0,-1 1 1 0 0,0 0-1 0 0,1 0 0 0 0,-1-1 0 0 0,1 1 1 0 0,19-3 855 0 0,-2-1-211 0 0,12-12 1153 0 0,-24 12-1832 0 0,0 0 0 0 0,0 0 1 0 0,1 1-1 0 0,0 0 0 0 0,0 1 0 0 0,9-3 1 0 0,-11 4-84 0 0,1 0 0 0 0,0 0 1 0 0,-1 1-1 0 0,1-1 1 0 0,0 2-1 0 0,-1-1 0 0 0,1 0 1 0 0,0 1-1 0 0,-1 0 0 0 0,1 1 1 0 0,-1-1-1 0 0,1 1 1 0 0,-1 0-1 0 0,0 0 0 0 0,0 1 1 0 0,1-1-1 0 0,-2 1 0 0 0,1 0 1 0 0,0 1-1 0 0,-1-1 1 0 0,1 1-1 0 0,-1 0 0 0 0,0 0 1 0 0,0 0-1 0 0,-1 0 0 0 0,1 1 1 0 0,-1 0-1 0 0,0 0 1 0 0,0 0-1 0 0,-1 0 0 0 0,0 0 1 0 0,3 7-1 0 0,-2-2 184 0 0,0 0 1 0 0,0 1-1 0 0,-1-1 0 0 0,-1 1 1 0 0,0-1-1 0 0,0 1 0 0 0,-1 0 1 0 0,0-1-1 0 0,-1 1 0 0 0,-3 16 0 0 0,3-20-152 0 0,-1 0-1 0 0,0 0 1 0 0,0 0-1 0 0,-1 0 1 0 0,0 0-1 0 0,0-1 1 0 0,0 1-1 0 0,-1-1 1 0 0,0 0-1 0 0,0 0 1 0 0,-1-1-1 0 0,0 1 1 0 0,0-1-1 0 0,0 0 1 0 0,0 0-1 0 0,-10 6 1 0 0,13-10-31 0 0,0 0 1 0 0,0 0-1 0 0,0 0 1 0 0,0 0-1 0 0,-1-1 1 0 0,1 1-1 0 0,0-1 1 0 0,-1 1-1 0 0,1-1 1 0 0,0 0-1 0 0,-1 0 1 0 0,1 0-1 0 0,-1 0 1 0 0,1 0-1 0 0,0 0 1 0 0,-1-1-1 0 0,1 1 1 0 0,0-1-1 0 0,-1 0 1 0 0,1 0-1 0 0,0 0 1 0 0,0 0 0 0 0,-4-2-1 0 0,4 1-603 0 0,0 1-1 0 0,-1-1 1 0 0,1 0 0 0 0,0 1-1 0 0,1-1 1 0 0,-1 0-1 0 0,-3-4 1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25.682"/>
    </inkml:context>
    <inkml:brush xml:id="br0">
      <inkml:brushProperty name="width" value="0.05" units="cm"/>
      <inkml:brushProperty name="height" value="0.05" units="cm"/>
    </inkml:brush>
  </inkml:definitions>
  <inkml:trace contextRef="#ctx0" brushRef="#br0">3 26 6936 0 0,'0'0'7560'0'0,"-2"22"-6726"0"0,3-1 485 0 0,-2-18-1129 0 0,1-1 0 0 0,0 0-1 0 0,0 0 1 0 0,0 1-1 0 0,0-1 1 0 0,0 0 0 0 0,0 1-1 0 0,0-1 1 0 0,1 0-1 0 0,0 0 1 0 0,-1 1-1 0 0,3 2 1 0 0,-2-3-271 0 0,0 1-1 0 0,-1-1 1 0 0,1 0-1 0 0,0 1 1 0 0,-1-1-1 0 0,1 0 1 0 0,-1 4-1 0 0,4 11 589 0 0,-1-10-513 0 0,1 1-1 0 0,0-1 1 0 0,0 0 0 0 0,1 0 0 0 0,0 0 0 0 0,0-1 0 0 0,8 8-1 0 0,-12-13 5 0 0,0 0 6 0 0,-1-1 0 0 0,0 1 0 0 0,1-1 0 0 0,-1 0 0 0 0,1 1 0 0 0,-1-1 0 0 0,1 0 0 0 0,-1 1 0 0 0,1-1 0 0 0,-1 0 0 0 0,1 1 0 0 0,-1-1 0 0 0,1 0 0 0 0,0 0 0 0 0,-1 0 0 0 0,1 0 0 0 0,-1 0 0 0 0,1 1 0 0 0,1-1 0 0 0,-1 0 12 0 0,-1 0 0 0 0,1-1 0 0 0,0 1 1 0 0,0 0-1 0 0,0 0 0 0 0,0 0 0 0 0,0-1 1 0 0,0 1-1 0 0,0 0 0 0 0,-1-1 0 0 0,1 1 1 0 0,0-1-1 0 0,0 1 0 0 0,-1-1 0 0 0,1 1 1 0 0,0-1-1 0 0,0 0 0 0 0,-1 1 0 0 0,1-1 1 0 0,-1 0-1 0 0,1 1 0 0 0,-1-1 0 0 0,1 0 0 0 0,0-1 1 0 0,0 1 25 0 0,1-2 63 0 0,0 0 0 0 0,-1-1 0 0 0,1 1 0 0 0,-1-1 0 0 0,1 1 0 0 0,-1-1 0 0 0,0 0 0 0 0,0 1 0 0 0,-1-1 0 0 0,1 0 0 0 0,-1-5 1 0 0,0-5 63 0 0,-4-26 1 0 0,0-4 54 0 0,2-6 468 0 0,2 49-570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3:18:29.543"/>
    </inkml:context>
    <inkml:brush xml:id="br0">
      <inkml:brushProperty name="width" value="0.05" units="cm"/>
      <inkml:brushProperty name="height" value="0.05" units="cm"/>
    </inkml:brush>
  </inkml:definitions>
  <inkml:trace contextRef="#ctx0" brushRef="#br0">43 820 14336 0 0,'0'0'1578'0'0,"-8"-3"862"0"0,-6-3-1763 0 0,13 6-537 0 0,1 0 0 0 0,-1 1 0 0 0,0-1-1 0 0,0 0 1 0 0,0 0 0 0 0,0 0-1 0 0,0 0 1 0 0,1 1 0 0 0,-1-1 0 0 0,0 0-1 0 0,0 1 1 0 0,0-1 0 0 0,1 1 0 0 0,-1-1-1 0 0,0 1 1 0 0,1-1 0 0 0,-1 1-1 0 0,0-1 1 0 0,1 1 0 0 0,-1 0 0 0 0,1-1-1 0 0,-1 1 1 0 0,1 0 0 0 0,-1-1 0 0 0,1 1-1 0 0,-1 0 1 0 0,1 0 0 0 0,0 0-1 0 0,-1-1 1 0 0,1 1 0 0 0,0 0 0 0 0,0 0-1 0 0,0 0 1 0 0,-1 0 0 0 0,1 0 0 0 0,0-1-1 0 0,0 1 1 0 0,0 0 0 0 0,1 0-1 0 0,-1 0 1 0 0,0 0 0 0 0,0 0 0 0 0,1 1-1 0 0,-1 2 24 0 0,1-1 0 0 0,0 1 0 0 0,0 0 0 0 0,1-1 0 0 0,-1 1 0 0 0,1 0 0 0 0,-1-1 0 0 0,4 5 0 0 0,3 3 120 0 0,-2-1 0 0 0,10 19-1 0 0,-14-22-238 0 0,2 0 0 0 0,-1-1 0 0 0,1 1 0 0 0,0-1 0 0 0,0 0 0 0 0,1 0 0 0 0,0 0 0 0 0,0 0 0 0 0,0-1 0 0 0,10 7 0 0 0,17 9 264 0 0,1-1 1 0 0,41 16-1 0 0,-58-30-303 0 0,0-1 1 0 0,1-1-1 0 0,24 3 0 0 0,52 2 30 0 0,-38-5-27 0 0,-36-2 10 0 0,0-1 1 0 0,1-1-1 0 0,-1-1 0 0 0,0-1 1 0 0,1 0-1 0 0,35-10 0 0 0,-42 8-16 0 0,21-6 40 0 0,0-1 0 0 0,35-18 0 0 0,-55 22-26 0 0,-1 0 0 0 0,1-1 0 0 0,-1-1 0 0 0,0 0 0 0 0,-1-1 0 0 0,0 0 0 0 0,12-16 0 0 0,-9 11-16 0 0,0 0 0 0 0,1 1 0 0 0,0 1 0 0 0,21-14 0 0 0,-25 19 0 0 0,8-8-88 0 0,-1-1 0 0 0,-1-1 0 0 0,0 0 0 0 0,21-29 0 0 0,-29 33 177 0 0,-1-2 0 0 0,0 1 0 0 0,13-32 0 0 0,4-9 75 0 0,51-76 28 0 0,-34 52-183 0 0,-23 40-34 0 0,-4 13 46 0 0,1 1 1 0 0,30-34-1 0 0,-18 23-29 0 0,-21 27 38 0 0,0 0-1 0 0,1 1 1 0 0,1 1-1 0 0,0-1 1 0 0,0 1-1 0 0,0 1 1 0 0,1 0-1 0 0,0 1 1 0 0,0 0-1 0 0,1 0 1 0 0,0 1 0 0 0,15-4-1 0 0,-21 6-53 0 0,-1 0 0 0 0,1 0 0 0 0,-1 0-1 0 0,0-1 1 0 0,0 1 0 0 0,0-2 0 0 0,0 1 0 0 0,-1 0-1 0 0,1-1 1 0 0,6-9 0 0 0,-1 2-6 0 0,-1 1-82 0 0,-8 10-75 0 0,0 0 0 0 0,-1 0 1 0 0,1 0-1 0 0,0 0 0 0 0,-1-1 0 0 0,1 1 0 0 0,-1 0 0 0 0,1-1 1 0 0,-1 1-1 0 0,0 0 0 0 0,1-1 0 0 0,-1 1 0 0 0,0 0 1 0 0,0-1-1 0 0,0-1 0 0 0,0-1-1656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26.858"/>
    </inkml:context>
    <inkml:brush xml:id="br0">
      <inkml:brushProperty name="width" value="0.05" units="cm"/>
      <inkml:brushProperty name="height" value="0.05" units="cm"/>
    </inkml:brush>
  </inkml:definitions>
  <inkml:trace contextRef="#ctx0" brushRef="#br0">111 52 920 0 0,'-1'-1'971'0'0,"-1"-1"0"0"0,1 1 0 0 0,0-1 0 0 0,1 1 0 0 0,-1-1 0 0 0,0 0-1 0 0,0 0 1 0 0,1 1 0 0 0,-1-4 0 0 0,-3-6 1078 0 0,-12-10 1673 0 0,15 21-3685 0 0,1 0 0 0 0,0 0 0 0 0,-1 0 0 0 0,1 0 0 0 0,-1 0 0 0 0,1 0 0 0 0,0 0 1 0 0,-1 0-1 0 0,1 0 0 0 0,0 0 0 0 0,-1 0 0 0 0,1 0 0 0 0,-1 0 0 0 0,1 0 1 0 0,0 0-1 0 0,-1 0 0 0 0,1 0 0 0 0,0 1 0 0 0,-1-1 0 0 0,1 0 0 0 0,0 0 1 0 0,-1 0-1 0 0,1 1 0 0 0,0-1 0 0 0,-1 0 0 0 0,1 0 0 0 0,0 1 0 0 0,-21 15 1129 0 0,18-14-1072 0 0,1-1-1 0 0,-1 1 1 0 0,1 0 0 0 0,-1 0 0 0 0,1 0 0 0 0,0 0 0 0 0,0 0 0 0 0,0 1 0 0 0,-4 4-1 0 0,3-1-29 0 0,0-1 0 0 0,0 1 0 0 0,0 0 0 0 0,1 0 0 0 0,0 0 0 0 0,0 0 0 0 0,1 0 0 0 0,-1 1 0 0 0,1-1 0 0 0,1 0 0 0 0,-1 1 0 0 0,1-1 0 0 0,0 1 0 0 0,1 8 0 0 0,1-9-47 0 0,-1 1 1 0 0,1-1-1 0 0,0 1 0 0 0,0-1 0 0 0,1 0 0 0 0,-1 0 0 0 0,1 0 0 0 0,1 0 0 0 0,-1 0 0 0 0,1-1 0 0 0,0 1 0 0 0,1-1 0 0 0,-1 0 0 0 0,7 5 0 0 0,-4-7 4 0 0,-7-3-13 0 0,1 1 0 0 0,0-1 0 0 0,-1 0 0 0 0,1 0 0 0 0,-1 0 1 0 0,1 1-1 0 0,-1-1 0 0 0,1 0 0 0 0,-1 1 0 0 0,1-1 0 0 0,-1 0 1 0 0,1 1-1 0 0,-1-1 0 0 0,1 0 0 0 0,-1 1 0 0 0,1-1 0 0 0,-1 1 1 0 0,0-1-1 0 0,1 1 0 0 0,-1-1 0 0 0,0 1 0 0 0,1 0 0 0 0,0-2 12 0 0,1 0 0 0 0,-1 1-1 0 0,0-2 1 0 0,0 1 0 0 0,1 0-1 0 0,-1 0 1 0 0,0 0 0 0 0,0 0-1 0 0,0-1 1 0 0,0 1 0 0 0,0-2-1 0 0,3-6 16 0 0,-1 0-1 0 0,-1 0 1 0 0,0 0-1 0 0,1-12 0 0 0,0 4-18 0 0,-2 7-1 0 0,0 0 0 0 0,-1 0 0 0 0,-1 0 0 0 0,-2-19 0 0 0,0 4-26 0 0,3 20 5 0 0,-1 0-6 0 0,1 1 1 0 0,0-1 0 0 0,-1 1-1 0 0,0-1 1 0 0,-3-7 0 0 0,4 11-43 0 0,1 2 42 0 0,-1 1-1 0 0,1-1 0 0 0,-1 0 0 0 0,1 0 1 0 0,0 1-1 0 0,-1-1 0 0 0,0 0 1 0 0,1 1-1 0 0,-1-1 0 0 0,0 0 0 0 0,0 1 1 0 0,0 1-1 0 0,1 1-19 0 0,4 19-79 0 0,0 2 724 0 0,1-1 1 0 0,1-1-1 0 0,11 27 1 0 0,-8-29-892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27.732"/>
    </inkml:context>
    <inkml:brush xml:id="br0">
      <inkml:brushProperty name="width" value="0.05" units="cm"/>
      <inkml:brushProperty name="height" value="0.05" units="cm"/>
    </inkml:brush>
  </inkml:definitions>
  <inkml:trace contextRef="#ctx0" brushRef="#br0">12 1 3224 0 0,'-6'2'7878'0'0,"5"-1"-7750"0"0,1-1 0 0 0,0 0-1 0 0,-1 1 1 0 0,1-1 0 0 0,-1 1 0 0 0,1-1-1 0 0,0 0 1 0 0,-1 1 0 0 0,1-1-1 0 0,0 1 1 0 0,-1-1 0 0 0,1 1 0 0 0,0-1-1 0 0,0 1 1 0 0,0-1 0 0 0,0 1-1 0 0,-1 0 1 0 0,1-1 0 0 0,0 1 0 0 0,0-1-1 0 0,0 1 1 0 0,0-1 0 0 0,0 1-1 0 0,0-1 1 0 0,0 1 0 0 0,0 0 0 0 0,0-1-1 0 0,1 1 1 0 0,1 17 1761 0 0,9 14-683 0 0,-1 1 0 0 0,-2-1 0 0 0,6 54-1 0 0,-8-46-364 0 0,-2-22-475 0 0,-2-1-1 0 0,0 1 1 0 0,-1 0-1 0 0,-1-1 1 0 0,-2 22 0 0 0,2-28-136 0 0,0-8-188 0 0,0-1 0 0 0,0 1 0 0 0,0 0 0 0 0,-1-1 0 0 0,1 1 0 0 0,0 0 0 0 0,-2 3 0 0 0,2-6-98 0 0,0 0 0 0 0,-1 1 0 0 0,1-1-1 0 0,0 1 1 0 0,0-1 0 0 0,0 1 0 0 0,0-1-1 0 0,0 1 1 0 0,0-1 0 0 0,0 1 0 0 0,0-1-1 0 0,0 0 1 0 0,0 1 0 0 0,0-1 0 0 0,1 1 0 0 0,-1-1-1 0 0,0 1 1 0 0,0-1 0 0 0,0 1 0 0 0,0-1-1 0 0,1 0 1 0 0,-1 1 0 0 0,0-1 0 0 0,0 1 0 0 0,1-1-1 0 0,-1 0 1 0 0,0 1 0 0 0,1-1 0 0 0,0 1-1 0 0,-1-1 4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28.939"/>
    </inkml:context>
    <inkml:brush xml:id="br0">
      <inkml:brushProperty name="width" value="0.05" units="cm"/>
      <inkml:brushProperty name="height" value="0.05" units="cm"/>
    </inkml:brush>
  </inkml:definitions>
  <inkml:trace contextRef="#ctx0" brushRef="#br0">115 34 8288 0 0,'0'0'756'0'0,"-16"-15"6230"0"0,14 13-6662 0 0,0 0 0 0 0,0 0 0 0 0,-1 0 0 0 0,1 1 0 0 0,-1-1 1 0 0,1 1-1 0 0,-1 0 0 0 0,0-1 0 0 0,0 1 0 0 0,1 0 0 0 0,-6 0 0 0 0,6 1-281 0 0,0 0 0 0 0,1 0 1 0 0,-1 0-1 0 0,1 0 0 0 0,-1 0 0 0 0,1 1 0 0 0,-1-1 1 0 0,1 0-1 0 0,-1 1 0 0 0,1 0 0 0 0,-1-1 1 0 0,1 1-1 0 0,-1 0 0 0 0,1 0 0 0 0,0-1 0 0 0,-1 1 1 0 0,1 0-1 0 0,0 1 0 0 0,0-1 0 0 0,0 0 0 0 0,0 0 1 0 0,0 0-1 0 0,0 1 0 0 0,-1 1 0 0 0,-3 5 41 0 0,1 0-1 0 0,1 0 0 0 0,0 0 1 0 0,0 0-1 0 0,0 0 0 0 0,1 1 1 0 0,0-1-1 0 0,1 1 0 0 0,-1 12 0 0 0,1-5 53 0 0,1 0 0 0 0,1 0 0 0 0,1 0 0 0 0,4 20-1 0 0,-4-27 12 0 0,1 1-1 0 0,0-1 0 0 0,0 0 0 0 0,9 16 1 0 0,-11-22-134 0 0,1 0 1 0 0,0-1 0 0 0,-1 1 0 0 0,1-1 0 0 0,0 1 0 0 0,0-1-1 0 0,0 0 1 0 0,0 0 0 0 0,1 1 0 0 0,-1-2 0 0 0,1 1 0 0 0,-1 0-1 0 0,1 0 1 0 0,-1-1 0 0 0,1 1 0 0 0,0-1 0 0 0,0 0 0 0 0,0 0-1 0 0,3 1 1 0 0,-2-3-323 0 0,0 1-1 0 0,0-1 0 0 0,-1 0 1 0 0,1 0-1 0 0,0 0 1 0 0,0 0-1 0 0,-1-1 0 0 0,1 0 1 0 0,-1 1-1 0 0,6-5 1 0 0,-8 5-104 0 0,6-3-1657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29.751"/>
    </inkml:context>
    <inkml:brush xml:id="br0">
      <inkml:brushProperty name="width" value="0.05" units="cm"/>
      <inkml:brushProperty name="height" value="0.05" units="cm"/>
    </inkml:brush>
  </inkml:definitions>
  <inkml:trace contextRef="#ctx0" brushRef="#br0">91 19 7224 0 0,'0'0'653'0'0,"-17"-12"3862"0"0,15 11-4290 0 0,1 0 0 0 0,0 1 0 0 0,-1-1 1 0 0,1 0-1 0 0,-1 1 0 0 0,1-1 0 0 0,-1 1 1 0 0,1-1-1 0 0,-1 1 0 0 0,1 0 0 0 0,-1 0 1 0 0,0 0-1 0 0,1 0 0 0 0,-1 0 0 0 0,1 0 1 0 0,-1 0-1 0 0,1 0 0 0 0,-1 0 0 0 0,1 1 0 0 0,-3 0 1 0 0,2 0-115 0 0,0 0 0 0 0,0 0 0 0 0,1 0 0 0 0,-1 1 0 0 0,0-1 0 0 0,0 1 0 0 0,1-1 0 0 0,-1 1 0 0 0,1 0 0 0 0,-1 0 0 0 0,1 0 0 0 0,0 0 0 0 0,0 0 0 0 0,-2 2 0 0 0,0 3-80 0 0,1 0 0 0 0,0 0 0 0 0,0 0 0 0 0,0 0 0 0 0,1 0 0 0 0,0 0 0 0 0,0 0-1 0 0,1 0 1 0 0,0 0 0 0 0,1 14 0 0 0,-1-16-23 0 0,1 0-1 0 0,0 0 1 0 0,0 0-1 0 0,1 0 1 0 0,-1 0-1 0 0,1 0 1 0 0,0 0-1 0 0,0-1 1 0 0,1 1 0 0 0,-1-1-1 0 0,1 0 1 0 0,0 1-1 0 0,0-1 1 0 0,1 0-1 0 0,-1-1 1 0 0,5 5-1 0 0,-7-7 14 0 0,0-1 0 0 0,0 1 0 0 0,0 0 0 0 0,0-1 0 0 0,0 1 0 0 0,0-1 0 0 0,0 1 0 0 0,0-1 0 0 0,0 1 0 0 0,0-1 0 0 0,0 0 0 0 0,0 0 0 0 0,1 1 0 0 0,-1-1 0 0 0,0 0 0 0 0,0 0 0 0 0,0 0 0 0 0,0 0 0 0 0,0-1 0 0 0,0 1 0 0 0,1 0 0 0 0,1-1 0 0 0,-2 0 37 0 0,1 0 0 0 0,0 0-1 0 0,-1 0 1 0 0,1 0 0 0 0,-1 0 0 0 0,1-1 0 0 0,-1 1-1 0 0,1 0 1 0 0,-1-1 0 0 0,0 1 0 0 0,0-1-1 0 0,2-2 1 0 0,-1 0-7 0 0,1-1 1 0 0,-1 0-1 0 0,0 0 0 0 0,0 0 0 0 0,-1 0 0 0 0,1 0 1 0 0,-1 0-1 0 0,1-11 0 0 0,-7-77-1459 0 0,3 69 1541 0 0,3 36-35 0 0,1 0-1 0 0,-1 0 0 0 0,2 0 0 0 0,0-1 0 0 0,0 1 0 0 0,9 18 0 0 0,-10-26 95 0 0,0 0-1 0 0,1 0 1 0 0,-1 0 0 0 0,1 0-1 0 0,4 4 1 0 0,6 8-88 0 0,-16-3 271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30.099"/>
    </inkml:context>
    <inkml:brush xml:id="br0">
      <inkml:brushProperty name="width" value="0.05" units="cm"/>
      <inkml:brushProperty name="height" value="0.05" units="cm"/>
    </inkml:brush>
  </inkml:definitions>
  <inkml:trace contextRef="#ctx0" brushRef="#br0">66 229 9936 0 0,'0'0'897'0'0,"-14"-7"1379"0"0,10 1-1162 0 0,-1 1 0 0 0,1-1 0 0 0,0-1 1 0 0,0 1-1 0 0,-2-7 0 0 0,1 2-758 0 0,1 1-1 0 0,0-1 1 0 0,1 0 0 0 0,1 0 0 0 0,0 0-1 0 0,0 0 1 0 0,1 0 0 0 0,0-1 0 0 0,1-13-1 0 0,0 21-580 0 0,1 1 0 0 0,-1 0 0 0 0,0 0 0 0 0,1 0-1 0 0,0 0 1 0 0,0 0 0 0 0,0 0 0 0 0,0 0 0 0 0,0 0 0 0 0,1 0-1 0 0,-1 1 1 0 0,1-1 0 0 0,-1 0 0 0 0,1 1 0 0 0,0-1 0 0 0,3-2-1 0 0,-1 3-882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30.504"/>
    </inkml:context>
    <inkml:brush xml:id="br0">
      <inkml:brushProperty name="width" value="0.05" units="cm"/>
      <inkml:brushProperty name="height" value="0.05" units="cm"/>
    </inkml:brush>
  </inkml:definitions>
  <inkml:trace contextRef="#ctx0" brushRef="#br0">52 239 3224 0 0,'-7'-2'1697'0'0,"-7"-4"5879"0"0,13 4-7176 0 0,-1 0 0 0 0,0 0-1 0 0,0 0 1 0 0,0 0 0 0 0,1 0 0 0 0,-1 0 0 0 0,1 0 0 0 0,0-1-1 0 0,0 1 1 0 0,0 0 0 0 0,0-1 0 0 0,0 1 0 0 0,-1-4 0 0 0,-5-33 375 0 0,4 19-19 0 0,2-36 0 0 0,1 50-706 0 0,1 0-1 0 0,0-1 0 0 0,0 1 0 0 0,0 0 0 0 0,1 0 0 0 0,0 0 1 0 0,0 0-1 0 0,1 0 0 0 0,5-10 0 0 0,2 5-4749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30.857"/>
    </inkml:context>
    <inkml:brush xml:id="br0">
      <inkml:brushProperty name="width" value="0.05" units="cm"/>
      <inkml:brushProperty name="height" value="0.05" units="cm"/>
    </inkml:brush>
  </inkml:definitions>
  <inkml:trace contextRef="#ctx0" brushRef="#br0">6 0 5528 0 0,'-6'5'12405'0'0,"7"16"-12001"0"0,1 0 1 0 0,8 32-1 0 0,-2-8-131 0 0,-6-31-421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31.258"/>
    </inkml:context>
    <inkml:brush xml:id="br0">
      <inkml:brushProperty name="width" value="0.05" units="cm"/>
      <inkml:brushProperty name="height" value="0.05" units="cm"/>
    </inkml:brush>
  </inkml:definitions>
  <inkml:trace contextRef="#ctx0" brushRef="#br0">39 0 11976 0 0,'-11'3'528'0'0,"8"-1"112"0"0,0-1-512 0 0,0 0-128 0 0,-1 2 0 0 0,0-1 0 0 0,0-1 800 0 0,1 0 128 0 0,-1-1 1175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31.666"/>
    </inkml:context>
    <inkml:brush xml:id="br0">
      <inkml:brushProperty name="width" value="0.05" units="cm"/>
      <inkml:brushProperty name="height" value="0.05" units="cm"/>
    </inkml:brush>
  </inkml:definitions>
  <inkml:trace contextRef="#ctx0" brushRef="#br0">107 38 3680 0 0,'0'-2'459'0'0,"0"0"-1"0"0,0 1 1 0 0,0-1 0 0 0,0 0 0 0 0,-1 0-1 0 0,1 1 1 0 0,-1-1 0 0 0,1 0-1 0 0,-1 0 1 0 0,1 1 0 0 0,-1-1 0 0 0,0 0-1 0 0,0 1 1 0 0,0-1 0 0 0,0 1 0 0 0,0-1-1 0 0,0 1 1 0 0,0 0 0 0 0,-2-2-1 0 0,2 2-364 0 0,0 1 0 0 0,0-1 0 0 0,0 1 0 0 0,0 0 0 0 0,0-1 0 0 0,0 1 1 0 0,-1 0-1 0 0,1 0 0 0 0,0-1 0 0 0,0 1 0 0 0,0 0 0 0 0,0 0 0 0 0,-1 0 0 0 0,1 0 0 0 0,0 1 0 0 0,0-1 0 0 0,0 0 0 0 0,0 0 0 0 0,0 1 0 0 0,0-1 0 0 0,0 1 0 0 0,-1-1 0 0 0,1 1 0 0 0,0-1 0 0 0,1 1 0 0 0,-1 0 0 0 0,0-1 0 0 0,0 1 0 0 0,0 0 0 0 0,-1 1 0 0 0,-1 0 305 0 0,-5 5 468 0 0,0 0 0 0 0,-12 15 0 0 0,17-19-820 0 0,1 1 0 0 0,0-1 0 0 0,0 1 0 0 0,0 0 1 0 0,0-1-1 0 0,1 1 0 0 0,-1 0 0 0 0,1 0 0 0 0,0 0 0 0 0,0 7 0 0 0,0-5-25 0 0,1 0 0 0 0,0 0 0 0 0,1 0 0 0 0,-1 0 0 0 0,1 0 0 0 0,0-1 0 0 0,1 1 1 0 0,-1 0-1 0 0,6 11 0 0 0,-6-15 11 0 0,0 1 1 0 0,0-1 0 0 0,0 0 0 0 0,1 1 0 0 0,-1-1 0 0 0,1 0 0 0 0,-1 0 0 0 0,1 0 0 0 0,0 0 0 0 0,0 0 0 0 0,0 0 0 0 0,0-1 0 0 0,0 1 0 0 0,0 0 0 0 0,1-1 0 0 0,-1 0 0 0 0,0 0 0 0 0,1 1 0 0 0,-1-1 0 0 0,1-1 0 0 0,-1 1 0 0 0,1 0 0 0 0,0-1 0 0 0,4 1 0 0 0,-5-1 18 0 0,1-1 0 0 0,-1 1 0 0 0,1-1-1 0 0,0 0 1 0 0,-1 0 0 0 0,1 0 0 0 0,-1 0 0 0 0,0 0 0 0 0,1 0 0 0 0,-1-1 0 0 0,0 1 0 0 0,0-1 0 0 0,0 0 0 0 0,0 1 0 0 0,0-1 0 0 0,0 0-1 0 0,-1 0 1 0 0,4-4 0 0 0,-1-1-34 0 0,1 1 0 0 0,-2-1 0 0 0,1 0-1 0 0,0 0 1 0 0,2-9 0 0 0,-5 12-2 0 0,0-1 0 0 0,1 0 0 0 0,-1 0-1 0 0,-1-1 1 0 0,1 1 0 0 0,-1 0 0 0 0,0 0 0 0 0,0 0 0 0 0,-1 0 0 0 0,1 0 0 0 0,-1 0-1 0 0,0 0 1 0 0,0 0 0 0 0,-1 0 0 0 0,0 0 0 0 0,0 0 0 0 0,0 0 0 0 0,0 1-1 0 0,-5-7 1 0 0,6 5 68 0 0,1 6-149 0 0,10 14-146 0 0,-1 11 673 0 0,0 0 0 0 0,6 31 1 0 0,7 22-907 0 0,-16-63-1940 0 0,-4-9 1145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32.482"/>
    </inkml:context>
    <inkml:brush xml:id="br0">
      <inkml:brushProperty name="width" value="0.05" units="cm"/>
      <inkml:brushProperty name="height" value="0.05" units="cm"/>
    </inkml:brush>
  </inkml:definitions>
  <inkml:trace contextRef="#ctx0" brushRef="#br0">99 43 8288 0 0,'-2'-3'679'0'0,"0"-1"0"0"0,0 0 1 0 0,1 0-1 0 0,0 0 0 0 0,0 0 1 0 0,0 0-1 0 0,0-7 0 0 0,1 11-613 0 0,0 0 0 0 0,0-1-1 0 0,0 1 1 0 0,0 0-1 0 0,0 0 1 0 0,0 0 0 0 0,0 0-1 0 0,0-1 1 0 0,0 1 0 0 0,0 0-1 0 0,-1 0 1 0 0,1 0 0 0 0,0 0-1 0 0,0-1 1 0 0,0 1-1 0 0,0 0 1 0 0,0 0 0 0 0,0 0-1 0 0,0 0 1 0 0,0 0 0 0 0,-1-1-1 0 0,1 1 1 0 0,0 0 0 0 0,0 0-1 0 0,0 0 1 0 0,0 0 0 0 0,0 0-1 0 0,-1 0 1 0 0,1 0-1 0 0,0 0 1 0 0,0-1 0 0 0,0 1-1 0 0,0 0 1 0 0,-1 0 0 0 0,1 0-1 0 0,0 0 1 0 0,0 0 0 0 0,-10 2 758 0 0,-6 8-551 0 0,11-6-213 0 0,0 0-1 0 0,1 0 1 0 0,-1 1 0 0 0,1 0-1 0 0,0 0 1 0 0,0 0 0 0 0,1 0-1 0 0,-1 1 1 0 0,1-1 0 0 0,1 1-1 0 0,-1 0 1 0 0,1 0 0 0 0,0 0-1 0 0,0 0 1 0 0,0 0 0 0 0,1 0-1 0 0,0 1 1 0 0,0-1 0 0 0,1 1-1 0 0,0-1 1 0 0,0 0 0 0 0,0 1-1 0 0,1-1 1 0 0,0 0 0 0 0,0 1-1 0 0,1-1 1 0 0,-1 0 0 0 0,1 0-1 0 0,1 0 1 0 0,-1 0 0 0 0,6 8-1 0 0,-7-12-47 0 0,1 1 1 0 0,0-1-1 0 0,0 1 0 0 0,1-1 0 0 0,-1 0 0 0 0,0 0 0 0 0,1 0 0 0 0,-1 0 0 0 0,1-1 0 0 0,0 1 0 0 0,2 1 0 0 0,-3-2 25 0 0,0 0 0 0 0,1 0-1 0 0,-1-1 1 0 0,0 1 0 0 0,0 0-1 0 0,0-1 1 0 0,0 0 0 0 0,1 1 0 0 0,-1-1-1 0 0,0 0 1 0 0,0 0 0 0 0,1 0-1 0 0,-1 0 1 0 0,0-1 0 0 0,5 0-1 0 0,-6 0 50 0 0,1-1-1 0 0,0 1 0 0 0,-1 0 0 0 0,1-1 1 0 0,0 1-1 0 0,-1-1 0 0 0,0 1 0 0 0,1-1 1 0 0,-1 0-1 0 0,0 0 0 0 0,0 1 0 0 0,0-1 0 0 0,1-3 1 0 0,9-26 234 0 0,-9 23-316 0 0,0-1 1 0 0,-1 1-1 0 0,0-1 1 0 0,0 0 0 0 0,-1 1-1 0 0,0-1 1 0 0,-1 0 0 0 0,0 1-1 0 0,0-1 1 0 0,-4-10-1 0 0,4 14-21 0 0,0 0 0 0 0,1-1 0 0 0,0 0-1 0 0,0-8 1 0 0,0 1-77 0 0,0 13 32 0 0,5 17 226 0 0,-4-7 238 0 0,0 1 1 0 0,5 20 0 0 0,1 13 371 0 0,-5-26-563 0 0,-2 0 1 0 0,0 0-1 0 0,-2 0 0 0 0,0 0 0 0 0,0-1 0 0 0,-2 1 1 0 0,0 0-1 0 0,-1-1 0 0 0,-11 25 0 0 0,11-24-497 0 0,5-17 243 0 0,0 0 0 0 0,0 0 1 0 0,0 1-1 0 0,0-1 1 0 0,0 0-1 0 0,-1 0 0 0 0,1 1 1 0 0,-1-1-1 0 0,1 0 1 0 0,-1 0-1 0 0,1 0 0 0 0,-1 0 1 0 0,1 0-1 0 0,-1 0 0 0 0,0 0 1 0 0,0 0-1 0 0,0 0 1 0 0,1 0-1 0 0,-1 0 0 0 0,0 0 1 0 0,0 0-1 0 0,0-1 1 0 0,0 1-1 0 0,-2 1 0 0 0,-4 0-469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3:18:37.417"/>
    </inkml:context>
    <inkml:brush xml:id="br0">
      <inkml:brushProperty name="width" value="0.05" units="cm"/>
      <inkml:brushProperty name="height" value="0.05" units="cm"/>
    </inkml:brush>
  </inkml:definitions>
  <inkml:trace contextRef="#ctx0" brushRef="#br0">6 0 3680 0 0,'0'0'11849'0'0,"-5"11"-9948"0"0,4-9-1844 0 0,1 0 0 0 0,0 1 0 0 0,0-1 0 0 0,0 0 0 0 0,0 0 0 0 0,1 1 0 0 0,-1-1 0 0 0,1 0 0 0 0,-1 0 0 0 0,1 1 0 0 0,0-1 0 0 0,0 0 0 0 0,0 0 0 0 0,0 0 0 0 0,0 0 0 0 0,0 0 0 0 0,1-1 0 0 0,-1 1 0 0 0,1 0 0 0 0,2 2 0 0 0,4 3 312 0 0,0-1 1 0 0,0 1-1 0 0,13 6 1 0 0,-11-7-276 0 0,27 15 713 0 0,-19-11-550 0 0,22 15-1 0 0,87 76-126 0 0,-103-80 390 0 0,38 44 0 0 0,-53-56-274 0 0,-6-7-199 0 0,-1 0 0 0 0,0 0 1 0 0,-1 0-1 0 0,1 0 0 0 0,0 0 0 0 0,0 0 0 0 0,-1 0 0 0 0,0 1 1 0 0,1-1-1 0 0,0 4 0 0 0,-1-5-170 0 0,-4-14-4189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34.357"/>
    </inkml:context>
    <inkml:brush xml:id="br0">
      <inkml:brushProperty name="width" value="0.05" units="cm"/>
      <inkml:brushProperty name="height" value="0.05" units="cm"/>
    </inkml:brush>
  </inkml:definitions>
  <inkml:trace contextRef="#ctx0" brushRef="#br0">1 131 1840 0 0,'1'7'334'0'0,"0"-6"82"0"0,-1-1 0 0 0,1 0 0 0 0,-1 1 0 0 0,1-1 0 0 0,-1 1-1 0 0,1-1 1 0 0,-1 0 0 0 0,1 1 0 0 0,0-1 0 0 0,-1 0 0 0 0,1 0-1 0 0,0 0 1 0 0,-1 1 0 0 0,1-1 0 0 0,0 0 0 0 0,-1 0 0 0 0,1 0-1 0 0,0 0 1 0 0,-1 0 0 0 0,2 0 0 0 0,8 1 139 0 0,-9-1-378 0 0,0 0 0 0 0,0 1 0 0 0,1-1 0 0 0,-1 0 0 0 0,0 0 0 0 0,0 1 0 0 0,1-1 0 0 0,-1 0 0 0 0,0-1 0 0 0,1 1 1 0 0,-1 0-1 0 0,0 0 0 0 0,0 0 0 0 0,1-1 0 0 0,-1 1 0 0 0,0-1 0 0 0,0 1 0 0 0,0-1 0 0 0,1 1 0 0 0,-1-1 0 0 0,0 0 0 0 0,0 1 0 0 0,0-1 0 0 0,0 0 0 0 0,0 0 0 0 0,0 0 0 0 0,0 0 0 0 0,-1 0 0 0 0,2-1 0 0 0,1-2-36 0 0,0-1-1 0 0,0 1 1 0 0,0-1 0 0 0,0 0 0 0 0,-1 1 0 0 0,0-1 0 0 0,0 0-1 0 0,0-1 1 0 0,-1 1 0 0 0,0 0 0 0 0,0 0 0 0 0,0-1 0 0 0,-1 1-1 0 0,1 0 1 0 0,-1-1 0 0 0,-1 1 0 0 0,1 0 0 0 0,-1-1-1 0 0,0 1 1 0 0,-2-9 0 0 0,3 13-146 0 0,-1 0 1 0 0,1 0-1 0 0,0 0 1 0 0,0 0-1 0 0,-1 1 1 0 0,1-1-1 0 0,-1 0 1 0 0,1 0-1 0 0,-1 1 0 0 0,1-1 1 0 0,-1 0-1 0 0,1 0 1 0 0,-1 1-1 0 0,1-1 1 0 0,-1 1-1 0 0,0-1 0 0 0,1 1 1 0 0,-1-1-1 0 0,0 1 1 0 0,0-1-1 0 0,0 1 1 0 0,1-1-1 0 0,-1 1 0 0 0,0 0 1 0 0,0 0-1 0 0,-1-1 1 0 0,0 1-6 0 0,0 0 1 0 0,1 1 0 0 0,-1-1 0 0 0,0 0-1 0 0,1 1 1 0 0,-1-1 0 0 0,1 1 0 0 0,-1-1-1 0 0,1 1 1 0 0,-1 0 0 0 0,1 0 0 0 0,0 0-1 0 0,-3 1 1 0 0,1 1 38 0 0,-1 0-1 0 0,1 0 1 0 0,0 0-1 0 0,0 0 1 0 0,0 1-1 0 0,1-1 1 0 0,-1 1-1 0 0,1-1 1 0 0,0 1-1 0 0,0 0 1 0 0,-2 4-1 0 0,3 2-52 0 0,-1-1 0 0 0,1 1 0 0 0,1-1-1 0 0,-1 1 1 0 0,2 0 0 0 0,-1 0-1 0 0,1-1 1 0 0,1 1 0 0 0,0-1 0 0 0,0 1-1 0 0,1-1 1 0 0,0 0 0 0 0,6 11-1 0 0,-8-18 102 0 0,0 0 0 0 0,0 0-1 0 0,0 0 1 0 0,1 0-1 0 0,-1 0 1 0 0,1 0-1 0 0,-1-1 1 0 0,1 1 0 0 0,0 0-1 0 0,-1-1 1 0 0,1 0-1 0 0,0 1 1 0 0,0-1-1 0 0,0 0 1 0 0,0 0-1 0 0,1 0 1 0 0,-1 0 0 0 0,0 0-1 0 0,0-1 1 0 0,4 2-1 0 0,-3-2-41 0 0,0 0-1 0 0,-1 0 1 0 0,1 0-1 0 0,0-1 1 0 0,0 1-1 0 0,0 0 1 0 0,-1-1-1 0 0,1 0 1 0 0,0 0-1 0 0,-1 0 1 0 0,1 0-1 0 0,0 0 1 0 0,-1 0-1 0 0,0-1 1 0 0,1 1 0 0 0,3-4-1 0 0,37-33-1531 0 0,-35 29 599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35.337"/>
    </inkml:context>
    <inkml:brush xml:id="br0">
      <inkml:brushProperty name="width" value="0.05" units="cm"/>
      <inkml:brushProperty name="height" value="0.05" units="cm"/>
    </inkml:brush>
  </inkml:definitions>
  <inkml:trace contextRef="#ctx0" brushRef="#br0">1 4 3680 0 0,'0'-4'13493'0'0,"3"23"-12899"0"0,7 19 359 0 0,22 50-1 0 0,-27-74-925 0 0,-4-13-8 0 0,0 3 132 0 0,1 1 0 0 0,0-1-1 0 0,0 1 1 0 0,0-1 0 0 0,1 0 0 0 0,-1 0 0 0 0,1 0 0 0 0,4 5-1 0 0,-6-9 54 0 0,8-12-12 0 0,-6 2-121 0 0,-1 0 0 0 0,-1 0 0 0 0,1 0-1 0 0,-1-1 1 0 0,-1 1 0 0 0,-1-18 0 0 0,0-1-507 0 0,1 29 370 0 0,2 2-152 0 0,-1 1 185 0 0,1-1 0 0 0,-1 1-1 0 0,1-1 1 0 0,1 6-1 0 0,2 5 17 0 0,1-2-34 0 0,16 27 27 0 0,-20-36 24 0 0,-1 0 0 0 0,1 0 0 0 0,-1 0 1 0 0,1 0-1 0 0,-1 0 0 0 0,1-1 0 0 0,0 1 1 0 0,0-1-1 0 0,0 1 0 0 0,0-1 0 0 0,0 0 1 0 0,0 0-1 0 0,0 0 0 0 0,3 1 0 0 0,-4-2 9 0 0,0 1 1 0 0,0-1-1 0 0,0 0 0 0 0,0 0 0 0 0,0 0 0 0 0,1 0 0 0 0,-1 0 0 0 0,0 0 0 0 0,0 0 0 0 0,0-1 0 0 0,0 1 1 0 0,0 0-1 0 0,0 0 0 0 0,0-1 0 0 0,0 1 0 0 0,0-1 0 0 0,0 1 0 0 0,0-1 0 0 0,-1 1 0 0 0,1-1 0 0 0,0 0 1 0 0,1 0-1 0 0,-1-1 32 0 0,1 0 0 0 0,-1 0 0 0 0,0 0 0 0 0,0 0 1 0 0,1 0-1 0 0,-1 0 0 0 0,-1 0 0 0 0,1 0 0 0 0,1-5 1 0 0,-1 2 37 0 0,0-1 0 0 0,0 1 0 0 0,-1-1 0 0 0,0 1 0 0 0,0-1 0 0 0,0 1 0 0 0,-1-1 1 0 0,0-5-1 0 0,-15-35 173 0 0,15 42-244 0 0,-1 1 0 0 0,0-1 0 0 0,0 0 0 0 0,0 1-1 0 0,0 0 1 0 0,-1-1 0 0 0,0 1 0 0 0,1 0 0 0 0,-7-5-1 0 0,-1 3-43 0 0,9 4-154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36.111"/>
    </inkml:context>
    <inkml:brush xml:id="br0">
      <inkml:brushProperty name="width" value="0.05" units="cm"/>
      <inkml:brushProperty name="height" value="0.05" units="cm"/>
    </inkml:brush>
  </inkml:definitions>
  <inkml:trace contextRef="#ctx0" brushRef="#br0">119 21 8288 0 0,'0'0'756'0'0,"-12"-15"4744"0"0,10 14-5277 0 0,0 0 0 0 0,0 0 0 0 0,0 1 1 0 0,-1-1-1 0 0,1 1 0 0 0,0-1 1 0 0,0 1-1 0 0,0 0 0 0 0,-1 0 1 0 0,1 0-1 0 0,0 0 0 0 0,0 0 1 0 0,-1 1-1 0 0,1-1 0 0 0,0 0 0 0 0,0 1 1 0 0,0 0-1 0 0,0 0 0 0 0,0 0 1 0 0,0-1-1 0 0,0 2 0 0 0,0-1 1 0 0,0 0-1 0 0,-2 2 0 0 0,-1 0-126 0 0,0 1 1 0 0,0 0-1 0 0,1 0 0 0 0,-1 0 0 0 0,1 1 0 0 0,0 0 0 0 0,-6 8 0 0 0,8-9-72 0 0,1 0 0 0 0,-1 0-1 0 0,1-1 1 0 0,0 1 0 0 0,0 0-1 0 0,0 0 1 0 0,1 0-1 0 0,-1 0 1 0 0,1 0 0 0 0,0 0-1 0 0,0 0 1 0 0,1 0 0 0 0,-1 0-1 0 0,1 0 1 0 0,0 0-1 0 0,1 5 1 0 0,-1-5-18 0 0,1 0-1 0 0,-1 1 1 0 0,1-1 0 0 0,0 0-1 0 0,0 0 1 0 0,0 0 0 0 0,1 0-1 0 0,0-1 1 0 0,-1 1 0 0 0,1-1-1 0 0,0 1 1 0 0,1-1 0 0 0,6 6-1 0 0,-8-8 62 0 0,0 0 0 0 0,0 0 0 0 0,0 0-1 0 0,0 0 1 0 0,0 0 0 0 0,0-1 0 0 0,1 1 0 0 0,-1-1-1 0 0,0 1 1 0 0,0-1 0 0 0,0 0 0 0 0,1 0-1 0 0,-1 0 1 0 0,0 0 0 0 0,0 0 0 0 0,1 0 0 0 0,-1 0-1 0 0,0-1 1 0 0,0 0 0 0 0,0 1 0 0 0,1-1-1 0 0,-1 0 1 0 0,0 0 0 0 0,0 0 0 0 0,3-2-1 0 0,-2 1-41 0 0,1-1 0 0 0,-1 0-1 0 0,0 0 1 0 0,1 0 0 0 0,-2-1 0 0 0,1 1-1 0 0,0-1 1 0 0,-1 0 0 0 0,1 1-1 0 0,-1-1 1 0 0,0 0 0 0 0,1-5-1 0 0,-1 4 0 0 0,0-1-1 0 0,0 1 0 0 0,-1-1 1 0 0,0 0-1 0 0,0 1 0 0 0,0-1 1 0 0,-1 0-1 0 0,0 0 1 0 0,0 0-1 0 0,-2-7 0 0 0,2 9-8 0 0,-1 1 0 0 0,0-1 0 0 0,0 0-1 0 0,-1 0 1 0 0,1 1 0 0 0,-1-1 0 0 0,0 1-1 0 0,0-1 1 0 0,0 1 0 0 0,0 0 0 0 0,-1 0-1 0 0,1 0 1 0 0,-1 0 0 0 0,0 0 0 0 0,0 0-1 0 0,-3-2 1 0 0,6 5-18 0 0,0 0 0 0 0,0 0-1 0 0,0-1 1 0 0,-1 1-1 0 0,1 0 1 0 0,0 0 0 0 0,0-1-1 0 0,-1 1 1 0 0,1 0-1 0 0,0 0 1 0 0,0 0 0 0 0,-1-1-1 0 0,1 1 1 0 0,0 0 0 0 0,0 0-1 0 0,-1 0 1 0 0,1 0-1 0 0,0 0 1 0 0,-1 0 0 0 0,1-1-1 0 0,0 1 1 0 0,-1 0 0 0 0,1 0-1 0 0,0 0 1 0 0,-1 0-1 0 0,1 0 1 0 0,0 0 0 0 0,-1 0-1 0 0,1 0 1 0 0,-1 1 0 0 0,6 8-161 0 0,15 16-73 0 0,-13-17 288 0 0,0 0-1 0 0,-1 0 1 0 0,1 1-1 0 0,8 17 1 0 0,-7-1 118 0 0,-8-21-201 0 0,1 0 0 0 0,0-1-1 0 0,0 1 1 0 0,0 0 0 0 0,4 5-1 0 0,5 5-2262 0 0,-6-11 1068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36.642"/>
    </inkml:context>
    <inkml:brush xml:id="br0">
      <inkml:brushProperty name="width" value="0.05" units="cm"/>
      <inkml:brushProperty name="height" value="0.05" units="cm"/>
    </inkml:brush>
  </inkml:definitions>
  <inkml:trace contextRef="#ctx0" brushRef="#br0">30 0 10136 0 0,'0'0'230'0'0,"-13"11"596"0"0,10-6-513 0 0,1-1 1 0 0,0 1-1 0 0,0 0 1 0 0,0-1-1 0 0,1 1 1 0 0,0 0-1 0 0,0 0 1 0 0,0 0-1 0 0,0 0 1 0 0,1 0-1 0 0,0 0 1 0 0,0 1-1 0 0,0-1 1 0 0,1 0-1 0 0,0 5 1 0 0,2 3 321 0 0,-1-2-125 0 0,1 0 0 0 0,0 0 0 0 0,0-1 0 0 0,1 1 0 0 0,9 17 0 0 0,-6-15-84 0 0,14 21 452 0 0,-20-32-768 0 0,1 1 1 0 0,0-1-1 0 0,0 1 0 0 0,0-1 1 0 0,1 0-1 0 0,-1 0 0 0 0,0 0 0 0 0,1 0 1 0 0,4 2-1 0 0,-6-3-76 0 0,0-1 1 0 0,1 0-1 0 0,-1 1 1 0 0,0-1-1 0 0,0 0 1 0 0,0 0-1 0 0,0 0 1 0 0,0 0-1 0 0,0 0 1 0 0,1 0-1 0 0,-1 0 0 0 0,0 0 1 0 0,0-1-1 0 0,0 1 1 0 0,0 0-1 0 0,0-1 1 0 0,0 1-1 0 0,0 0 1 0 0,0-1-1 0 0,0 0 0 0 0,0 1 1 0 0,0-1-1 0 0,0 1 1 0 0,0-1-1 0 0,0 0 1 0 0,0 0-1 0 0,-1 0 1 0 0,1 1-1 0 0,0-1 1 0 0,1-2-1 0 0,2-3 230 0 0,0-1 1 0 0,0 0-1 0 0,4-12 0 0 0,0 3 703 0 0,-8 15-961 0 0,4-6 14 0 0,0 0 0 0 0,0 0 0 0 0,0-1 0 0 0,-1 0 0 0 0,0 1-1 0 0,-1-1 1 0 0,3-16 0 0 0,0-85-1996 0 0,7 126 2024 0 0,-3 4 274 0 0,-1 1-1 0 0,0 0 0 0 0,-2 1 1 0 0,-1-1-1 0 0,6 46 0 0 0,-11-53-135 0 0,0 0 1 0 0,-1 0-1 0 0,0 0 0 0 0,-1 0 0 0 0,-1 0 0 0 0,0-1 0 0 0,-1 1 1 0 0,-1-1-1 0 0,0 0 0 0 0,-14 26 0 0 0,19-40-186 0 0,-49 86-283 0 0,29-59 110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50.220"/>
    </inkml:context>
    <inkml:brush xml:id="br0">
      <inkml:brushProperty name="width" value="0.05" units="cm"/>
      <inkml:brushProperty name="height" value="0.05" units="cm"/>
    </inkml:brush>
  </inkml:definitions>
  <inkml:trace contextRef="#ctx0" brushRef="#br0">1 28 2760 0 0,'0'0'5170'0'0,"11"-14"236"0"0,-9 14-5002 0 0,0 0 0 0 0,-1 0 0 0 0,1-1 0 0 0,0 1 0 0 0,0-1 0 0 0,0 1 0 0 0,0-1-1 0 0,-1 0 1 0 0,3 0 0 0 0,3-2-153 0 0,0 2 0 0 0,1-1-1 0 0,-1 1 1 0 0,0 1 0 0 0,0-1-1 0 0,1 1 1 0 0,13 1 0 0 0,3 0 231 0 0,64 4 1009 0 0,-17 0 629 0 0,-62-4-2336 0 0,-9-1 397 0 0,-13 1-7540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51.412"/>
    </inkml:context>
    <inkml:brush xml:id="br0">
      <inkml:brushProperty name="width" value="0.05" units="cm"/>
      <inkml:brushProperty name="height" value="0.05" units="cm"/>
    </inkml:brush>
  </inkml:definitions>
  <inkml:trace contextRef="#ctx0" brushRef="#br0">0 2 6560 0 0,'0'0'4984'0'0,"14"12"-3112"0"0,-3-1-1456 0 0,-1 0 0 0 0,0 1 0 0 0,-1 0 0 0 0,-1 0 0 0 0,0 1 0 0 0,0 0 1 0 0,-1 1-1 0 0,9 25 0 0 0,38 137 1582 0 0,-42-145-1996 0 0,7 10 114 0 0,-18-37-95 0 0,4 8 43 0 0,-5-11 149 0 0,1-4-225 0 0,0 1 1 0 0,1-1-1 0 0,-2 1 0 0 0,1-1 0 0 0,0 0 0 0 0,0 1 0 0 0,-1-5 0 0 0,1 6 3 0 0,9-50 12 0 0,10-52 242 0 0,2 1-485 0 0,-19 87 240 0 0,-1 1 0 0 0,-1-18 0 0 0,2 6 0 0 0,-3 25 0 0 0,1-1 0 0 0,-1 0 0 0 0,0 1 0 0 0,1-1 0 0 0,-1 0 0 0 0,1 1 0 0 0,0-1 0 0 0,0 1 0 0 0,-1-1 0 0 0,1 1 0 0 0,0-1 0 0 0,2-1 0 0 0,-3-13 1976 0 0,0 7-1820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52.967"/>
    </inkml:context>
    <inkml:brush xml:id="br0">
      <inkml:brushProperty name="width" value="0.05" units="cm"/>
      <inkml:brushProperty name="height" value="0.05" units="cm"/>
    </inkml:brush>
  </inkml:definitions>
  <inkml:trace contextRef="#ctx0" brushRef="#br0">30 1322 5440 0 0,'0'0'1136'0'0,"-2"-7"2418"0"0,-2-9-1524 0 0,-5-71 3153 0 0,7-45-3036 0 0,2 94-1718 0 0,-4-91 663 0 0,-2-11-968 0 0,5 86-124 0 0,0 22 0 0 0,3-40 0 0 0,2-44 0 0 0,-4 91 0 0 0,3-32 0 0 0,1-82 32 0 0,-2 73-32 0 0,1 44 0 0 0,-2 19 0 0 0,0 0 0 0 0,-1 0 0 0 0,1 0 0 0 0,-1 1 0 0 0,0-1 0 0 0,0 0 0 0 0,0 0 0 0 0,-1-6 0 0 0,0 6 0 0 0,1-1 0 0 0,0 0 0 0 0,0 1 0 0 0,0-1 0 0 0,1-7 0 0 0,0-6 0 0 0,-1-72 502 0 0,1 71-96 0 0,0 14 190 0 0,-1 14-581 0 0,1-14-1353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56.099"/>
    </inkml:context>
    <inkml:brush xml:id="br0">
      <inkml:brushProperty name="width" value="0.05" units="cm"/>
      <inkml:brushProperty name="height" value="0.05" units="cm"/>
    </inkml:brush>
  </inkml:definitions>
  <inkml:trace contextRef="#ctx0" brushRef="#br0">99 20 5240 0 0,'-3'2'5354'0'0,"-7"-14"-860"0"0,6 9-3290 0 0,-8-3 1312 0 0,11 6-2488 0 0,1 0-1 0 0,-1 0 0 0 0,1 0 0 0 0,-1 0 1 0 0,0 0-1 0 0,1 0 0 0 0,-1 1 0 0 0,1-1 0 0 0,-1 0 1 0 0,1 0-1 0 0,-1 1 0 0 0,1-1 0 0 0,-1 0 1 0 0,1 1-1 0 0,-1-1 0 0 0,1 1 0 0 0,-1-1 0 0 0,1 0 1 0 0,0 1-1 0 0,-1-1 0 0 0,0 2 0 0 0,1-2 12 0 0,-1 1 0 0 0,1-1 0 0 0,-1 0 0 0 0,0 1-1 0 0,1-1 1 0 0,-1 1 0 0 0,0-1 0 0 0,1 0 0 0 0,-1 0-1 0 0,0 0 1 0 0,1 1 0 0 0,-1-1 0 0 0,0 0 0 0 0,0 0-1 0 0,0 0-15 0 0,0 0-1 0 0,0 0 1 0 0,0 1-1 0 0,0-1 0 0 0,0 0 1 0 0,0 0-1 0 0,0 1 1 0 0,0-1-1 0 0,1 1 1 0 0,-1-1-1 0 0,0 1 0 0 0,-1 0 1 0 0,-1 3 25 0 0,-1 0 0 0 0,1 1 1 0 0,0-1-1 0 0,0 1 1 0 0,1 0-1 0 0,-1 0 0 0 0,1 0 1 0 0,0 0-1 0 0,0 0 0 0 0,1 0 1 0 0,-2 9-1 0 0,2-6 17 0 0,0-1 1 0 0,0 1-1 0 0,1 0 0 0 0,0 0 1 0 0,0 0-1 0 0,1 0 0 0 0,2 11 0 0 0,0-9 16 0 0,0 0-1 0 0,0 0 0 0 0,1 1 0 0 0,5 9 1 0 0,-8-18-7 0 0,1 1 0 0 0,-1-1 1 0 0,0 0-1 0 0,1 0 1 0 0,-1 0-1 0 0,1 0 0 0 0,0-1 1 0 0,-1 1-1 0 0,1 0 1 0 0,0-1-1 0 0,0 1 0 0 0,0-1 1 0 0,0 1-1 0 0,1-1 0 0 0,-1 0 1 0 0,0 0-1 0 0,0 0 1 0 0,1 0-1 0 0,-1 0 0 0 0,1-1 1 0 0,-1 1-1 0 0,0-1 1 0 0,4 1-1 0 0,37 5-21 0 0,-23-6-1382 0 0,-13-1-134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56.918"/>
    </inkml:context>
    <inkml:brush xml:id="br0">
      <inkml:brushProperty name="width" value="0.05" units="cm"/>
      <inkml:brushProperty name="height" value="0.05" units="cm"/>
    </inkml:brush>
  </inkml:definitions>
  <inkml:trace contextRef="#ctx0" brushRef="#br0">80 125 2304 0 0,'0'0'5572'0'0,"17"-15"-416"0"0,-15 13-4889 0 0,-1-1 1 0 0,1 0 0 0 0,-1 0 0 0 0,0 1-1 0 0,1-1 1 0 0,-1 0 0 0 0,-1 0 0 0 0,1 0 0 0 0,0 0-1 0 0,-1 0 1 0 0,1 0 0 0 0,-1-1 0 0 0,0 1-1 0 0,-1-4 1 0 0,1 0-256 0 0,-1 0-1 0 0,0 0 0 0 0,0 1 1 0 0,-1-1-1 0 0,-3-10 1 0 0,4 16-4 0 0,1 1 1 0 0,0-1-1 0 0,0 1 0 0 0,-1-1 1 0 0,1 0-1 0 0,-1 1 1 0 0,1-1-1 0 0,0 1 0 0 0,-1-1 1 0 0,1 1-1 0 0,-1-1 1 0 0,1 1-1 0 0,-1 0 0 0 0,1-1 1 0 0,-1 1-1 0 0,0-1 1 0 0,1 1-1 0 0,-1 0 0 0 0,1 0 1 0 0,-1-1-1 0 0,0 1 1 0 0,1 0-1 0 0,-1 0 0 0 0,0 0 1 0 0,0 0-1 0 0,-1 0-2 0 0,0 0 0 0 0,0 0 0 0 0,0 0-1 0 0,0 1 1 0 0,0-1 0 0 0,0 1 0 0 0,1 0-1 0 0,-1-1 1 0 0,-2 2 0 0 0,-2 2 36 0 0,-1 0 0 0 0,1 0 0 0 0,-10 9 0 0 0,14-11-17 0 0,-1 1 0 0 0,1-1 0 0 0,-1 1 0 0 0,1 0 1 0 0,0 0-1 0 0,0 0 0 0 0,0 0 0 0 0,1 0 0 0 0,-1 0 1 0 0,1 0-1 0 0,-1 1 0 0 0,1-1 0 0 0,0 0 0 0 0,0 1 0 0 0,1-1 1 0 0,-1 1-1 0 0,1-1 0 0 0,0 1 0 0 0,0 0 0 0 0,0 5 0 0 0,1-5-31 0 0,0 1 0 0 0,0-1 0 0 0,1 0 0 0 0,-1 1 0 0 0,1-1 0 0 0,0 0 0 0 0,0 0-1 0 0,0 0 1 0 0,1 0 0 0 0,0-1 0 0 0,-1 1 0 0 0,1-1 0 0 0,0 1 0 0 0,1-1 0 0 0,6 5-1 0 0,47 28 1303 0 0,-56-36-1250 0 0,0 1 1 0 0,0 0-1 0 0,1-1 0 0 0,-1 1 0 0 0,0-1 0 0 0,0 0 0 0 0,1 1 0 0 0,-1-1 0 0 0,0 0 0 0 0,1 0 0 0 0,-1 0 0 0 0,0 0 0 0 0,1 0 0 0 0,-1 0 1 0 0,0 0-1 0 0,1 0 0 0 0,-1 0 0 0 0,0-1 0 0 0,0 1 0 0 0,1-1 0 0 0,0 0 0 0 0,12-7-1536 0 0,-1-3-4795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57.568"/>
    </inkml:context>
    <inkml:brush xml:id="br0">
      <inkml:brushProperty name="width" value="0.05" units="cm"/>
      <inkml:brushProperty name="height" value="0.05" units="cm"/>
    </inkml:brush>
  </inkml:definitions>
  <inkml:trace contextRef="#ctx0" brushRef="#br0">2 188 7400 0 0,'0'0'922'0'0,"-1"-18"4985"0"0,1 5-4388 0 0,2 0 0 0 0,4-23 0 0 0,-3 24-1027 0 0,-1-1 1 0 0,2-22-1 0 0,-7 23-122 0 0,2 9-270 0 0,1 0 0 0 0,-1 0 0 0 0,0 0 1 0 0,1 0-1 0 0,0 0 0 0 0,-1-4 0 0 0,2 7-90 0 0,-1-1 0 0 0,0 1 0 0 0,0-1 0 0 0,0 1 0 0 0,0-1 0 0 0,0 1 1 0 0,1 0-1 0 0,-1-1 0 0 0,0 1 0 0 0,0-1 0 0 0,1 1 0 0 0,-1-1 0 0 0,0 1 0 0 0,1 0 0 0 0,-1-1 0 0 0,0 1 0 0 0,1 0 0 0 0,-1-1 1 0 0,1 1-1 0 0,-1 0 0 0 0,1-1 0 0 0,-1 1 0 0 0,0 0 0 0 0,1 0 0 0 0,-1 0 0 0 0,1-1 0 0 0,-1 1 0 0 0,1 0 0 0 0,-1 0 0 0 0,1 0 0 0 0,-1 0 1 0 0,1 0-1 0 0,0 0 0 0 0,-1 0 0 0 0,1 0 0 0 0,-1 0 0 0 0,1 0 0 0 0,-1 0 0 0 0,1 0 0 0 0,-1 1 0 0 0,1-1 0 0 0,0 0 0 0 0,1 1-5 0 0,1 0 0 0 0,0 0 0 0 0,-1 0 0 0 0,1 1 0 0 0,-1-1-1 0 0,1 1 1 0 0,-1-1 0 0 0,0 1 0 0 0,0 0 0 0 0,0 0 0 0 0,0 0-1 0 0,0 0 1 0 0,2 3 0 0 0,2 3 21 0 0,0 0 1 0 0,6 13-1 0 0,-3-3 125 0 0,-2 1 1 0 0,7 19-1 0 0,5 16 528 0 0,-15-47-550 0 0,1 4-1412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3:18:38.027"/>
    </inkml:context>
    <inkml:brush xml:id="br0">
      <inkml:brushProperty name="width" value="0.05" units="cm"/>
      <inkml:brushProperty name="height" value="0.05" units="cm"/>
    </inkml:brush>
  </inkml:definitions>
  <inkml:trace contextRef="#ctx0" brushRef="#br0">1 67 3224 0 0,'0'0'10288'0'0,"0"-8"-4297"0"0,1 6-5871 0 0,38-4 1591 0 0,-15 7-1178 0 0,-1-2 0 0 0,1 0 0 0 0,-1-2 0 0 0,32-7 0 0 0,72-21 659 0 0,-123 31-1177 0 0,14-5 336 0 0,-17 4 494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58.058"/>
    </inkml:context>
    <inkml:brush xml:id="br0">
      <inkml:brushProperty name="width" value="0.05" units="cm"/>
      <inkml:brushProperty name="height" value="0.05" units="cm"/>
    </inkml:brush>
  </inkml:definitions>
  <inkml:trace contextRef="#ctx0" brushRef="#br0">1 1 8408 0 0,'0'0'5250'0'0,"12"11"-2764"0"0,-6-3-2206 0 0,0 1 0 0 0,-1-1 0 0 0,0 1 1 0 0,-1 1-1 0 0,0-1 0 0 0,0 0 1 0 0,2 13-1 0 0,-1-3 258 0 0,1-1 0 0 0,1 0 0 0 0,11 21 0 0 0,3 8 681 0 0,-18-35-821 0 0,-2-11-699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58.445"/>
    </inkml:context>
    <inkml:brush xml:id="br0">
      <inkml:brushProperty name="width" value="0.05" units="cm"/>
      <inkml:brushProperty name="height" value="0.05" units="cm"/>
    </inkml:brush>
  </inkml:definitions>
  <inkml:trace contextRef="#ctx0" brushRef="#br0">0 57 2760 0 0,'6'-3'8511'0'0,"7"-4"-4233"0"0,33-24 2292 0 0,-42 29-6434 0 0,0 0-1 0 0,0 1 1 0 0,0 0-1 0 0,0-1 1 0 0,0 1-1 0 0,0 1 1 0 0,0-1-1 0 0,0 1 1 0 0,0 0-1 0 0,6 0 1 0 0,10-1-1722 0 0,-1-3-4566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59.033"/>
    </inkml:context>
    <inkml:brush xml:id="br0">
      <inkml:brushProperty name="width" value="0.05" units="cm"/>
      <inkml:brushProperty name="height" value="0.05" units="cm"/>
    </inkml:brush>
  </inkml:definitions>
  <inkml:trace contextRef="#ctx0" brushRef="#br0">16 197 3680 0 0,'0'0'623'0'0,"-3"-20"10100"0"0,-8-34-5164 0 0,10 48-5306 0 0,1 1 0 0 0,-1-1 0 0 0,1 1 1 0 0,1-1-1 0 0,-1 0 0 0 0,1 1 0 0 0,0-1 1 0 0,0 1-1 0 0,2-6 0 0 0,3-18 149 0 0,-6 27-398 0 0,1 0 0 0 0,-1 0-1 0 0,0 1 1 0 0,1-1 0 0 0,-1 0-1 0 0,1 1 1 0 0,0-1 0 0 0,0 0 0 0 0,0 1-1 0 0,0-1 1 0 0,0 1 0 0 0,0-1-1 0 0,0 1 1 0 0,0 0 0 0 0,2-3-1 0 0,-2 4-39 0 0,0-1-1 0 0,0 1 1 0 0,0-1-1 0 0,0 1 0 0 0,0-1 1 0 0,0 1-1 0 0,0-1 0 0 0,0 1 1 0 0,0 0-1 0 0,0 0 1 0 0,0 0-1 0 0,0-1 0 0 0,0 1 1 0 0,0 0-1 0 0,0 0 1 0 0,0 0-1 0 0,0 1 0 0 0,0-1 1 0 0,0 0-1 0 0,0 0 1 0 0,0 0-1 0 0,0 1 0 0 0,0-1 1 0 0,0 1-1 0 0,0-1 0 0 0,0 1 1 0 0,0-1-1 0 0,0 1 1 0 0,4 2-1476 0 0,-1-2-454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0:59.852"/>
    </inkml:context>
    <inkml:brush xml:id="br0">
      <inkml:brushProperty name="width" value="0.05" units="cm"/>
      <inkml:brushProperty name="height" value="0.05" units="cm"/>
    </inkml:brush>
  </inkml:definitions>
  <inkml:trace contextRef="#ctx0" brushRef="#br0">70 8 1840 0 0,'22'11'9092'0'0,"-32"-15"-5632"0"0,10 3-3322 0 0,-1 1-1 0 0,0 0 1 0 0,1-1 0 0 0,-1 1-1 0 0,0-1 1 0 0,0 1 0 0 0,1 0-1 0 0,-1 0 1 0 0,0-1-1 0 0,0 1 1 0 0,1 0 0 0 0,-1 0-1 0 0,0 0 1 0 0,0 0 0 0 0,0 0-1 0 0,1 0 1 0 0,-1 0 0 0 0,0 0-1 0 0,-1 1 1 0 0,-2 0-55 0 0,1 1-1 0 0,-1 0 1 0 0,1 0 0 0 0,0 0 0 0 0,-1 1-1 0 0,1-1 1 0 0,0 1 0 0 0,0-1 0 0 0,1 1-1 0 0,-1 0 1 0 0,1 0 0 0 0,-3 4 0 0 0,1-1 43 0 0,1 0 0 0 0,-1 0 0 0 0,1 0 0 0 0,1 0 0 0 0,-1 1 0 0 0,-1 7 0 0 0,4-11-98 0 0,0-1-1 0 0,0 0 1 0 0,0 1-1 0 0,0-1 1 0 0,0 1-1 0 0,0-1 0 0 0,1 0 1 0 0,-1 1-1 0 0,1-1 1 0 0,0 0-1 0 0,0 1 0 0 0,0-1 1 0 0,0 0-1 0 0,0 0 1 0 0,0 0-1 0 0,0 0 1 0 0,1 0-1 0 0,-1 0 0 0 0,1 0 1 0 0,-1 0-1 0 0,1-1 1 0 0,0 1-1 0 0,0 0 1 0 0,0-1-1 0 0,2 2 0 0 0,-1-1 93 0 0,1 0-1 0 0,-1 1 0 0 0,1-1 1 0 0,0 0-1 0 0,0-1 0 0 0,-1 1 1 0 0,1-1-1 0 0,0 0 1 0 0,1 0-1 0 0,-1 0 0 0 0,0 0 1 0 0,0-1-1 0 0,7 1 0 0 0,-9-2-96 0 0,0 1 0 0 0,-1-1 0 0 0,1 0 0 0 0,0 1-1 0 0,-1-1 1 0 0,1 0 0 0 0,-1 0 0 0 0,0 0 0 0 0,1 0-1 0 0,-1 0 1 0 0,1-1 0 0 0,-1 1 0 0 0,0 0 0 0 0,0-1-1 0 0,0 1 1 0 0,0 0 0 0 0,0-1 0 0 0,0 0 0 0 0,0 1-1 0 0,-1-1 1 0 0,1 1 0 0 0,0-1 0 0 0,-1 0 0 0 0,1 1-1 0 0,-1-1 1 0 0,0 0 0 0 0,0 0 0 0 0,0 0 0 0 0,1 1 0 0 0,-2-1-1 0 0,1 0 1 0 0,0 0 0 0 0,0 1 0 0 0,0-1 0 0 0,-1 0-1 0 0,1 1 1 0 0,-2-4 0 0 0,-1 1-20 0 0,1-1 0 0 0,0 1-1 0 0,0 0 1 0 0,0-1 0 0 0,0 1 0 0 0,1-1-1 0 0,0 0 1 0 0,0 1 0 0 0,-1-9 0 0 0,0-43-125 0 0,2 52 115 0 0,0 4 2 0 0,0 0 0 0 0,0 0 0 0 0,0 0 0 0 0,-1 0 0 0 0,1 0 0 0 0,0 0 0 0 0,0 0 1 0 0,0-1-1 0 0,0 1 0 0 0,0 0 0 0 0,0 0 0 0 0,0 0 0 0 0,0 0 0 0 0,0 0 0 0 0,0 0 0 0 0,0 0 1 0 0,0-1-1 0 0,0 1 0 0 0,0 0 0 0 0,0 0 0 0 0,0 0 0 0 0,0 0 0 0 0,0 0 0 0 0,0 0 0 0 0,0 0 0 0 0,0-1 1 0 0,0 1-1 0 0,0 0 0 0 0,1 0 0 0 0,-1 0 0 0 0,0 0 0 0 0,0 0 0 0 0,0 0 0 0 0,0 0 0 0 0,0 0 1 0 0,0 0-1 0 0,0-1 0 0 0,0 1 0 0 0,0 0 0 0 0,0 0 0 0 0,1 0 0 0 0,-1 0 0 0 0,0 0 0 0 0,0 0 1 0 0,0 0-1 0 0,0 0 0 0 0,0 0 0 0 0,0 0 0 0 0,0 0 0 0 0,1 0 0 0 0,-1 0 0 0 0,0 0 0 0 0,0 0 1 0 0,0 0-1 0 0,0 0 0 0 0,0 0 0 0 0,0 0 0 0 0,0 0 0 0 0,1 0 0 0 0,-1 0 0 0 0,0 0 0 0 0,0 0 1 0 0,7 9-184 0 0,6 13 110 0 0,2 10 82 0 0,-11-20 271 0 0,2 0 1 0 0,0 0-1 0 0,0-1 1 0 0,1 0-1 0 0,0 0 1 0 0,16 18-1 0 0,-22-29-363 0 0,-1 1-1 0 0,1-1 1 0 0,0 1-1 0 0,-1 0 1 0 0,1-1-1 0 0,0 0 1 0 0,-1 1-1 0 0,1-1 1 0 0,0 1-1 0 0,0-1 1 0 0,-1 0-1 0 0,1 1 1 0 0,0-1-1 0 0,0 0 1 0 0,0 0-1 0 0,-1 0 1 0 0,1 0-1 0 0,0 1 1 0 0,0-1-1 0 0,1-1 1 0 0,3-1-1058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1:00.500"/>
    </inkml:context>
    <inkml:brush xml:id="br0">
      <inkml:brushProperty name="width" value="0.05" units="cm"/>
      <inkml:brushProperty name="height" value="0.05" units="cm"/>
    </inkml:brush>
  </inkml:definitions>
  <inkml:trace contextRef="#ctx0" brushRef="#br0">1 1 2760 0 0,'0'0'7869'0'0,"3"16"-2918"0"0,0-4-3999 0 0,-1-1 0 0 0,2 1 1 0 0,6 15-1 0 0,2 7 12 0 0,0 6 83 0 0,-2 1 1 0 0,8 76-1 0 0,-16-100-1192 0 0,-1-7-235 0 0,0 0 1 0 0,-1 0-1 0 0,0 0 1 0 0,-2 11 0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1:01.945"/>
    </inkml:context>
    <inkml:brush xml:id="br0">
      <inkml:brushProperty name="width" value="0.05" units="cm"/>
      <inkml:brushProperty name="height" value="0.05" units="cm"/>
    </inkml:brush>
  </inkml:definitions>
  <inkml:trace contextRef="#ctx0" brushRef="#br0">34 217 3224 0 0,'-2'-1'14283'0'0,"-6"-5"-13599"0"0,6 1-487 0 0,-1 1 0 0 0,1-1 0 0 0,1 0 0 0 0,-1 0-1 0 0,1 0 1 0 0,0 0 0 0 0,0 0 0 0 0,0 0 0 0 0,1-8-1 0 0,-2-3 179 0 0,1 8-215 0 0,-5-54 1015 0 0,6 55-1100 0 0,0-1 1 0 0,0 1 0 0 0,1-1 0 0 0,0 1 0 0 0,4-15-1 0 0,-5 21-437 0 0,0 0 164 0 0,1 1 1 0 0,-1 0-1 0 0,1-1 0 0 0,-1 1 1 0 0,0-1-1 0 0,1 1 1 0 0,-1 0-1 0 0,1-1 1 0 0,-1 1-1 0 0,1 0 1 0 0,-1-1-1 0 0,1 1 1 0 0,-1 0-1 0 0,1 0 0 0 0,0 0 1 0 0,-1-1-1 0 0,1 1 1 0 0,4-1-1865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1:02.641"/>
    </inkml:context>
    <inkml:brush xml:id="br0">
      <inkml:brushProperty name="width" value="0.05" units="cm"/>
      <inkml:brushProperty name="height" value="0.05" units="cm"/>
    </inkml:brush>
  </inkml:definitions>
  <inkml:trace contextRef="#ctx0" brushRef="#br0">1 131 5528 0 0,'0'0'5088'0'0,"10"14"-2016"0"0,15 2-214 0 0,-24-16-2765 0 0,0 0 0 0 0,0 0 0 0 0,-1 0 0 0 0,1 0 0 0 0,0-1 0 0 0,0 1 0 0 0,0 0 0 0 0,-1-1 1 0 0,1 1-1 0 0,0 0 0 0 0,0-1 0 0 0,-1 1 0 0 0,1-1 0 0 0,0 1 0 0 0,-1-1 0 0 0,1 0 0 0 0,0 1 0 0 0,-1-1 0 0 0,1 1 0 0 0,-1-1 0 0 0,1-1 0 0 0,15-19-43 0 0,-13 18 130 0 0,0-1-135 0 0,-1 0-1 0 0,1 0 0 0 0,-1 0 0 0 0,0-1 0 0 0,0 1 0 0 0,0-1 0 0 0,-1 1 1 0 0,0-1-1 0 0,0 1 0 0 0,0-1 0 0 0,1-5 0 0 0,-2 7-25 0 0,0 0 0 0 0,0-1-1 0 0,-1 1 1 0 0,1 0 0 0 0,-1 0-1 0 0,1-1 1 0 0,-1 1 0 0 0,0 0 0 0 0,0 0-1 0 0,-1 0 1 0 0,1 0 0 0 0,-1 0 0 0 0,1 0-1 0 0,-1 1 1 0 0,0-1 0 0 0,-4-4-1 0 0,5 6-7 0 0,1 0-1 0 0,-1 0 0 0 0,0 0 0 0 0,0 0 0 0 0,0 0 0 0 0,0 0 0 0 0,0 1 1 0 0,0-1-1 0 0,0 0 0 0 0,0 1 0 0 0,0-1 0 0 0,-1 1 0 0 0,1-1 0 0 0,0 1 1 0 0,0-1-1 0 0,0 1 0 0 0,-1 0 0 0 0,1 0 0 0 0,-3-1 0 0 0,3 2-13 0 0,0-1-1 0 0,0 1 1 0 0,0-1-1 0 0,0 1 1 0 0,-1-1-1 0 0,1 1 0 0 0,0 0 1 0 0,0 0-1 0 0,0-1 1 0 0,0 1-1 0 0,0 0 1 0 0,1 0-1 0 0,-1 0 0 0 0,0 0 1 0 0,0 0-1 0 0,1 0 1 0 0,-1 0-1 0 0,0 0 1 0 0,1 1-1 0 0,-1 0 0 0 0,-2 3-19 0 0,0-1 0 0 0,1 1 0 0 0,0 0-1 0 0,0 0 1 0 0,0 0 0 0 0,0 0-1 0 0,1 1 1 0 0,0-1 0 0 0,0 0 0 0 0,0 1-1 0 0,1-1 1 0 0,0 0 0 0 0,0 1-1 0 0,1 8 1 0 0,6 10-57 0 0,-6-20 72 0 0,1 0 1 0 0,-1-1 0 0 0,0 1 0 0 0,0 0-1 0 0,0 0 1 0 0,-1 0 0 0 0,1 7-1 0 0,-2-11 20 0 0,1 1-1 0 0,0 0 1 0 0,0 0-1 0 0,0-1 0 0 0,0 1 1 0 0,0 0-1 0 0,0-1 0 0 0,0 1 1 0 0,1 0-1 0 0,-1-1 1 0 0,0 1-1 0 0,0 0 0 0 0,0-1 1 0 0,1 1-1 0 0,-1 0 0 0 0,0-1 1 0 0,1 1-1 0 0,-1 0 1 0 0,0-1-1 0 0,1 1 0 0 0,-1-1 1 0 0,1 1-1 0 0,-1-1 0 0 0,1 1 1 0 0,0 0-1 0 0,1-1 42 0 0,-1 1-1 0 0,1 0 1 0 0,-1-1 0 0 0,1 0-1 0 0,-1 1 1 0 0,1-1 0 0 0,-1 0-1 0 0,1 0 1 0 0,-1 1 0 0 0,1-1-1 0 0,1-1 1 0 0,4 1 188 0 0,1-2 0 0 0,-1 1 0 0 0,12-5 0 0 0,8-5 63 0 0,-20 8-727 0 0,-1 0 1 0 0,1 1-1 0 0,0 0 0 0 0,8-2 0 0 0,-10 3-1040 0 0,0 0-331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1:03.281"/>
    </inkml:context>
    <inkml:brush xml:id="br0">
      <inkml:brushProperty name="width" value="0.05" units="cm"/>
      <inkml:brushProperty name="height" value="0.05" units="cm"/>
    </inkml:brush>
  </inkml:definitions>
  <inkml:trace contextRef="#ctx0" brushRef="#br0">55 37 1376 0 0,'0'-16'271'0'0,"0"15"175"0"0,0 0-1 0 0,0 0 1 0 0,0 0-1 0 0,-1-1 1 0 0,1 1-1 0 0,-1 0 1 0 0,1 0-1 0 0,-1 0 1 0 0,1 0-1 0 0,-1 0 1 0 0,1 0-1 0 0,-1 0 1 0 0,0 1-1 0 0,-1-3 1 0 0,2 3-156 0 0,-1-1 1 0 0,0 1 0 0 0,1 0 0 0 0,-1-1-1 0 0,1 1 1 0 0,-1 0 0 0 0,1 0-1 0 0,-1-1 1 0 0,0 1 0 0 0,1 0 0 0 0,-1 0-1 0 0,0 0 1 0 0,1 0 0 0 0,-1 0 0 0 0,0 0-1 0 0,1 0 1 0 0,-1 0 0 0 0,0 0-1 0 0,0 0 1 0 0,-1 1-227 0 0,1-1-1 0 0,-1 1 1 0 0,1 0-1 0 0,-1-1 0 0 0,1 1 1 0 0,0 0-1 0 0,-1 0 1 0 0,1 0-1 0 0,0 0 1 0 0,-3 2-1 0 0,3-1 136 0 0,-1 0 0 0 0,1 0 0 0 0,-1-1-1 0 0,1 1 1 0 0,-1 1 0 0 0,1-1 0 0 0,0 0 0 0 0,0 0-1 0 0,0 0 1 0 0,-1 5 0 0 0,2-6-185 0 0,0 0 0 0 0,0 0 0 0 0,0-1-1 0 0,0 1 1 0 0,0 0 0 0 0,0 0 0 0 0,0 0 0 0 0,0 0 0 0 0,0 0 0 0 0,0 0-1 0 0,1-1 1 0 0,-1 1 0 0 0,0 0 0 0 0,1 0 0 0 0,-1 0 0 0 0,0-1-1 0 0,1 1 1 0 0,-1 0 0 0 0,1 0 0 0 0,0-1 0 0 0,-1 1 0 0 0,1 0-1 0 0,-1-1 1 0 0,1 1 0 0 0,0-1 0 0 0,-1 1 0 0 0,1-1 0 0 0,0 1 0 0 0,0-1-1 0 0,-1 0 1 0 0,1 1 0 0 0,0-1 0 0 0,0 0 0 0 0,0 1 0 0 0,1-1-1 0 0,24 6 1886 0 0,-22-6-1798 0 0,0 1 0 0 0,0 0 1 0 0,1 0-1 0 0,-1 0 0 0 0,0 0 0 0 0,0 1 0 0 0,0 0 1 0 0,-1 0-1 0 0,1 0 0 0 0,0 0 0 0 0,5 4 1 0 0,13 11 62 0 0,-18-13-130 0 0,1-1 0 0 0,0 1 0 0 0,-1-1 1 0 0,0 1-1 0 0,7 9 0 0 0,-10-12-16 0 0,0 1 1 0 0,0-1 0 0 0,0 1-1 0 0,-1 0 1 0 0,1-1-1 0 0,-1 1 1 0 0,1 0-1 0 0,-1 0 1 0 0,1 0 0 0 0,-1-1-1 0 0,0 1 1 0 0,0 0-1 0 0,0 0 1 0 0,0 0-1 0 0,0 0 1 0 0,0-1-1 0 0,-1 1 1 0 0,1 0 0 0 0,0 0-1 0 0,-1 0 1 0 0,0-1-1 0 0,1 1 1 0 0,-2 1-1 0 0,0 2 24 0 0,0-1-1 0 0,-1 0 0 0 0,0 0 0 0 0,0 0 0 0 0,0 0 1 0 0,0-1-1 0 0,0 1 0 0 0,-1-1 0 0 0,0 0 1 0 0,1 0-1 0 0,-7 4 0 0 0,7-5-72 0 0,0 0 1 0 0,-1-1-1 0 0,1 1 0 0 0,0-1 1 0 0,-1 1-1 0 0,0-1 0 0 0,1 0 1 0 0,-1 0-1 0 0,0-1 0 0 0,1 1 1 0 0,-1-1-1 0 0,0 0 0 0 0,0 0 1 0 0,1 0-1 0 0,-6-1 0 0 0,8 1 32 0 0,-3-1-1270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1:04.062"/>
    </inkml:context>
    <inkml:brush xml:id="br0">
      <inkml:brushProperty name="width" value="0.05" units="cm"/>
      <inkml:brushProperty name="height" value="0.05" units="cm"/>
    </inkml:brush>
  </inkml:definitions>
  <inkml:trace contextRef="#ctx0" brushRef="#br0">65 121 8288 0 0,'0'0'633'0'0,"1"0"-441"0"0,0-1 162 0 0,0 0 0 0 0,1 0 1 0 0,-1 0-1 0 0,0 0 0 0 0,0 0 0 0 0,0 0 0 0 0,0-1 0 0 0,0 1 1 0 0,0 0-1 0 0,-1-1 0 0 0,1 1 0 0 0,0 0 0 0 0,-1-1 1 0 0,1 1-1 0 0,0-2 0 0 0,2-3 456 0 0,-2 3-531 0 0,0 0 0 0 0,-1 0 0 0 0,1 0 0 0 0,0 1 0 0 0,-1-1 0 0 0,0 0 0 0 0,0 0-1 0 0,0 0 1 0 0,0 0 0 0 0,0 0 0 0 0,0 0 0 0 0,-2-5 0 0 0,0-2 320 0 0,-1 0 0 0 0,-5-12 0 0 0,8 21-591 0 0,0 1 1 0 0,-1-1 0 0 0,1 1 0 0 0,0-1-1 0 0,0 1 1 0 0,-1-1 0 0 0,1 1 0 0 0,0 0-1 0 0,0-1 1 0 0,-1 1 0 0 0,1-1-1 0 0,-1 1 1 0 0,1 0 0 0 0,0-1 0 0 0,-1 1-1 0 0,1 0 1 0 0,-1 0 0 0 0,1-1 0 0 0,0 1-1 0 0,-1 0 1 0 0,1 0 0 0 0,-1 0-1 0 0,1-1 1 0 0,-1 1 0 0 0,1 0 0 0 0,-1 0-1 0 0,0 0 1 0 0,0 0-3 0 0,0 0 1 0 0,0 1-1 0 0,0-1 0 0 0,-1 0 1 0 0,1 1-1 0 0,0-1 0 0 0,0 1 0 0 0,0-1 1 0 0,0 1-1 0 0,0-1 0 0 0,-1 2 0 0 0,-22 22-16 0 0,24-23 15 0 0,-3 2-8 0 0,0 1 0 0 0,1-1 0 0 0,0 1-1 0 0,0 0 1 0 0,0 0 0 0 0,0 0 0 0 0,0 0-1 0 0,1 0 1 0 0,0 0 0 0 0,0 1 0 0 0,0-1-1 0 0,0 0 1 0 0,1 1 0 0 0,0-1 0 0 0,0 0 0 0 0,0 1-1 0 0,0-1 1 0 0,1 1 0 0 0,-1-1 0 0 0,1 0-1 0 0,0 0 1 0 0,0 1 0 0 0,1-1 0 0 0,0 0-1 0 0,-1 0 1 0 0,1 0 0 0 0,0 0 0 0 0,1-1-1 0 0,-1 1 1 0 0,1-1 0 0 0,0 1 0 0 0,0-1-1 0 0,0 0 1 0 0,0 0 0 0 0,0 0 0 0 0,1 0 0 0 0,-1-1-1 0 0,1 1 1 0 0,0-1 0 0 0,-1 0 0 0 0,7 2-1 0 0,33 7 312 0 0,-13-6-3104 0 0,-26-4 820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1:04.492"/>
    </inkml:context>
    <inkml:brush xml:id="br0">
      <inkml:brushProperty name="width" value="0.05" units="cm"/>
      <inkml:brushProperty name="height" value="0.05" units="cm"/>
    </inkml:brush>
  </inkml:definitions>
  <inkml:trace contextRef="#ctx0" brushRef="#br0">51 229 10800 0 0,'0'0'812'0'0,"-6"-11"-302"0"0,1-1 1268 0 0,0 1-1 0 0,-4-14 0 0 0,-10-50 386 0 0,15 60-1443 0 0,3 10-558 0 0,1 0 0 0 0,-1 0 0 0 0,1 0 0 0 0,0 0 1 0 0,0-1-1 0 0,0 1 0 0 0,2-6 0 0 0,-2 8-407 0 0,1 0-1 0 0,0 0 1 0 0,0 0 0 0 0,0 0-1 0 0,0 0 1 0 0,1 1 0 0 0,2-6-1 0 0,-1 4-1786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3:18:38.460"/>
    </inkml:context>
    <inkml:brush xml:id="br0">
      <inkml:brushProperty name="width" value="0.05" units="cm"/>
      <inkml:brushProperty name="height" value="0.05" units="cm"/>
    </inkml:brush>
  </inkml:definitions>
  <inkml:trace contextRef="#ctx0" brushRef="#br0">66 566 3224 0 0,'3'8'-214'0'0,"-1"-9"1559"0"0,2-13 3676 0 0,-1 2-1643 0 0,-1 1-2317 0 0,-1 1 0 0 0,0-1 0 0 0,0 0 0 0 0,-1 0 0 0 0,-1 0-1 0 0,1 0 1 0 0,-5-19 0 0 0,0-6 103 0 0,-16-71 846 0 0,5 4-1071 0 0,2 26-718 0 0,5 32-219 0 0,6 32-17 0 0,0 1 0 0 0,1 0 0 0 0,-2-24 0 0 0,11 44-713 0 0,1 3 282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1:05.044"/>
    </inkml:context>
    <inkml:brush xml:id="br0">
      <inkml:brushProperty name="width" value="0.05" units="cm"/>
      <inkml:brushProperty name="height" value="0.05" units="cm"/>
    </inkml:brush>
  </inkml:definitions>
  <inkml:trace contextRef="#ctx0" brushRef="#br0">5 69 2760 0 0,'-4'15'10062'0'0,"5"-12"-9902"0"0,0-1-1 0 0,0 1 0 0 0,1 0 0 0 0,-1-1 0 0 0,1 1 1 0 0,-1-1-1 0 0,1 0 0 0 0,0 1 0 0 0,0-1 1 0 0,0 0-1 0 0,0 0 0 0 0,3 2 0 0 0,2 3 37 0 0,18 24-199 0 0,-7-8 1783 0 0,-6-9 2841 0 0,-4-29-2997 0 0,-4-16-1422 0 0,-2 0-1 0 0,-2-42 1 0 0,0 31-456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1:05.780"/>
    </inkml:context>
    <inkml:brush xml:id="br0">
      <inkml:brushProperty name="width" value="0.05" units="cm"/>
      <inkml:brushProperty name="height" value="0.05" units="cm"/>
    </inkml:brush>
  </inkml:definitions>
  <inkml:trace contextRef="#ctx0" brushRef="#br0">82 13 1376 0 0,'-16'-11'11849'0'0,"15"11"-11639"0"0,0-1 1 0 0,0 1 0 0 0,-1 0-1 0 0,1 0 1 0 0,0 0-1 0 0,-1 0 1 0 0,1 0-1 0 0,0 0 1 0 0,-1 0 0 0 0,1 1-1 0 0,0-1 1 0 0,0 0-1 0 0,-1 1 1 0 0,1-1-1 0 0,0 1 1 0 0,0-1 0 0 0,0 1-1 0 0,-1 0 1 0 0,1 0-1 0 0,0-1 1 0 0,0 1-1 0 0,0 0 1 0 0,0 0-1 0 0,0 0 1 0 0,1 0 0 0 0,-1 0-1 0 0,-1 2 1 0 0,-2 2-160 0 0,0 0 1 0 0,0 0-1 0 0,1 1 1 0 0,-4 7-1 0 0,5-8-13 0 0,0 1 0 0 0,0-1 1 0 0,1 1-1 0 0,0 0 0 0 0,0-1 0 0 0,0 1 0 0 0,1 0 0 0 0,0 0 0 0 0,0-1 1 0 0,1 10-1 0 0,-1-12-35 0 0,1 1 0 0 0,0 0-1 0 0,0-1 1 0 0,0 1 0 0 0,0 0 0 0 0,0-1 0 0 0,1 1 0 0 0,0-1 0 0 0,-1 0 0 0 0,1 1 0 0 0,0-1 0 0 0,1 0 0 0 0,-1 0 0 0 0,1-1 0 0 0,-1 1-1 0 0,7 4 1 0 0,-8-5 29 0 0,1-1 0 0 0,0 0-1 0 0,0 0 1 0 0,-1-1 0 0 0,1 1-1 0 0,0 0 1 0 0,0-1-1 0 0,0 1 1 0 0,0-1 0 0 0,0 0-1 0 0,0 1 1 0 0,0-1 0 0 0,0 0-1 0 0,0 0 1 0 0,0 0-1 0 0,0-1 1 0 0,0 1 0 0 0,0 0-1 0 0,0-1 1 0 0,0 1 0 0 0,0-1-1 0 0,0 0 1 0 0,0 0-1 0 0,0 0 1 0 0,-1 1 0 0 0,1-2-1 0 0,0 1 1 0 0,-1 0-1 0 0,1 0 1 0 0,0 0 0 0 0,-1-1-1 0 0,0 1 1 0 0,3-4 0 0 0,-1 1 4 0 0,0 0 1 0 0,1 0 0 0 0,-2 0-1 0 0,1-1 1 0 0,0 1 0 0 0,-1-1-1 0 0,0 0 1 0 0,0 0 0 0 0,-1 0-1 0 0,1 0 1 0 0,-1 0 0 0 0,1-5-1 0 0,-2 3-72 0 0,-1 1 0 0 0,1 0-1 0 0,-1-1 1 0 0,-1 1-1 0 0,1 0 1 0 0,-1-1 0 0 0,0 1-1 0 0,0 0 1 0 0,-1 0 0 0 0,1 0-1 0 0,-8-9 1 0 0,7 8-96 0 0,-5-6-22 0 0,8 12 70 0 0,8 14 5 0 0,5 5 492 0 0,-1 1 1 0 0,-1 0-1 0 0,13 32 1 0 0,-9-19 505 0 0,-13-27-1117 0 0,0-1-1 0 0,1 0 0 0 0,-1 0 1 0 0,1 0-1 0 0,4 5 0 0 0,-1-16-4541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1:06.227"/>
    </inkml:context>
    <inkml:brush xml:id="br0">
      <inkml:brushProperty name="width" value="0.05" units="cm"/>
      <inkml:brushProperty name="height" value="0.05" units="cm"/>
    </inkml:brush>
  </inkml:definitions>
  <inkml:trace contextRef="#ctx0" brushRef="#br0">26 1 2760 0 0,'-9'0'-1197'0'0,"-8"8"13652"0"0,17-7-12188 0 0,0-1-85 0 0,0 1 1 0 0,1 0-1 0 0,-1 0 0 0 0,0-1 1 0 0,0 1-1 0 0,1 0 1 0 0,-1-1-1 0 0,0 1 0 0 0,1 0 1 0 0,-1-1-1 0 0,1 1 1 0 0,-1 0-1 0 0,1-1 0 0 0,0 1 1 0 0,7 11 473 0 0,0-1 1 0 0,0 1-1 0 0,-1 0 1 0 0,-1 0-1 0 0,9 24 0 0 0,-9-19-117 0 0,-2 0-1 0 0,0 0 1 0 0,3 24-1 0 0,-5-21-472 0 0,2 0-1 0 0,6 19 1 0 0,-10-36-1773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1:06.658"/>
    </inkml:context>
    <inkml:brush xml:id="br0">
      <inkml:brushProperty name="width" value="0.05" units="cm"/>
      <inkml:brushProperty name="height" value="0.05" units="cm"/>
    </inkml:brush>
  </inkml:definitions>
  <inkml:trace contextRef="#ctx0" brushRef="#br0">3 41 4144 0 0,'0'0'191'0'0,"0"0"-11"0"0,-3 0 285 0 0,16-2 10281 0 0,9-5-7060 0 0,-12 4-2052 0 0,39-13 1563 0 0,-32 10-5179 0 0,-1 0-4294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1:07.032"/>
    </inkml:context>
    <inkml:brush xml:id="br0">
      <inkml:brushProperty name="width" value="0.05" units="cm"/>
      <inkml:brushProperty name="height" value="0.05" units="cm"/>
    </inkml:brush>
  </inkml:definitions>
  <inkml:trace contextRef="#ctx0" brushRef="#br0">74 104 6448 0 0,'8'5'7996'0'0,"2"12"-5249"0"0,-7-11-1911 0 0,0 0-369 0 0,0 1 0 0 0,0 0 0 0 0,3 14 0 0 0,6 15-1140 0 0</inkml:trace>
  <inkml:trace contextRef="#ctx0" brushRef="#br0" timeOffset="1">11 1 19351 0 0,'0'0'1472'0'0,"-3"4"-928"0"0,0-3-440 0 0,0 2-104 0 0,1-1 0 0 0,16-8-7655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1:07.576"/>
    </inkml:context>
    <inkml:brush xml:id="br0">
      <inkml:brushProperty name="width" value="0.05" units="cm"/>
      <inkml:brushProperty name="height" value="0.05" units="cm"/>
    </inkml:brush>
  </inkml:definitions>
  <inkml:trace contextRef="#ctx0" brushRef="#br0">65 23 10136 0 0,'0'1'66'0'0,"-1"-1"0"0"0,1 1-1 0 0,-1 0 1 0 0,1 0 0 0 0,-1-1 0 0 0,1 1 0 0 0,-1-1 0 0 0,1 1 0 0 0,-1 0 0 0 0,0-1 0 0 0,1 1 0 0 0,-1-1 0 0 0,0 1 0 0 0,0-1-1 0 0,1 0 1 0 0,-1 1 0 0 0,0-1 0 0 0,0 0 0 0 0,0 0 0 0 0,1 1 0 0 0,-1-1 0 0 0,0 0 0 0 0,0 0 0 0 0,-1 0 0 0 0,-1 1 234 0 0,1-1 19 0 0,1 1-1 0 0,-1 0 1 0 0,0 0 0 0 0,1 0 0 0 0,-1 0 0 0 0,1 0 0 0 0,-1 0 0 0 0,1 0 0 0 0,-1 0 0 0 0,1 0 0 0 0,0 1 0 0 0,0-1 0 0 0,0 1 0 0 0,-2 2 0 0 0,-11 23 236 0 0,12-22-267 0 0,1 0-1 0 0,0 1 0 0 0,0-1 0 0 0,0 1 0 0 0,1-1 0 0 0,0 1 0 0 0,0-1 0 0 0,0 1 0 0 0,1-1 0 0 0,-1 1 1 0 0,4 9-1 0 0,-2-9-226 0 0,0 0 0 0 0,0 1 0 0 0,0-1 0 0 0,1 0 0 0 0,0-1 0 0 0,0 1 0 0 0,1-1 0 0 0,0 1 0 0 0,7 7 0 0 0,-10-11-34 0 0,1-1 0 0 0,-1 1 0 0 0,1-1 0 0 0,-1 0 0 0 0,1 0 0 0 0,-1 1 0 0 0,1-1 0 0 0,0 0 0 0 0,0 0 0 0 0,0-1 0 0 0,-1 1 0 0 0,1 0 0 0 0,0-1 0 0 0,0 1 0 0 0,0-1 0 0 0,0 1 0 0 0,0-1 0 0 0,0 0 0 0 0,0 0 0 0 0,0 0 0 0 0,1 0 0 0 0,-1 0-1 0 0,0-1 1 0 0,0 1 0 0 0,0 0 0 0 0,3-2 0 0 0,0 0 74 0 0,1-1 0 0 0,-1 1 0 0 0,0-1-1 0 0,0 0 1 0 0,0-1 0 0 0,8-6 0 0 0,-12 8-93 0 0,0 1 1 0 0,0 0 0 0 0,0 0-1 0 0,0 0 1 0 0,0 0-1 0 0,0-1 1 0 0,0 1 0 0 0,-1 0-1 0 0,1-1 1 0 0,0 1 0 0 0,-1-1-1 0 0,1 1 1 0 0,-1-1-1 0 0,0 1 1 0 0,1-1 0 0 0,-1 1-1 0 0,0-1 1 0 0,0 1 0 0 0,0-1-1 0 0,0 1 1 0 0,0-1-1 0 0,-1 1 1 0 0,1-1 0 0 0,0 1-1 0 0,-1-1 1 0 0,1 1 0 0 0,-1-1-1 0 0,1 1 1 0 0,-1-1-1 0 0,0 1 1 0 0,-1-2 0 0 0,-20-30 148 0 0,-31-35 0 0 0,4 7-147 0 0,59 61-2265 0 0,-6 0 1044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1:08.088"/>
    </inkml:context>
    <inkml:brush xml:id="br0">
      <inkml:brushProperty name="width" value="0.05" units="cm"/>
      <inkml:brushProperty name="height" value="0.05" units="cm"/>
    </inkml:brush>
  </inkml:definitions>
  <inkml:trace contextRef="#ctx0" brushRef="#br0">13 193 6448 0 0,'-3'-5'7669'0'0,"-3"-8"-5841"0"0,4 1-1125 0 0,1-1 1 0 0,0 1-1 0 0,1-1 1 0 0,3-20-1 0 0,-2 24-285 0 0,0 1 0 0 0,1 0 0 0 0,0 0-1 0 0,0 0 1 0 0,1 0 0 0 0,0 0 0 0 0,8-14 0 0 0,-10 21-397 0 0,0 0 0 0 0,-1 1 0 0 0,1-1 0 0 0,0 0 0 0 0,-1 0 0 0 0,1 0 0 0 0,0 1 1 0 0,0-1-1 0 0,0 0 0 0 0,-1 1 0 0 0,1-1 0 0 0,0 1 0 0 0,0-1 0 0 0,0 1 0 0 0,0-1 0 0 0,0 1 1 0 0,0 0-1 0 0,0 0 0 0 0,0-1 0 0 0,0 1 0 0 0,1 0 0 0 0,-1 0 0 0 0,0 0 0 0 0,0 0 1 0 0,0 0-1 0 0,0 0 0 0 0,0 0 0 0 0,0 1 0 0 0,0-1 0 0 0,0 0 0 0 0,0 0 0 0 0,0 1 0 0 0,0-1 1 0 0,0 1-1 0 0,0-1 0 0 0,0 1 0 0 0,0-1 0 0 0,0 1 0 0 0,0 0 0 0 0,6 4 39 0 0,-1 0 0 0 0,-1 0 0 0 0,1 0 0 0 0,6 8 1 0 0,-8-8 20 0 0,9 10 163 0 0,0 1-1 0 0,-1 0 0 0 0,14 25 1 0 0,-20-29-520 0 0,0 0 1 0 0,8 23-1 0 0,-5 7-5412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1:19.718"/>
    </inkml:context>
    <inkml:brush xml:id="br0">
      <inkml:brushProperty name="width" value="0.05" units="cm"/>
      <inkml:brushProperty name="height" value="0.05" units="cm"/>
    </inkml:brush>
  </inkml:definitions>
  <inkml:trace contextRef="#ctx0" brushRef="#br0">76 23 1376 0 0,'0'0'13498'0'0,"-1"-2"-13339"0"0,1 2 4 0 0,21-2 3837 0 0,-10 1-3942 0 0,0 0 1 0 0,0 1-1 0 0,0 0 0 0 0,0 0 1 0 0,11 3-1 0 0,-20-3-45 0 0,0 0 0 0 0,0 0-1 0 0,-1 0 1 0 0,1 0 0 0 0,0 0 0 0 0,0-1-1 0 0,-1 1 1 0 0,1 0 0 0 0,0-1 0 0 0,-1 0-1 0 0,1 1 1 0 0,2-3 0 0 0,7-1-150 0 0,-8 4 136 0 0,12-5 466 0 0,-14 5-321 0 0,-27 2 1224 0 0,16-4-1302 0 0,0 1-1 0 0,0 1 0 0 0,0 0 0 0 0,-18 1 1 0 0,-7 1 281 0 0,-28-8 467 0 0,48 9-814 0 0,5-1 0 0 0,0-3 51 0 0,13-1 57 0 0,-2 2-102 0 0,0-1 0 0 0,0 1 1 0 0,0 0-1 0 0,0 0 0 0 0,0 0 0 0 0,0 0 1 0 0,1 0-1 0 0,-1 0 0 0 0,0 0 0 0 0,0 1 1 0 0,0-1-1 0 0,0 0 0 0 0,0 1 0 0 0,0-1 1 0 0,-1 0-1 0 0,1 1 0 0 0,0-1 0 0 0,1 2 1 0 0,-1-2-77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11:21.669"/>
    </inkml:context>
    <inkml:brush xml:id="br0">
      <inkml:brushProperty name="width" value="0.05" units="cm"/>
      <inkml:brushProperty name="height" value="0.05" units="cm"/>
    </inkml:brush>
  </inkml:definitions>
  <inkml:trace contextRef="#ctx0" brushRef="#br0">0 38 3224 0 0,'0'0'8022'0'0,"22"0"-4611"0"0,-21 0-3244 0 0,11 1 936 0 0,-11-1-1011 0 0,0 0-1 0 0,0 1 0 0 0,1-1 0 0 0,-1 0 1 0 0,0 0-1 0 0,0 0 0 0 0,1 0 0 0 0,-1 0 1 0 0,0 0-1 0 0,1-1 0 0 0,-1 1 1 0 0,0 0-1 0 0,0-1 0 0 0,1 1 0 0 0,-1-1 1 0 0,0 1-1 0 0,1-2 0 0 0,25-8 853 0 0,-27 10-941 0 0,1 0-1 0 0,-1 0 1 0 0,1-1-1 0 0,-1 1 1 0 0,1 0-1 0 0,-1 0 1 0 0,1 0-1 0 0,-1 0 1 0 0,1 0-1 0 0,-1-1 1 0 0,1 1-1 0 0,0 0 1 0 0,-1 0-1 0 0,1 0 1 0 0,-1 0-1 0 0,1 1 1 0 0,-1-1-1 0 0,1 0 1 0 0,-1 0-1 0 0,1 0 1 0 0,-1 0-1 0 0,2 1 1 0 0,-1-1-3 0 0,1 1 1 0 0,0-1 0 0 0,0 1-1 0 0,0-1 1 0 0,-1 0 0 0 0,1 1-1 0 0,0-1 1 0 0,0 0 0 0 0,0 0-1 0 0,0-1 1 0 0,-1 1-1 0 0,1 0 1 0 0,3-2 0 0 0,19 2 273 0 0,-19-1-220 0 0,0 1-1 0 0,-1-1 0 0 0,1 1 0 0 0,0 0 0 0 0,-1 0 0 0 0,8 1 1 0 0,5 0 153 0 0,8-2 142 0 0,30-2-636 0 0,-54 3 527 0 0,-1-3 962 0 0,-1 3-1154 0 0,-2-1-24 0 0,0 0 24 0 0,0 0-29 0 0,1 0 0 0 0,0 1-1 0 0,-1-1 1 0 0,1 1-1 0 0,0 0 1 0 0,-1 0 0 0 0,1 0-1 0 0,-4 0 1 0 0,-7 0 113 0 0,3-2-26 0 0,0 0 0 0 0,0 0 0 0 0,-19 0 0 0 0,-81 0 1478 0 0,64 0-1452 0 0,46 3-169 0 0,8 8-796 0 0,-6-5-181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4:28.427"/>
    </inkml:context>
    <inkml:brush xml:id="br0">
      <inkml:brushProperty name="width" value="0.05" units="cm"/>
      <inkml:brushProperty name="height" value="0.05" units="cm"/>
    </inkml:brush>
  </inkml:definitions>
  <inkml:trace contextRef="#ctx0" brushRef="#br0">4362 1691 3968 0 0,'0'0'13935'0'0,"-14"-3"-12908"0"0,-13-10 498 0 0,17 6-964 0 0,-14-8 246 0 0,2 5-284 0 0,21 10-428 0 0,-10-7 345 0 0,9 7-407 0 0,1 0 1 0 0,0-1 0 0 0,-1 1 0 0 0,1 0 0 0 0,0-1-1 0 0,0 1 1 0 0,-1-1 0 0 0,1 0 0 0 0,0 1 0 0 0,0-1 0 0 0,0 0-1 0 0,-1-1 1 0 0,1 1 3 0 0,-1 0 0 0 0,1 1 0 0 0,0-1 0 0 0,0 0-1 0 0,0 0 1 0 0,-1 1 0 0 0,1-1 0 0 0,0 1 0 0 0,-1-1 0 0 0,1 1 0 0 0,-1-1-1 0 0,-1 1 1 0 0,0 0 20 0 0,1-1 0 0 0,-1 1 0 0 0,0-1-1 0 0,1 1 1 0 0,-1-1 0 0 0,1 0 0 0 0,-1 0-1 0 0,-2-2 1 0 0,-17-5 148 0 0,-3-2-65 0 0,16 6-50 0 0,0 0-1 0 0,-12-8 1 0 0,-13-7 28 0 0,6 8 133 0 0,18 7-239 0 0,-1-1-1 0 0,1 2 1 0 0,-14-4-1 0 0,18 6 11 0 0,1 0-1 0 0,0 0 1 0 0,0 0-1 0 0,0-1 1 0 0,0 0-1 0 0,-9-5 1 0 0,10 5 3 0 0,-1 0-1 0 0,1 0 1 0 0,-1 1-1 0 0,1 0 1 0 0,-1 0 0 0 0,-8-1-1 0 0,-12-3 49 0 0,-21-4 55 0 0,38 7-104 0 0,0 1 1 0 0,-14 0-1 0 0,-13-2 39 0 0,10 1-8 0 0,21 2-37 0 0,1 0-1 0 0,-1 0 1 0 0,1 0-1 0 0,-1-1 1 0 0,1 1-1 0 0,-1-1 0 0 0,-5-2 1 0 0,-3-2 46 0 0,1 2 1 0 0,-16-4 0 0 0,1 0 8 0 0,2 3 7 0 0,18 3-62 0 0,1 1 0 0 0,0-1 0 0 0,0 0 0 0 0,-5-2 0 0 0,-11-1-7 0 0,13 3 7 0 0,0-1 0 0 0,1 0-1 0 0,-10-4 1 0 0,10 3-6 0 0,-1 1-1 0 0,0-1 1 0 0,-10-1-1 0 0,3 2 26 0 0,0-1 0 0 0,1 0 0 0 0,-19-8 0 0 0,-41-12 103 0 0,33 11-92 0 0,-57-11 16 0 0,47 13-52 0 0,-52-35 120 0 0,97 42-132 0 0,0 0 0 0 0,0-1 0 0 0,0 1 0 0 0,-8-9 0 0 0,7 7 0 0 0,0 0 0 0 0,0 0 0 0 0,-14-7 0 0 0,8 5 11 0 0,0 0 0 0 0,1-1-1 0 0,0 0 1 0 0,0-1-1 0 0,-13-13 1 0 0,-13-6-11 0 0,30 22 0 0 0,0 1 0 0 0,0-1 0 0 0,0-1 0 0 0,1 0 0 0 0,-10-11 0 0 0,-16-18 0 0 0,-50-67 0 0 0,43 59 0 0 0,13 16 0 0 0,-34-27-14 0 0,44 40-66 0 0,-11-11 86 0 0,-7-1 5 0 0,29 24-7 0 0,0-1 1 0 0,0 1-1 0 0,0 1 1 0 0,0-1-1 0 0,-1 1 1 0 0,1 0-1 0 0,-1 0 0 0 0,1 1 1 0 0,-1 0-1 0 0,1 0 1 0 0,-12 0-1 0 0,12 1-4 0 0,1-1 0 0 0,-1 0 0 0 0,1 0 0 0 0,-1-1 0 0 0,-5-1 0 0 0,-12-4 0 0 0,-43-5-64 0 0,48 8 82 0 0,11 3-6 0 0,0-1-1 0 0,0 1 1 0 0,-8 0-1 0 0,-5 2-11 0 0,12-1 0 0 0,-1 0 0 0 0,1 0 0 0 0,-9-1 0 0 0,-6-9 0 0 0,5 1 0 0 0,7 5 0 0 0,-1 0 0 0 0,0 1 0 0 0,-14-1 0 0 0,-61-10-192 0 0,-45-3 416 0 0,88 7-203 0 0,31 7-10 0 0,-1 0 0 0 0,1 0-1 0 0,-21 0 1 0 0,9 2-11 0 0,19 0 0 0 0,-1 1 0 0 0,1-1 0 0 0,0 2 0 0 0,0-1 0 0 0,-1 1 0 0 0,1 0 0 0 0,-11 3 0 0 0,2 0-8 0 0,0-1 0 0 0,0 0 1 0 0,-31 2-1 0 0,7-2-1 0 0,26-2-28 0 0,-1-1 0 0 0,-20-1-1 0 0,-3-1 18 0 0,21 1 48 0 0,0-1 1 0 0,-26-5-1 0 0,26 3-12 0 0,0 2-1 0 0,-27-2 1 0 0,11 2-16 0 0,1 0 0 0 0,-40-10 0 0 0,51 10 0 0 0,-7-3 0 0 0,-15-6 0 0 0,28 8 0 0 0,0-1 0 0 0,0 0 0 0 0,0-1 0 0 0,-13-7 0 0 0,-60-30 0 0 0,74 36 0 0 0,-3-4 0 0 0,13 8 0 0 0,0 0 0 0 0,1 0 0 0 0,-1 1 0 0 0,0-1 0 0 0,-6-1 0 0 0,9 3 0 0 0,-15-5 0 0 0,0 0 0 0 0,1 0 0 0 0,-23-13 0 0 0,28 13 0 0 0,0-1 0 0 0,1 0 0 0 0,0 0 0 0 0,0 0 0 0 0,1-1 0 0 0,0 0 0 0 0,0 0 0 0 0,0-1 0 0 0,-5-9 0 0 0,-49-86 0 0 0,28 55 0 0 0,31 44 0 0 0,-1 0 0 0 0,1 0 0 0 0,-1 1 0 0 0,-5-6 0 0 0,-10-13 0 0 0,16 20 0 0 0,1 0 0 0 0,-1-1 0 0 0,0 1 0 0 0,0 0 0 0 0,0 0 0 0 0,0 1 0 0 0,-4-4 0 0 0,-11-12 0 0 0,4 7 0 0 0,11 9 0 0 0,0 0 0 0 0,0 0 0 0 0,1 0 0 0 0,-1-1 0 0 0,1 1 0 0 0,-1 0 0 0 0,1-1 0 0 0,-1 1 0 0 0,0-3 0 0 0,-10-5 0 0 0,11 9 0 0 0,0-1 0 0 0,0 1 0 0 0,0-1 0 0 0,0 1 0 0 0,0-1 0 0 0,0 0 0 0 0,0 1 0 0 0,0-1 0 0 0,0 0 0 0 0,1 0 0 0 0,-1 0 0 0 0,-1-1 0 0 0,1 1 0 0 0,0-1 0 0 0,0 1 0 0 0,0 0 0 0 0,0 0 0 0 0,-1-1 0 0 0,1 1 0 0 0,0 0 0 0 0,-1 0 0 0 0,1 1 0 0 0,-1-1 0 0 0,-2-1 0 0 0,-11-7 0 0 0,-9-7 0 0 0,9 10 0 0 0,12 5 0 0 0,0 1 0 0 0,1-1 0 0 0,-1 0 0 0 0,0 0 0 0 0,1 0 0 0 0,-1 0 0 0 0,1 0 0 0 0,-3-3 0 0 0,4 4-2 0 0,0-1 1 0 0,0 1-1 0 0,0-1 0 0 0,1 1 0 0 0,-1-1 1 0 0,0 1-1 0 0,0-1 0 0 0,0 1 0 0 0,0 0 1 0 0,0 0-1 0 0,0-1 0 0 0,0 1 0 0 0,0 0 1 0 0,0 0-1 0 0,0 0 0 0 0,0 0 0 0 0,0 0 1 0 0,1 0-1 0 0,-1 0 0 0 0,0 0 0 0 0,-1 1 1 0 0,-18 8-62 0 0,16-6 55 0 0,3-2-5 0 0,0-1 11 0 0,1 1 1 0 0,0-1-1 0 0,-1 0 0 0 0,1 1 0 0 0,-1-1 1 0 0,1 0-1 0 0,-1 0 0 0 0,1 1 0 0 0,-1-1 1 0 0,1 0-1 0 0,-1 0 0 0 0,1 0 0 0 0,-1 0 1 0 0,1 1-1 0 0,-1-1 0 0 0,1 0 0 0 0,-1 0 1 0 0,1 0-1 0 0,-1 0 0 0 0,1 0 1 0 0,-1 0-1 0 0,0 0 0 0 0,1 0 0 0 0,-1-1 1 0 0,1 1-1 0 0,-1 0 0 0 0,1 0 0 0 0,-1 0 1 0 0,1-1-1 0 0,-1 1 0 0 0,-6-6 2 0 0,6 5 0 0 0,-1-1 0 0 0,0 0 0 0 0,0 1 0 0 0,-1-1 0 0 0,1 1 0 0 0,0-1 0 0 0,0 1 0 0 0,-1 0 0 0 0,1 0 0 0 0,-1 0 0 0 0,-3 0 0 0 0,-5-2 0 0 0,7 2 0 0 0,0 0 0 0 0,0 0 0 0 0,0 0 0 0 0,-9 0 0 0 0,-6 0 0 0 0,15 0 0 0 0,0 1 0 0 0,0-1 0 0 0,1 1 0 0 0,-1 0 0 0 0,0 0 0 0 0,0 1 0 0 0,-8 1 0 0 0,11-2 0 0 0,0 1 0 0 0,0-1 0 0 0,0 1 0 0 0,0-1 0 0 0,0 0 0 0 0,-1 0 0 0 0,1 0 0 0 0,0 1 0 0 0,0-1 0 0 0,0 0 0 0 0,-1 0 0 0 0,1-1 0 0 0,0 1 0 0 0,-1 0 0 0 0,-9-2 0 0 0,7 2 0 0 0,0 0 0 0 0,-1-1-50 0 0,0 0 0 0 0,0 0-1 0 0,0-1 1 0 0,0 0 0 0 0,0 0-1 0 0,-8-4 1 0 0,13 5-206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3:18:39.073"/>
    </inkml:context>
    <inkml:brush xml:id="br0">
      <inkml:brushProperty name="width" value="0.05" units="cm"/>
      <inkml:brushProperty name="height" value="0.05" units="cm"/>
    </inkml:brush>
  </inkml:definitions>
  <inkml:trace contextRef="#ctx0" brushRef="#br0">159 337 5328 0 0,'0'0'241'0'0,"3"-6"2926"0"0,-2 2-2608 0 0,1 1-1 0 0,-1 0 1 0 0,1-1 0 0 0,-1 1 0 0 0,0 0 0 0 0,-1-1-1 0 0,2-3 1 0 0,-2 3-146 0 0,1 1 0 0 0,-1-1 0 0 0,0 0 0 0 0,0 1-1 0 0,0-1 1 0 0,0 1 0 0 0,-1-8 0 0 0,0 4-63 0 0,0 0 0 0 0,1 0 0 0 0,1-9 0 0 0,0-16 483 0 0,-1-16 147 0 0,-2 34-578 0 0,1 1-1 0 0,-1 0 1 0 0,-1 0-1 0 0,-5-15 1 0 0,6 25-357 0 0,1-1 0 0 0,0 1 1 0 0,-1 0-1 0 0,0-1 0 0 0,1 1 0 0 0,-1 0 0 0 0,-1 0 1 0 0,1 1-1 0 0,0-1 0 0 0,-1 0 0 0 0,1 1 0 0 0,-1-1 1 0 0,0 1-1 0 0,0 0 0 0 0,0 0 0 0 0,0 0 0 0 0,0 0 1 0 0,0 1-1 0 0,0-1 0 0 0,-7-1 0 0 0,-3-1 61 0 0,11 3-99 0 0,0 0 0 0 0,-1 0 0 0 0,1 0 0 0 0,0 0-1 0 0,-1 1 1 0 0,0-1 0 0 0,1 1 0 0 0,-1 0 0 0 0,1 0-1 0 0,-1 0 1 0 0,1 0 0 0 0,-1 0 0 0 0,1 0-1 0 0,-5 2 1 0 0,-1 1-7 0 0,7-2 0 0 0,-1-1 0 0 0,1 1 0 0 0,0-1 0 0 0,-1 1 0 0 0,1 0 0 0 0,0 0 0 0 0,-1 0 0 0 0,1 0 0 0 0,0 0 0 0 0,0 0 0 0 0,0 0 0 0 0,0 0 0 0 0,0 0 0 0 0,0 0 0 0 0,0 1 0 0 0,0-1 0 0 0,1 0 0 0 0,-1 1 0 0 0,0 0 0 0 0,-3 7-10 0 0,2 0 0 0 0,-1 0 0 0 0,1 0-1 0 0,1 0 1 0 0,-1 1 0 0 0,2-1 0 0 0,-1 0 0 0 0,1 1-1 0 0,1-1 1 0 0,-1 0 0 0 0,3 11 0 0 0,0-5 8 0 0,1 0 0 0 0,1-1 0 0 0,0 1 0 0 0,0-1 0 0 0,1 0 0 0 0,10 15 0 0 0,-11-20 19 0 0,0-1-1 0 0,1 0 1 0 0,0-1-1 0 0,1 1 0 0 0,-1-1 1 0 0,10 7-1 0 0,-12-11 65 0 0,0 0 0 0 0,1 0 0 0 0,-1 0 0 0 0,0-1 0 0 0,1 1 0 0 0,-1-1 0 0 0,1-1 0 0 0,0 1 0 0 0,-1 0 0 0 0,1-1 0 0 0,0 0 1 0 0,0 0-1 0 0,8 0 0 0 0,-5-2 144 0 0,0 1 0 0 0,0-1-1 0 0,0 0 1 0 0,0-1 0 0 0,11-4 0 0 0,-15 5-226 0 0,0 0-1 0 0,0-1 0 0 0,0 0 0 0 0,-1 0 0 0 0,1 0 1 0 0,-1 0-1 0 0,1-1 0 0 0,-1 1 0 0 0,0-1 1 0 0,0 0-1 0 0,0 0 0 0 0,3-4 0 0 0,-3 2-150 0 0,0-1-1 0 0,-1 0 0 0 0,1 1 1 0 0,-2-1-1 0 0,3-9 1 0 0,2-5-2927 0 0,-3 7-4734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4:32.681"/>
    </inkml:context>
    <inkml:brush xml:id="br0">
      <inkml:brushProperty name="width" value="0.05" units="cm"/>
      <inkml:brushProperty name="height" value="0.05" units="cm"/>
    </inkml:brush>
  </inkml:definitions>
  <inkml:trace contextRef="#ctx0" brushRef="#br0">121 46 6448 0 0,'0'0'305'0'0,"-7"-3"30"0"0,-7-5 1971 0 0,13 3 923 0 0,1 1-3603 0 0,0 3 449 0 0,0 1 0 0 0,-1-1 1 0 0,1 0-1 0 0,-1 1 0 0 0,1-1 0 0 0,-1 0 0 0 0,1 1 1 0 0,-1-1-1 0 0,1 1 0 0 0,-1-1 0 0 0,0 1 0 0 0,1-1 0 0 0,-1 1 1 0 0,0-1-1 0 0,-4-3 230 0 0,4 4 135 0 0,-11-6 1304 0 0,-4 2-1524 0 0,15 4-130 0 0,0 0-85 0 0,1 0 1 0 0,0 0 0 0 0,0 0 0 0 0,0 0 0 0 0,0 0 0 0 0,0 0 0 0 0,0 0 0 0 0,0 0 0 0 0,0 0 0 0 0,0 0-1 0 0,0 0 1 0 0,0 0 0 0 0,0 0 0 0 0,0 0 0 0 0,0 0 0 0 0,0 0 0 0 0,-1 0 0 0 0,1 0 0 0 0,0 0 0 0 0,0 0-1 0 0,0 0 1 0 0,0 0 0 0 0,0 0 0 0 0,0 0 0 0 0,0 0 0 0 0,0 0 0 0 0,0 0 0 0 0,0 0 0 0 0,0 0 0 0 0,0 0-1 0 0,0 0 1 0 0,0-1 0 0 0,0 1 0 0 0,0 0 0 0 0,0 0 0 0 0,0 0 0 0 0,0 0 0 0 0,0 0 0 0 0,0 0 0 0 0,0 0-1 0 0,0 0 1 0 0,0 0 0 0 0,0 0 0 0 0,0 0 0 0 0,0 0 0 0 0,0 0 0 0 0,0 0 0 0 0,0 0 0 0 0,0-1 0 0 0,0 1 0 0 0,0 0-1 0 0,0 0 1 0 0,0 0 0 0 0,0 0 0 0 0,0 0 0 0 0,0 0 0 0 0,0 0 0 0 0,0 0 0 0 0,0 0 0 0 0,0 0 0 0 0,0 0-1 0 0,0 0 1 0 0,0 0 0 0 0,0 0 0 0 0,0 0 0 0 0,1 0 0 0 0,-1 0 0 0 0,9 2 454 0 0,-30 2-234 0 0,19-4-84 0 0,6 8 780 0 0,-1-3-716 0 0,-2-3-170 0 0,0 0 1 0 0,-1 0-1 0 0,1-1 0 0 0,0 1 1 0 0,-1 0-1 0 0,1 0 0 0 0,-1 1 1 0 0,0-1-1 0 0,0 0 0 0 0,1 0 1 0 0,-1 0-1 0 0,0 0 0 0 0,-1 0 1 0 0,1 2-1 0 0,-3 5 19 0 0,0-1-1 0 0,0 1 0 0 0,0-1 1 0 0,-1 0-1 0 0,-5 8 1 0 0,4-3-44 0 0,5-12-11 0 0,0 0 0 0 0,0 0 0 0 0,0 0 0 0 0,0 0 0 0 0,-1 0 0 0 0,1-1 0 0 0,0 1 0 0 0,-1 0 0 0 0,1 0 0 0 0,0 0 0 0 0,-1-1 0 0 0,1 1-1 0 0,-2 1 1 0 0,-3 3 0 0 0,4-4 0 0 0,0 0 0 0 0,0-1 0 0 0,0 1 0 0 0,0 0 0 0 0,1 0 0 0 0,-1 0 0 0 0,0-1 0 0 0,1 1 0 0 0,-1 0 0 0 0,1 0 0 0 0,-1 0 0 0 0,1 0 0 0 0,-1 0 0 0 0,1 0 0 0 0,0 0 0 0 0,-1 0 0 0 0,1 0 0 0 0,0 0 0 0 0,0 0 0 0 0,0 1 0 0 0,-1 11 0 0 0,1 8 0 0 0,2 5 267 0 0,-2-21-165 0 0,0 0 0 0 0,0-1 0 0 0,1 1 0 0 0,-1 0-1 0 0,1 0 1 0 0,0-1 0 0 0,3 7 0 0 0,-2-5-1 0 0,1 1 1 0 0,-1-1-1 0 0,0 0 1 0 0,-1 0-1 0 0,1 1 1 0 0,0 11-1 0 0,-1-13-69 0 0,0 0-1 0 0,0-1 0 0 0,0 1 0 0 0,1-1 1 0 0,0 1-1 0 0,2 4 0 0 0,-2-5-64 0 0,0-1 0 0 0,0 1 0 0 0,-1 1 0 0 0,1-1 0 0 0,-1 0 0 0 0,0 0 0 0 0,0 0 0 0 0,0 7 0 0 0,-1-2 39 0 0,1 0 0 0 0,0 0 0 0 0,1 0 0 0 0,0-1 0 0 0,0 1 0 0 0,5 9 0 0 0,-1 1 78 0 0,-5-16-71 0 0,0-1 0 0 0,1 1 0 0 0,-1-1 0 0 0,0 0 0 0 0,1 0 0 0 0,-1 0 0 0 0,1 0-1 0 0,0 0 1 0 0,0 0 0 0 0,4 3 0 0 0,6 7 135 0 0,-10-10-124 0 0,0 0-1 0 0,1-1 1 0 0,-1 1 0 0 0,0-1 0 0 0,0 0 0 0 0,0 0 0 0 0,1 0 0 0 0,-1 0-1 0 0,1 0 1 0 0,-1 0 0 0 0,1-1 0 0 0,-1 1 0 0 0,1-1 0 0 0,-1 0 0 0 0,4 0 0 0 0,1 1 43 0 0,-1-1 0 0 0,0-1 1 0 0,1 1-1 0 0,-1-1 1 0 0,9-3-1 0 0,-6 0-12 0 0,0 0-1 0 0,0-1 1 0 0,0 0-1 0 0,-1 0 1 0 0,0-1-1 0 0,11-10 1 0 0,-7 7-9 0 0,-8 5-25 0 0,0-1-1 0 0,0 1 1 0 0,-1-1-1 0 0,1 1 1 0 0,-1-1 0 0 0,0 0-1 0 0,0 0 1 0 0,2-6-1 0 0,9-15-13 0 0,-10 19-766 0 0,0 0 0 0 0,0 0 0 0 0,0 0-1 0 0,-1-1 1 0 0,0 1 0 0 0,3-15 0 0 0,-5 2-1142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4:33.320"/>
    </inkml:context>
    <inkml:brush xml:id="br0">
      <inkml:brushProperty name="width" value="0.05" units="cm"/>
      <inkml:brushProperty name="height" value="0.05" units="cm"/>
    </inkml:brush>
  </inkml:definitions>
  <inkml:trace contextRef="#ctx0" brushRef="#br0">133 350 9152 0 0,'0'0'704'0'0,"1"-1"-491"0"0,9-6-178 0 0,-9 7-7 0 0,0 0-1 0 0,0-1 1 0 0,0 1 0 0 0,0-1-1 0 0,0 1 1 0 0,0-1 0 0 0,-1 1-1 0 0,1-1 1 0 0,0 0 0 0 0,0 1-1 0 0,-1-1 1 0 0,1 0 0 0 0,0 0-1 0 0,-1 0 1 0 0,1 1-1 0 0,-1-1 1 0 0,1 0 0 0 0,-1 0-1 0 0,1-1 1 0 0,9-17 1714 0 0,-8 16-1521 0 0,0 0 1 0 0,-1 0-1 0 0,1 0 1 0 0,-1 1-1 0 0,2-8 1 0 0,6 0 282 0 0,-9 9-481 0 0,1 1 1 0 0,-1-1 0 0 0,1 1-1 0 0,0-1 1 0 0,-1 1-1 0 0,1-1 1 0 0,-1 1-1 0 0,0-1 1 0 0,1 1-1 0 0,-1-1 1 0 0,1 0-1 0 0,-1 1 1 0 0,0-1-1 0 0,0 0 1 0 0,1 1 0 0 0,-1-1-1 0 0,0 0 1 0 0,0 1-1 0 0,0-1 1 0 0,1-1-1 0 0,-4-3 158 0 0,3 4-166 0 0,-1 1 0 0 0,1 0-1 0 0,0-1 1 0 0,0 1-1 0 0,-1 0 1 0 0,1-1-1 0 0,0 1 1 0 0,0-1 0 0 0,0 1-1 0 0,-1-1 1 0 0,1 1-1 0 0,0 0 1 0 0,0-1-1 0 0,0 1 1 0 0,0-1 0 0 0,0 1-1 0 0,0-1 1 0 0,0 1-1 0 0,0-1 1 0 0,0 1-1 0 0,0-1 1 0 0,0 1 0 0 0,0 0-1 0 0,1-1 1 0 0,-1 0-1 0 0,1-2 88 0 0,0-1 0 0 0,1 1 0 0 0,-2-1 1 0 0,1 1-1 0 0,0-1 0 0 0,-1 1 0 0 0,1-1 0 0 0,-1 0 0 0 0,0 1 0 0 0,0-1 0 0 0,-2-5 0 0 0,1 1 56 0 0,-1 1 0 0 0,-1-1 0 0 0,1 1 0 0 0,-7-11 0 0 0,-6-25 102 0 0,-28-41-26 0 0,40 76-203 0 0,3 8-24 0 0,-1-1 1 0 0,1 1-1 0 0,0-1 0 0 0,0 0 1 0 0,0 1-1 0 0,-1-1 1 0 0,1 1-1 0 0,0-1 0 0 0,-1 0 1 0 0,1 1-1 0 0,0-1 0 0 0,-1 1 1 0 0,1-1-1 0 0,-1 1 1 0 0,1 0-1 0 0,-1-1 0 0 0,1 1 1 0 0,-1-1-1 0 0,1 1 1 0 0,-1 0-1 0 0,1-1 0 0 0,-1 1 1 0 0,0 0-1 0 0,1 0 1 0 0,-1 0-1 0 0,0-1 0 0 0,1 1 1 0 0,-1 0-1 0 0,0 0 0 0 0,-1 0 212 0 0,-9 10 246 0 0,4-1-397 0 0,0-1-1 0 0,0 1 0 0 0,1 0 0 0 0,0 0 0 0 0,1 1 0 0 0,0 0 0 0 0,0 0 0 0 0,-4 16 0 0 0,0 2 24 0 0,5-16-137 0 0,0 0-1 0 0,1 1 0 0 0,0 0 0 0 0,-1 13 1 0 0,1 4-36 0 0,1-23 79 0 0,1 0 0 0 0,0-1 0 0 0,1 1 0 0 0,0 0 0 0 0,0 0 0 0 0,0 0 0 0 0,1 0 0 0 0,2 11-1 0 0,2-3 15 0 0,0 0 0 0 0,2 0 0 0 0,7 15 0 0 0,-10-23 48 0 0,1 0 0 0 0,-1 0-1 0 0,1-1 1 0 0,0 0 0 0 0,1 0-1 0 0,-1 0 1 0 0,1-1 0 0 0,7 5-1 0 0,-10-8-30 0 0,1 0 1 0 0,-1 0-1 0 0,0-1 0 0 0,0 0 0 0 0,0 1 0 0 0,1-1 0 0 0,-1 0 0 0 0,1-1 0 0 0,-1 1 0 0 0,0-1 0 0 0,1 1 0 0 0,0-1 0 0 0,-1 0 0 0 0,1 0 1 0 0,-1-1-1 0 0,0 1 0 0 0,1-1 0 0 0,-1 0 0 0 0,5-1 0 0 0,-3 0-15 0 0,-1 1 0 0 0,1-1-1 0 0,-1-1 1 0 0,1 1 0 0 0,-1 0 0 0 0,0-1 0 0 0,0 0 0 0 0,0 0 0 0 0,0 0-1 0 0,-1-1 1 0 0,1 1 0 0 0,-1-1 0 0 0,3-4 0 0 0,4-6 59 0 0,-3 4-411 0 0,0-1 0 0 0,-1 1 0 0 0,0-1 0 0 0,0 0-1 0 0,-1 0 1 0 0,3-12 0 0 0,-1-5-981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4:33.843"/>
    </inkml:context>
    <inkml:brush xml:id="br0">
      <inkml:brushProperty name="width" value="0.05" units="cm"/>
      <inkml:brushProperty name="height" value="0.05" units="cm"/>
    </inkml:brush>
  </inkml:definitions>
  <inkml:trace contextRef="#ctx0" brushRef="#br0">190 358 3224 0 0,'-1'1'143'0'0,"-1"3"125"0"0,2-3 420 0 0,-13-11 4573 0 0,0 4-3922 0 0,11 6-1209 0 0,0 0 0 0 0,1-1-1 0 0,-1 0 1 0 0,1 1 0 0 0,0-1-1 0 0,-1 0 1 0 0,1 1 0 0 0,0-1 0 0 0,-1 0-1 0 0,1 0 1 0 0,-2-2 0 0 0,2 2-21 0 0,0 0 0 0 0,0 0 0 0 0,-1-1 0 0 0,1 1 0 0 0,-1 1 0 0 0,1-1 0 0 0,-1 0 0 0 0,1 0 0 0 0,-1 0 0 0 0,-3 0 0 0 0,3 0-6 0 0,0 1 1 0 0,1-1-1 0 0,-1 0 0 0 0,0 0 0 0 0,0 0 1 0 0,0 0-1 0 0,0 0 0 0 0,1-1 0 0 0,-3-1 1 0 0,-13-14 763 0 0,11 11-656 0 0,0 0-1 0 0,1 0 1 0 0,-1 0 0 0 0,1-1 0 0 0,-5-9-1 0 0,2 1-17 0 0,4 8-94 0 0,1 1 1 0 0,-1-1 0 0 0,1 0 0 0 0,1 0-1 0 0,-3-9 1 0 0,0-4 192 0 0,2 11-115 0 0,1-1 0 0 0,0 0 0 0 0,-1-18 0 0 0,1 2-13 0 0,2 22-149 0 0,-1 0 0 0 0,1 0 0 0 0,0 0 0 0 0,0 0 0 0 0,0 0 1 0 0,0 0-1 0 0,1 0 0 0 0,-1 1 0 0 0,1-1 0 0 0,0 0 0 0 0,0 0 0 0 0,2-4 0 0 0,-2 7-13 0 0,-1 0 1 0 0,1 0-1 0 0,-1 0 1 0 0,1 0-1 0 0,-1 0 0 0 0,1 0 1 0 0,0 0-1 0 0,-1 0 1 0 0,1 0-1 0 0,0 0 0 0 0,0 0 1 0 0,0 0-1 0 0,0 1 1 0 0,0-1-1 0 0,0 0 0 0 0,0 1 1 0 0,0-1-1 0 0,0 1 0 0 0,1-1 1 0 0,2-1-12 0 0,-3 1 5 0 0,0 0 0 0 0,0 0 0 0 0,0 1 0 0 0,0-1 0 0 0,0 0 0 0 0,-1 1 0 0 0,1-1 0 0 0,0 1 0 0 0,0-1 1 0 0,1 1-1 0 0,-1 0 0 0 0,0-1 0 0 0,0 1 0 0 0,0 0 0 0 0,0 0 0 0 0,0 0 0 0 0,0 0 0 0 0,0 0 0 0 0,0 0 0 0 0,1 0 0 0 0,-1 0 1 0 0,0 0-1 0 0,0 0 0 0 0,0 1 0 0 0,0-1 0 0 0,2 1 0 0 0,2 1-24 0 0,11 1 12 0 0,-1 1-1 0 0,1 0 0 0 0,-1 2 0 0 0,27 12 0 0 0,51 31 121 0 0,-76-36 38 0 0,-15-11-119 0 0,0 0 1 0 0,0-1 0 0 0,0 1 0 0 0,0 0 0 0 0,1-1 0 0 0,2 2-1 0 0,58 16 279 0 0,-62-18-224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4:34.221"/>
    </inkml:context>
    <inkml:brush xml:id="br0">
      <inkml:brushProperty name="width" value="0.05" units="cm"/>
      <inkml:brushProperty name="height" value="0.05" units="cm"/>
    </inkml:brush>
  </inkml:definitions>
  <inkml:trace contextRef="#ctx0" brushRef="#br0">29 1 5064 0 0,'-7'4'86'0'0,"6"-3"-52"0"0,-1 1 0 0 0,0-1 1 0 0,1 0-1 0 0,-1 1 0 0 0,1-1 0 0 0,-1 1 0 0 0,1 0 0 0 0,0-1 0 0 0,-1 1 1 0 0,1 0-1 0 0,-1 3 0 0 0,1-5 93 0 0,1 0 1 0 0,0 1 0 0 0,-1-1-1 0 0,1 1 1 0 0,0-1-1 0 0,0 1 1 0 0,-1-1 0 0 0,1 1-1 0 0,0 0 1 0 0,0-1-1 0 0,0 1 1 0 0,0-1 0 0 0,-1 1-1 0 0,1-1 1 0 0,0 1-1 0 0,0 0 1 0 0,0-1 0 0 0,0 1-1 0 0,0-1 1 0 0,1 1-1 0 0,-1-1 1 0 0,0 1 0 0 0,0 0-1 0 0,0-1 1 0 0,0 1-1 0 0,1-1 1 0 0,-1 1 0 0 0,0-1-1 0 0,0 1 1 0 0,1-1-1 0 0,-1 1 1 0 0,0-1 0 0 0,1 1-1 0 0,0-1 1 0 0,5 12 1679 0 0,-5-11-1668 0 0,0 0 0 0 0,0 0 0 0 0,0 1 0 0 0,1-1 1 0 0,-1 0-1 0 0,0 0 0 0 0,0 0 0 0 0,1 0 0 0 0,-1 0 0 0 0,1 0 0 0 0,-1-1 0 0 0,1 1 0 0 0,1 1 1 0 0,14 7 975 0 0,-13-6-921 0 0,0 0 1 0 0,0-1 0 0 0,0 1 0 0 0,1-1 0 0 0,-1 0 0 0 0,1-1 0 0 0,7 3 0 0 0,23 10 469 0 0,52 27 682 0 0,7 4-956 0 0,-63-29-364 0 0,-29-16-230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4:34.662"/>
    </inkml:context>
    <inkml:brush xml:id="br0">
      <inkml:brushProperty name="width" value="0.05" units="cm"/>
      <inkml:brushProperty name="height" value="0.05" units="cm"/>
    </inkml:brush>
  </inkml:definitions>
  <inkml:trace contextRef="#ctx0" brushRef="#br0">20 387 8664 0 0,'-5'-3'165'0'0,"4"3"-39"0"0,0-1 0 0 0,0 1-1 0 0,0-1 1 0 0,0 1 0 0 0,0-1-1 0 0,0 1 1 0 0,0 0 0 0 0,0 0 0 0 0,0-1-1 0 0,0 1 1 0 0,0 0 0 0 0,-1 0 0 0 0,2 0-75 0 0,0 0 0 0 0,0 0 1 0 0,0 0-1 0 0,0 0 0 0 0,0 0 1 0 0,1 0-1 0 0,-1 0 0 0 0,0 0 1 0 0,0 0-1 0 0,0 0 0 0 0,0 0 1 0 0,0 0-1 0 0,0 0 0 0 0,0 0 1 0 0,1 0-1 0 0,-1 0 0 0 0,0 0 1 0 0,0 0-1 0 0,0-1 0 0 0,0 1 1 0 0,0 0-1 0 0,0 0 0 0 0,0 0 1 0 0,0 0-1 0 0,1 0 0 0 0,-1 0 1 0 0,0 0-1 0 0,0 0 0 0 0,0 0 1 0 0,0-1-1 0 0,0 1 0 0 0,0 0 1 0 0,0 0-1 0 0,0 0 0 0 0,0 0 1 0 0,0 0-1 0 0,0 0 0 0 0,0 0 0 0 0,0-1 1 0 0,0 1-1 0 0,0 0 0 0 0,0 0 1 0 0,0 0-1 0 0,0 0 0 0 0,0 0 1 0 0,0 0-1 0 0,0-1 0 0 0,-1-8 975 0 0,0 3-245 0 0,7-4-71 0 0,-5 9-613 0 0,0-1 1 0 0,0 0-1 0 0,0 0 1 0 0,0 1-1 0 0,-1-1 0 0 0,1 0 1 0 0,0 0-1 0 0,-1 0 1 0 0,1-2-1 0 0,0 0 51 0 0,1 0 0 0 0,0 0 0 0 0,-1 0-1 0 0,2 0 1 0 0,-1 0 0 0 0,0 0 0 0 0,4-4-1 0 0,7-13 392 0 0,-8 10-202 0 0,-1-1 0 0 0,6-19 0 0 0,-8 21-287 0 0,1 0 0 0 0,0 1 1 0 0,0-1-1 0 0,1 1 0 0 0,7-12 0 0 0,-4 10 309 0 0,1-1 0 0 0,9-24-1 0 0,-13 29-239 0 0,0 0 0 0 0,0 1 0 0 0,9-11 0 0 0,5-9-53 0 0,-16 23-178 0 0,0 0 0 0 0,0 1 0 0 0,0-1 1 0 0,1 1-1 0 0,-1-1 0 0 0,1 1 0 0 0,-1 0 1 0 0,1 0-1 0 0,0 0 0 0 0,4-3 0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4:35.052"/>
    </inkml:context>
    <inkml:brush xml:id="br0">
      <inkml:brushProperty name="width" value="0.05" units="cm"/>
      <inkml:brushProperty name="height" value="0.05" units="cm"/>
    </inkml:brush>
  </inkml:definitions>
  <inkml:trace contextRef="#ctx0" brushRef="#br0">167 273 9704 0 0,'0'1'54'0'0,"0"-1"0"0"0,0 1 1 0 0,0 0-1 0 0,1 0 1 0 0,-1 0-1 0 0,0-1 0 0 0,0 1 1 0 0,0 0-1 0 0,0 0 0 0 0,-1 0 1 0 0,1-1-1 0 0,0 1 0 0 0,0 0 1 0 0,0 0-1 0 0,-1-1 0 0 0,1 1 1 0 0,0 0-1 0 0,-1 0 1 0 0,1-1-1 0 0,0 1 0 0 0,-2 1 1 0 0,2-1 710 0 0,-2-1 255 0 0,-7 3-131 0 0,8-2-634 0 0,-1-1 0 0 0,1 1 0 0 0,-1 0 0 0 0,0-1 0 0 0,1 0 0 0 0,-1 1 0 0 0,1-1 0 0 0,-1 0 0 0 0,0 0 0 0 0,1 0 0 0 0,-1 0 0 0 0,0 0 0 0 0,-2-1-1 0 0,0 0-45 0 0,0-1-1 0 0,0 1 1 0 0,0-1-1 0 0,0 0 0 0 0,1 0 1 0 0,-1 0-1 0 0,1-1 1 0 0,-1 1-1 0 0,1-1 0 0 0,0 0 1 0 0,-5-5-1 0 0,-1-4 163 0 0,-16-26 1 0 0,1 3-181 0 0,22 32-186 0 0,0 0 0 0 0,0 0 0 0 0,0 0 0 0 0,0-1 0 0 0,1 1 0 0 0,0 0-1 0 0,-1-1 1 0 0,1 1 0 0 0,1 0 0 0 0,-2-6 0 0 0,1-1-3 0 0,1-1 1 0 0,0-12-1 0 0,1 14-41 0 0,-1-1 0 0 0,-2-18 0 0 0,2 27 0 0 0,-1 0 0 0 0,1 0 0 0 0,0 0-1 0 0,0 0 1 0 0,0 0 0 0 0,0 1 0 0 0,0-1 0 0 0,0 0 0 0 0,0 0 0 0 0,0 0-1 0 0,0 0 1 0 0,0 0 0 0 0,0 0 0 0 0,1 0 0 0 0,-1 0 0 0 0,0 0-1 0 0,1 0 1 0 0,-1 0 0 0 0,0 1 0 0 0,1-1 0 0 0,-1 0 0 0 0,1 0 0 0 0,0 0-1 0 0,-1 1 1 0 0,1-1 0 0 0,0 0 0 0 0,-1 1 0 0 0,1-1 0 0 0,0 1 0 0 0,0-1-1 0 0,-1 1 1 0 0,2-2 0 0 0,8-7-1206 0 0,-5-4-61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4:35.681"/>
    </inkml:context>
    <inkml:brush xml:id="br0">
      <inkml:brushProperty name="width" value="0.05" units="cm"/>
      <inkml:brushProperty name="height" value="0.05" units="cm"/>
    </inkml:brush>
  </inkml:definitions>
  <inkml:trace contextRef="#ctx0" brushRef="#br0">117 425 6448 0 0,'0'0'297'0'0,"-7"3"91"0"0,-4-1 459 0 0,7-2-431 0 0,0 1-1 0 0,0 0 1 0 0,0 0-1 0 0,0 0 0 0 0,1 0 1 0 0,-1 0-1 0 0,0 1 0 0 0,1 0 1 0 0,-1-1-1 0 0,1 1 0 0 0,-1 1 1 0 0,1-1-1 0 0,0 0 1 0 0,0 1-1 0 0,-5 5 0 0 0,0 0-36 0 0,7-7-288 0 0,-1 1 0 0 0,1-1-1 0 0,0 1 1 0 0,-1-1 0 0 0,1 1 0 0 0,0 0-1 0 0,0 0 1 0 0,0-1 0 0 0,0 1 0 0 0,1 0-1 0 0,-1 0 1 0 0,0 2 0 0 0,-6 15 610 0 0,6-16-577 0 0,0 1-1 0 0,-1-1 1 0 0,1 1-1 0 0,0 0 0 0 0,1 0 1 0 0,-1 7-1 0 0,1 5 49 0 0,2 0 0 0 0,0 0 1 0 0,1-1-1 0 0,0 1 0 0 0,1-1 0 0 0,1 1 0 0 0,1-1 0 0 0,12 25 0 0 0,-13-34-127 0 0,0 1-1 0 0,0-1 1 0 0,0 0-1 0 0,0 0 1 0 0,1-1-1 0 0,0 0 1 0 0,0 0-1 0 0,1 0 0 0 0,-1-1 1 0 0,1 0-1 0 0,14 7 1 0 0,-19-10-22 0 0,0-1 1 0 0,1 1 0 0 0,-1-1-1 0 0,0 1 1 0 0,0-1 0 0 0,0 0-1 0 0,1 0 1 0 0,-1 0 0 0 0,0 0-1 0 0,0 0 1 0 0,1 0 0 0 0,-1-1-1 0 0,0 1 1 0 0,0-1 0 0 0,0 0-1 0 0,0 1 1 0 0,0-1-1 0 0,0 0 1 0 0,0 0 0 0 0,0 0-1 0 0,0 0 1 0 0,0-1 0 0 0,0 1-1 0 0,0-1 1 0 0,-1 1 0 0 0,2-2-1 0 0,2-2 32 0 0,-1 1-1 0 0,1-1 0 0 0,-1 0 0 0 0,-1 0 0 0 0,1 0 1 0 0,-1-1-1 0 0,0 1 0 0 0,3-9 0 0 0,-1 2 1 0 0,-1 0-1 0 0,0-1 0 0 0,-1 0 0 0 0,0 0 0 0 0,-1 0 1 0 0,-1 0-1 0 0,0 0 0 0 0,-1-24 0 0 0,-2 20-69 0 0,0-1-1 0 0,-2 0 0 0 0,-5-19 0 0 0,6 28-33 0 0,-1 0 0 0 0,1 0 0 0 0,-1 1 0 0 0,-1 0 0 0 0,0 0 0 0 0,0 0-1 0 0,-12-13 1 0 0,6 8-14 0 0,9 9 47 0 0,-1 0-1 0 0,0 1 1 0 0,-1-1-1 0 0,1 1 1 0 0,0 0-1 0 0,-1 0 1 0 0,0 0-1 0 0,0 0 1 0 0,0 1-1 0 0,0-1 1 0 0,-5-1-1 0 0,4 3-6 0 0,4 2 14 0 0,1 0-1 0 0,0 0 1 0 0,0 0-1 0 0,0 0 0 0 0,0 0 1 0 0,0 0-1 0 0,0 0 1 0 0,0 0-1 0 0,1 0 1 0 0,-1 0-1 0 0,0 0 0 0 0,0 0 1 0 0,1-1-1 0 0,-1 1 1 0 0,1 1-1 0 0,8 15-59 0 0,-8-12 60 0 0,1-1-1 0 0,0 0 0 0 0,1 1 0 0 0,-1-1 1 0 0,1 0-1 0 0,0-1 0 0 0,5 7 0 0 0,39 35-54 0 0,-41-41 25 0 0,0 0-1 0 0,1 0 1 0 0,0 0-1 0 0,0-1 0 0 0,0 1 1 0 0,0-2-1 0 0,0 1 1 0 0,0-1-1 0 0,1 0 1 0 0,-1-1-1 0 0,1 0 0 0 0,0 0 1 0 0,-1 0-1 0 0,1-1 1 0 0,12-1-1 0 0,-19 1 72 0 0,0-1 0 0 0,0 1 0 0 0,0 0 0 0 0,0 0 0 0 0,0 0 0 0 0,0-1 0 0 0,0 1 0 0 0,0-1-1 0 0,0 1 1 0 0,0-1 0 0 0,0 1 0 0 0,0-1 0 0 0,0 1 0 0 0,-1-1 0 0 0,1 0 0 0 0,0 1 0 0 0,0-1 0 0 0,0 0 0 0 0,-1 0 0 0 0,1 0 0 0 0,-1 0 0 0 0,1 0 0 0 0,0 1-1 0 0,-1-1 1 0 0,1-2 0 0 0,0 0-17 0 0,-1 0-1 0 0,1-1 0 0 0,-1 1 0 0 0,0-1 0 0 0,0 1 1 0 0,0-6-1 0 0,0 6-15 0 0,0-1-1 0 0,0 1 1 0 0,0-1 0 0 0,0 1 0 0 0,0-1 0 0 0,2-4-1 0 0,0 4 2 0 0,-1 0 0 0 0,1-1 0 0 0,-1 1 0 0 0,0-1 0 0 0,0 1 0 0 0,0-1 0 0 0,-1 1 0 0 0,0-1 0 0 0,0 0 0 0 0,0 1 0 0 0,0-1 0 0 0,-1 0 0 0 0,-1-5 0 0 0,-2-2-73 0 0,0 1 0 0 0,0-1-1 0 0,-2 1 1 0 0,1 1 0 0 0,-10-13-1 0 0,-37-44-665 0 0,19 28 814 0 0,8 11 282 0 0,-55-48-1 0 0,73 70-311 0 0,-8-6 159 0 0,0 0 1 0 0,-1 1 0 0 0,-29-16-1 0 0,45 27-199 0 0,0 0 0 0 0,0 0 0 0 0,0 0 0 0 0,0 0-1 0 0,0 0 1 0 0,0 0 0 0 0,0 0 0 0 0,0 0 0 0 0,0 0-1 0 0,0 0 1 0 0,0 0 0 0 0,0 0 0 0 0,0 0 0 0 0,-1 0-1 0 0,1 0 1 0 0,0 0 0 0 0,0 0 0 0 0,0 0 0 0 0,0 0-1 0 0,0 0 1 0 0,0 0 0 0 0,0 0 0 0 0,0 0 0 0 0,0 0-1 0 0,0 0 1 0 0,0 0 0 0 0,0 0 0 0 0,0 0 0 0 0,0 0-1 0 0,0 0 1 0 0,0 0 0 0 0,0 0 0 0 0,0 0 0 0 0,-1 0-1 0 0,1 0 1 0 0,0 0 0 0 0,0 0 0 0 0,0 0 0 0 0,0 0-1 0 0,0 0 1 0 0,0 0 0 0 0,0 0 0 0 0,0 0 0 0 0,0 0-1 0 0,0 1 1 0 0,0-1 0 0 0,0 0 0 0 0,0 0 0 0 0,0 0-1 0 0,0 0 1 0 0,0 0 0 0 0,0 0 0 0 0,0 0 0 0 0,0 0-1 0 0,0 0 1 0 0,0 0 0 0 0,0 0 0 0 0,0 0 0 0 0,0 0-1 0 0,0 0 1 0 0,0 0 0 0 0,0 0 0 0 0,0 0 0 0 0,0 1-1 0 0,2 5 48 0 0,5 6-80 0 0,18 13 363 0 0,1-2-1 0 0,1 0 1 0 0,1-1-1 0 0,43 24 0 0 0,-42-28-198 0 0,-2 1-1 0 0,34 29 1 0 0,-43-33-127 0 0,-8-7-508 0 0,1-1 0 0 0,18 10 0 0 0,0-2-780 0 0,-25-13-283 0 0,8 0-20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4:36.864"/>
    </inkml:context>
    <inkml:brush xml:id="br0">
      <inkml:brushProperty name="width" value="0.05" units="cm"/>
      <inkml:brushProperty name="height" value="0.05" units="cm"/>
    </inkml:brush>
  </inkml:definitions>
  <inkml:trace contextRef="#ctx0" brushRef="#br0">7 0 1376 0 0,'-6'3'2137'0'0,"31"4"1230"0"0,-10-4-890 0 0,-15-3-2418 0 0,2 6 330 0 0,-1-6-509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4:37.903"/>
    </inkml:context>
    <inkml:brush xml:id="br0">
      <inkml:brushProperty name="width" value="0.05" units="cm"/>
      <inkml:brushProperty name="height" value="0.05" units="cm"/>
    </inkml:brush>
  </inkml:definitions>
  <inkml:trace contextRef="#ctx0" brushRef="#br0">130 162 6768 0 0,'-9'-4'2932'0'0,"15"12"-1414"0"0,14 10-274 0 0,4 2 578 0 0,7 6-589 0 0,-27-24-1042 0 0,0 1 0 0 0,-1 0 0 0 0,1 1 0 0 0,4 5-1 0 0,-7-8 26 0 0,2 6 191 0 0,-3-6-369 0 0,1 0 0 0 0,-1 0 0 0 0,0 0 1 0 0,1 0-1 0 0,-1-1 0 0 0,0 1 0 0 0,0 0 0 0 0,0 0 0 0 0,1 0 0 0 0,-1 0 0 0 0,0 0 0 0 0,0 0 1 0 0,0 0-1 0 0,0 0 0 0 0,0 0 0 0 0,-1-1 0 0 0,1 1 0 0 0,0 0 0 0 0,0 0 0 0 0,-1 0 0 0 0,1 0 0 0 0,0 0 1 0 0,-1-1-1 0 0,1 1 0 0 0,-1 0 0 0 0,1 0 0 0 0,-1 0 0 0 0,1-1 0 0 0,-1 1 0 0 0,0 0 0 0 0,1-1 1 0 0,-1 1-1 0 0,0-1 0 0 0,0 1 0 0 0,1-1 0 0 0,-1 1 0 0 0,0-1 0 0 0,0 1 0 0 0,0-1 0 0 0,1 0 1 0 0,-1 1-1 0 0,0-1 0 0 0,0 0 0 0 0,0 0 0 0 0,0 0 0 0 0,0 0 0 0 0,0 0 0 0 0,0 0 0 0 0,-1 0 0 0 0,1 0 253 0 0,-8-1 34 0 0,-5-4-37 0 0,1-1 0 0 0,-16-8 0 0 0,27 12-241 0 0,-1 1 0 0 0,0-1 0 0 0,1-1 0 0 0,-1 1 0 0 0,1 0 0 0 0,-3-4-1 0 0,3 3-8 0 0,0 1 0 0 0,0 0 0 0 0,-1-1-1 0 0,1 1 1 0 0,-1 0 0 0 0,-3-2-1 0 0,2 1 10 0 0,0 0-1 0 0,0 0 1 0 0,0 0-1 0 0,0-1 1 0 0,-5-6-1 0 0,5 6-4 0 0,0-1 0 0 0,0 1 0 0 0,-1 1 1 0 0,-5-5-1 0 0,10 8-42 0 0,-2-2 7 0 0,0 1 0 0 0,0 0 0 0 0,0 0 0 0 0,0-1 1 0 0,1 1-1 0 0,-1-1 0 0 0,0 1 0 0 0,1-1 0 0 0,-1 0 1 0 0,1 0-1 0 0,0 1 0 0 0,-1-1 0 0 0,1 0 0 0 0,-1-3 1 0 0,-7-9 50 0 0,8 13-66 0 0,0-1 0 0 0,0 1 0 0 0,-1-1 0 0 0,1 1 0 0 0,1-1 0 0 0,-1 0 0 0 0,0 1 0 0 0,0-1 0 0 0,1 0 0 0 0,-1 0 0 0 0,1 0 0 0 0,-1 1 0 0 0,1-1 0 0 0,0 0 0 0 0,-1 0 0 0 0,1 0 0 0 0,1-3 0 0 0,-1-21 6 0 0,0 22 31 0 0,-1 1 1 0 0,1-1-1 0 0,0 1 0 0 0,1-1 1 0 0,-1 0-1 0 0,0 1 0 0 0,1-1 0 0 0,0 1 1 0 0,0-1-1 0 0,0 1 0 0 0,0 0 1 0 0,3-6-1 0 0,-3 6-14 0 0,6-8 23 0 0,2 2-38 0 0,-4 9-5 0 0,-3 0-2 0 0,18-3-191 0 0,-19 3-892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4:38.651"/>
    </inkml:context>
    <inkml:brush xml:id="br0">
      <inkml:brushProperty name="width" value="0.05" units="cm"/>
      <inkml:brushProperty name="height" value="0.05" units="cm"/>
    </inkml:brush>
  </inkml:definitions>
  <inkml:trace contextRef="#ctx0" brushRef="#br0">104 303 1840 0 0,'-3'6'8152'0'0,"7"-6"-7452"0"0,0 0 0 0 0,0-1 0 0 0,0 0 0 0 0,7-2 0 0 0,-1-1-64 0 0,-8 4 776 0 0,-2 0-1390 0 0,0 0 1 0 0,0-1 0 0 0,0 1-1 0 0,0 0 1 0 0,0 0 0 0 0,0 0-1 0 0,1 0 1 0 0,-1-1 0 0 0,0 1-1 0 0,0 0 1 0 0,0 0 0 0 0,0 0-1 0 0,0 0 1 0 0,0-1 0 0 0,0 1-1 0 0,0 0 1 0 0,1 0 0 0 0,-1 0-1 0 0,0 0 1 0 0,0 0 0 0 0,0-1 0 0 0,0 1-1 0 0,1 0 1 0 0,-1 0 0 0 0,0 0-1 0 0,0 0 1 0 0,0 0 0 0 0,0 0-1 0 0,1 0 1 0 0,-1 0 0 0 0,0 0-1 0 0,0 0-12 0 0,1 0-1 0 0,-1 0 0 0 0,0 0 1 0 0,0 0-1 0 0,0 0 0 0 0,0 0 0 0 0,0 0 1 0 0,0-1-1 0 0,0 1 0 0 0,1 0 1 0 0,-1 0-1 0 0,0 0 0 0 0,0 0 1 0 0,0 0-1 0 0,0 0 0 0 0,0 0 1 0 0,0 0-1 0 0,0 0 0 0 0,0 0 0 0 0,1-1 1 0 0,-1 1-1 0 0,0 0 0 0 0,0 0 1 0 0,0 0-1 0 0,0 0 0 0 0,0 0 1 0 0,0 0-1 0 0,0 0 0 0 0,0-1 0 0 0,0 1 1 0 0,0 0-1 0 0,0 0 0 0 0,0 0 1 0 0,0 0-1 0 0,0 0 0 0 0,0 0 1 0 0,0-1-1 0 0,0 1 0 0 0,0 0 1 0 0,0 0-1 0 0,0 0 0 0 0,0 0 0 0 0,0 0 1 0 0,0 0-1 0 0,0-1 0 0 0,0 1 1 0 0,0 0-1 0 0,-1 0 0 0 0,1 0 1 0 0,0 0-1 0 0,0 0 0 0 0,0 0 1 0 0,0 0-1 0 0,0 0 0 0 0,0-1 0 0 0,0 1 1 0 0,0 0-1 0 0,-1 0 0 0 0,1 0 1 0 0,0 0-1 0 0,0 0 0 0 0,0 0 1 0 0,0 0-1 0 0,0 0 0 0 0,0 0 1 0 0,-1 0-1 0 0,1-1 19 0 0,0 0 0 0 0,-1 1 0 0 0,1-1 0 0 0,0 0 0 0 0,-1 0 0 0 0,1 0 0 0 0,0 0 0 0 0,0 0 0 0 0,0 1 0 0 0,0-1 0 0 0,0 0 1 0 0,0 0-1 0 0,0 0 0 0 0,0 0 0 0 0,0 0 0 0 0,0 0 0 0 0,1 1 0 0 0,-1-1 0 0 0,0 0 0 0 0,1 0 0 0 0,-1 0 0 0 0,0 1 0 0 0,1-1 0 0 0,0-1 0 0 0,4-14 200 0 0,-3-7-45 0 0,-1 19-164 0 0,-1 0-1 0 0,0-1 1 0 0,1 1-1 0 0,-1 0 1 0 0,0 0-1 0 0,-1 0 1 0 0,1 0-1 0 0,-1 0 1 0 0,-1-5-1 0 0,-19-64 89 0 0,14 41-57 0 0,5 28-44 0 0,1-1 0 0 0,-1 1-1 0 0,0 0 1 0 0,0 0 0 0 0,0 0-1 0 0,0 0 1 0 0,-1 0 0 0 0,1 1-1 0 0,-1-1 1 0 0,0 1-1 0 0,0 0 1 0 0,0-1 0 0 0,-1 1-1 0 0,1 1 1 0 0,-1-1 0 0 0,0 0-1 0 0,1 1 1 0 0,-1 0 0 0 0,0 0-1 0 0,-1 0 1 0 0,-4-1-1 0 0,8 2-8 0 0,-1 0 33 0 0,0 1-1 0 0,0-1 0 0 0,0 0 0 0 0,0 1 1 0 0,0-1-1 0 0,0 1 0 0 0,-4 0 0 0 0,5 0-11 0 0,0 0 0 0 0,0 1 0 0 0,0-1 0 0 0,0 0-1 0 0,0 1 1 0 0,0-1 0 0 0,0 1 0 0 0,0 0 0 0 0,0-1-1 0 0,0 1 1 0 0,1 0 0 0 0,-1 0 0 0 0,0-1-1 0 0,0 1 1 0 0,1 0 0 0 0,-2 1 0 0 0,-3 4 12 0 0,4-6-26 0 0,0 0-1 0 0,1 1 1 0 0,-1-1 0 0 0,0 1 0 0 0,1-1-1 0 0,-1 1 1 0 0,0 0 0 0 0,1-1 0 0 0,-1 1 0 0 0,1 0-1 0 0,-1-1 1 0 0,1 1 0 0 0,-1 0 0 0 0,1 0-1 0 0,0-1 1 0 0,-1 1 0 0 0,1 0 0 0 0,0 0 0 0 0,0 0-1 0 0,-1-1 1 0 0,1 1 0 0 0,0 0 0 0 0,0 0-1 0 0,0 0 1 0 0,0 0 0 0 0,0 1 0 0 0,2 4-3 0 0,0 0 0 0 0,0 0 0 0 0,-1 1 0 0 0,0-1 1 0 0,0 0-1 0 0,-1 1 0 0 0,1-1 0 0 0,-1 1 0 0 0,-2 8 0 0 0,2-9-1 0 0,-1 0 0 0 0,1 0 0 0 0,0 0 0 0 0,0 0 0 0 0,1 0 0 0 0,-1 0 0 0 0,1 0 0 0 0,1 0 0 0 0,-1 0 0 0 0,1 0 0 0 0,0 0-1 0 0,4 6 1 0 0,0-5 35 0 0,0 0 0 0 0,0 0-1 0 0,1-1 1 0 0,0 0 0 0 0,14 9-1 0 0,-7-5 164 0 0,-9-6-117 0 0,1 0 0 0 0,0 0 0 0 0,-1-1 0 0 0,1 0 0 0 0,0 0 0 0 0,1-1 0 0 0,-1 1 0 0 0,0-1 1 0 0,1-1-1 0 0,-1 1 0 0 0,1-1 0 0 0,-1 0 0 0 0,1-1 0 0 0,0 1 0 0 0,-1-1 0 0 0,11-2 0 0 0,-6 1 106 0 0,-9 1-172 0 0,0 0 0 0 0,0 0 0 0 0,0 0 0 0 0,0 0 0 0 0,0 0 0 0 0,0-1 0 0 0,0 1 0 0 0,0-1 0 0 0,0 1 0 0 0,0-1 0 0 0,0 0 0 0 0,0 0 0 0 0,0 0 0 0 0,-1 0-1 0 0,1 0 1 0 0,0 0 0 0 0,1-2 0 0 0,-3 3-13 0 0,0 0 0 0 0,0-1 0 0 0,0 1 0 0 0,0 0 0 0 0,1 0 0 0 0,-1 0 0 0 0,0-1 0 0 0,0 1 0 0 0,0 0 0 0 0,0 0 0 0 0,0-1 0 0 0,0 1 0 0 0,0 0-1 0 0,0 0 1 0 0,0-1 0 0 0,-1 1 0 0 0,1 0 0 0 0,0 0 0 0 0,0-1 0 0 0,0 1 0 0 0,0 0 0 0 0,0 0 0 0 0,0 0 0 0 0,0-1 0 0 0,0 1 0 0 0,-1 0 0 0 0,1 0 0 0 0,0 0-1 0 0,0 0 1 0 0,0-1 0 0 0,0 1 0 0 0,-1 0 0 0 0,1 0 0 0 0,0 0 0 0 0,0 0-2 0 0,-1-1 0 0 0,1 1 0 0 0,0 0 0 0 0,0 0 0 0 0,0 0 0 0 0,-1 0-1 0 0,1 0 1 0 0,0-1 0 0 0,0 1 0 0 0,0 0 0 0 0,0 0 0 0 0,-1 0 0 0 0,1-1 0 0 0,0 1 0 0 0,0 0 0 0 0,0 0 0 0 0,0 0 0 0 0,0-1 0 0 0,0 1-1 0 0,0 0 1 0 0,0 0 0 0 0,0-1 0 0 0,0 1 0 0 0,0 0 0 0 0,0 0 0 0 0,0-1 0 0 0,0 1 0 0 0,0 0 0 0 0,0 0 0 0 0,0-1 0 0 0,0 1-1 0 0,0 0 1 0 0,0 0 0 0 0,0 0 0 0 0,0-1 0 0 0,0 1 0 0 0,0 0 0 0 0,1 0 0 0 0,-1-1 0 0 0,0 1 0 0 0,0 0 0 0 0,0 0 0 0 0,0 0 0 0 0,1 0-1 0 0,-1-1 1 0 0,4-2-19 0 0,-3 2-8 0 0,0 1 0 0 0,-1-1-1 0 0,1 1 1 0 0,0-1 0 0 0,-1 0 0 0 0,1 1-1 0 0,-1-1 1 0 0,1 0 0 0 0,-1 1 0 0 0,1-1-1 0 0,-1 0 1 0 0,1 1 0 0 0,-1-1 0 0 0,0 0-1 0 0,1 0 1 0 0,-1 0 0 0 0,0 1 0 0 0,0-1-1 0 0,0 0 1 0 0,1 0 0 0 0,-1 0 0 0 0,0 0 0 0 0,0 1-1 0 0,0-1 1 0 0,0 0 0 0 0,-1 0 0 0 0,1 0-1 0 0,0-1 1 0 0,1-11-922 0 0,8-3-61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3:18:39.521"/>
    </inkml:context>
    <inkml:brush xml:id="br0">
      <inkml:brushProperty name="width" value="0.05" units="cm"/>
      <inkml:brushProperty name="height" value="0.05" units="cm"/>
    </inkml:brush>
  </inkml:definitions>
  <inkml:trace contextRef="#ctx0" brushRef="#br0">284 359 14024 0 0,'0'-1'56'0'0,"0"0"1"0"0,0 0 0 0 0,0 0 0 0 0,0 0 0 0 0,0 0-1 0 0,-1 0 1 0 0,1 0 0 0 0,0 0 0 0 0,-1 0-1 0 0,1 0 1 0 0,-1 0 0 0 0,1 0 0 0 0,-1 0 0 0 0,1 0-1 0 0,-1 0 1 0 0,0 1 0 0 0,1-1 0 0 0,-1 0 0 0 0,0 0-1 0 0,0 1 1 0 0,1-1 0 0 0,-1 0 0 0 0,0 1 0 0 0,0-1-1 0 0,0 1 1 0 0,0-1 0 0 0,0 1 0 0 0,-1-1-1 0 0,-4 0 247 0 0,0-1 0 0 0,0 1 0 0 0,1 0-1 0 0,-9 0 1 0 0,-7-2 1703 0 0,10 1-1530 0 0,0-1-1 0 0,0-1 1 0 0,0 0-1 0 0,1-1 1 0 0,0 0-1 0 0,0 0 1 0 0,0-1-1 0 0,1 0 1 0 0,-1-1-1 0 0,2 0 1 0 0,-16-16 0 0 0,14 12-243 0 0,-1-1-91 0 0,1 0-1 0 0,-16-25 1 0 0,23 33-143 0 0,1-1 0 0 0,0 1 0 0 0,0-1 1 0 0,1 1-1 0 0,-1-1 0 0 0,1 0 0 0 0,0 0 0 0 0,0 0 0 0 0,0 1 1 0 0,1-1-1 0 0,0 0 0 0 0,0 0 0 0 0,1-9 0 0 0,1 8-40 0 0,0-1-1 0 0,1 1 0 0 0,-1-1 1 0 0,2 1-1 0 0,-1 0 1 0 0,1 0-1 0 0,-1 0 0 0 0,1 1 1 0 0,7-8-1 0 0,-1 1-546 0 0,-9 10 213 0 0,1 0-1 0 0,0 0 1 0 0,0 0-1 0 0,-1 1 1 0 0,1-1-1 0 0,1 0 1 0 0,1-1-1 0 0,6-3-7479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4:39.247"/>
    </inkml:context>
    <inkml:brush xml:id="br0">
      <inkml:brushProperty name="width" value="0.05" units="cm"/>
      <inkml:brushProperty name="height" value="0.05" units="cm"/>
    </inkml:brush>
  </inkml:definitions>
  <inkml:trace contextRef="#ctx0" brushRef="#br0">122 19 2304 0 0,'19'-2'336'0'0,"-15"1"1725"0"0,-14-2 294 0 0,3 2-1863 0 0,4 1-127 0 0,0-1 1 0 0,0 1 0 0 0,0-1 0 0 0,0 0-1 0 0,0 0 1 0 0,-4-1 0 0 0,-6-1 274 0 0,12 3-412 0 0,0 0 34 0 0,-37-3 1684 0 0,37 3-1433 0 0,-1 0 6 0 0,-31 3 1998 0 0,32-3-2328 0 0,-5 6 56 0 0,2 1-151 0 0,3-7-93 0 0,1 1-1 0 0,0-1 1 0 0,0 1 0 0 0,-1-1 0 0 0,1 1-1 0 0,0-1 1 0 0,0 1 0 0 0,0-1 0 0 0,-1 1 0 0 0,1-1-1 0 0,0 1 1 0 0,0-1 0 0 0,0 1 0 0 0,0-1-1 0 0,0 1 1 0 0,0 0 0 0 0,0-1 0 0 0,0 1-1 0 0,0-1 1 0 0,1 1 0 0 0,-1-1 0 0 0,0 1 0 0 0,1 0-1 0 0,2 8 0 0 0,-2-7 10 0 0,0 0-1 0 0,1 0 1 0 0,-1 0-1 0 0,0 0 1 0 0,1-1 0 0 0,-1 1-1 0 0,1 0 1 0 0,-1-1-1 0 0,1 1 1 0 0,0-1-1 0 0,-1 1 1 0 0,1-1-1 0 0,0 0 1 0 0,0 0-1 0 0,0 0 1 0 0,0 0-1 0 0,3 1 1 0 0,-4-1 12 0 0,14 4 256 0 0,1 0 0 0 0,-1-1 0 0 0,18 2 0 0 0,10 3 215 0 0,-42-8-469 0 0,0-1-1 0 0,0 0 0 0 0,0 1 1 0 0,0-1-1 0 0,0 0 1 0 0,0 0-1 0 0,0 0 1 0 0,0 0-1 0 0,0 0 0 0 0,1 0 1 0 0,-1 0-1 0 0,1 0 1 0 0,2-1-24 0 0,-1 0 0 0 0,1 1 0 0 0,-1 0 0 0 0,1 0 0 0 0,-1 0 0 0 0,7 1 0 0 0,2 2-2 0 0,-8-2 29 0 0,-1 0 1 0 0,1 0 0 0 0,0-1-1 0 0,0 0 1 0 0,0 1-1 0 0,4-1 1 0 0,0 4 346 0 0,5 7-29 0 0,-13-10-321 0 0,0 0-1 0 0,1 0 1 0 0,-1 0 0 0 0,0 0 0 0 0,0-1 0 0 0,0 1 0 0 0,0 0 0 0 0,0 0-1 0 0,0 0 1 0 0,0 0 0 0 0,0 0 0 0 0,0 0 0 0 0,0 0 0 0 0,-1 0 0 0 0,1 0 0 0 0,-1 1-1 0 0,1 1 46 0 0,-1 1-4 0 0,1-2-40 0 0,0 0 1 0 0,0 0-1 0 0,-1 0 0 0 0,1 0 1 0 0,-1-1-1 0 0,1 1 1 0 0,-1 0-1 0 0,1 0 0 0 0,-1-1 1 0 0,0 1-1 0 0,0 0 0 0 0,0-1 1 0 0,0 1-1 0 0,0-1 1 0 0,0 1-1 0 0,-3 1 0 0 0,-1 8 69 0 0,5-10-89 0 0,0 0 0 0 0,0 0 0 0 0,-1 0-1 0 0,1 0 1 0 0,-1 0 0 0 0,1 0 0 0 0,-1 0-1 0 0,1 0 1 0 0,-1 0 0 0 0,1 0 0 0 0,-1 0-1 0 0,0 0 1 0 0,0 0 0 0 0,0 0 0 0 0,-36 22 362 0 0,34-21-493 0 0,-1-1 0 0 0,0 1 0 0 0,0 0 0 0 0,0-1 0 0 0,1 0 0 0 0,-1 0 0 0 0,-1 0 0 0 0,-4 0 0 0 0,14-3-2950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4:39.954"/>
    </inkml:context>
    <inkml:brush xml:id="br0">
      <inkml:brushProperty name="width" value="0.05" units="cm"/>
      <inkml:brushProperty name="height" value="0.05" units="cm"/>
    </inkml:brush>
  </inkml:definitions>
  <inkml:trace contextRef="#ctx0" brushRef="#br0">97 298 4432 0 0,'-20'-4'1239'0'0,"16"2"1421"0"0,13 1-1290 0 0,21-5 3298 0 0,-27 4-3812 0 0,-2 2-813 0 0,-1 0-1 0 0,1 0 0 0 0,-1 0 0 0 0,0 0 0 0 0,1 0 0 0 0,-1 0 0 0 0,1-1 0 0 0,-1 1 0 0 0,1 0 0 0 0,-1 0 0 0 0,0 0 0 0 0,1-1 0 0 0,-1 1 0 0 0,0 0 0 0 0,1-1 0 0 0,-1 1 0 0 0,0 0 0 0 0,1-1 0 0 0,-1 1 0 0 0,0 0 0 0 0,0-1 0 0 0,1 1 0 0 0,-1 0 0 0 0,0-1 0 0 0,0 0 0 0 0,0 1 5 0 0,0-1 0 0 0,-1 0-1 0 0,1 0 1 0 0,0 1 0 0 0,-1-1 0 0 0,1 0-1 0 0,0 0 1 0 0,0 1 0 0 0,0-1 0 0 0,-1 0-1 0 0,1 0 1 0 0,0 0 0 0 0,0 1-1 0 0,0-1 1 0 0,0 0 0 0 0,1 0 0 0 0,-1 0-1 0 0,0 1 1 0 0,0-1 0 0 0,0 0 0 0 0,1 0-1 0 0,-1 0 1 0 0,0 1 0 0 0,1-1 0 0 0,0-1-1 0 0,0 0 41 0 0,-1 0 0 0 0,1 1-1 0 0,0-1 1 0 0,-1 0-1 0 0,1 0 1 0 0,-1 0 0 0 0,1-4-1 0 0,-1-1 56 0 0,1 1 0 0 0,0-1-1 0 0,3-9 1 0 0,-3 11-77 0 0,0 0 0 0 0,1-1-1 0 0,-2 1 1 0 0,1 0 0 0 0,-1 0 0 0 0,1 0 0 0 0,-2-7-1 0 0,4-28 126 0 0,-8 3-126 0 0,5 35-63 0 0,0 0-1 0 0,-1 0 1 0 0,1 0 0 0 0,-1 0 0 0 0,1 0-1 0 0,-1 0 1 0 0,0 0 0 0 0,0 1 0 0 0,0-1 0 0 0,0 0-1 0 0,0 0 1 0 0,0 1 0 0 0,-3-3 0 0 0,-7-13-2 0 0,10 15 2 0 0,1 0 0 0 0,-1 1-1 0 0,0-1 1 0 0,0 1-1 0 0,0-1 1 0 0,0 1-1 0 0,0 0 1 0 0,0-1-1 0 0,0 1 1 0 0,-2-1 0 0 0,1 0-9 0 0,-1 0 0 0 0,0 1 1 0 0,1-1-1 0 0,-1 1 0 0 0,0 0 0 0 0,0 0 1 0 0,0 0-1 0 0,1 1 0 0 0,-5-2 1 0 0,-18 2-59 0 0,10 4 66 0 0,12-1 0 0 0,1-1 0 0 0,0-1 0 0 0,1-1 0 0 0,1 0 0 0 0,-1 1 0 0 0,1-1 0 0 0,-1 0 0 0 0,0 0 0 0 0,1 1 0 0 0,-1-1 0 0 0,0 0 0 0 0,1 1 0 0 0,-1-1 0 0 0,1 1 0 0 0,-1-1 0 0 0,1 1 0 0 0,-1-1 0 0 0,1 1 0 0 0,-1-1 0 0 0,1 1 0 0 0,0-1 0 0 0,-1 1 0 0 0,1 0 0 0 0,0-1 0 0 0,-1 1 0 0 0,1 0 0 0 0,0-1 0 0 0,0 1 0 0 0,0 0 0 0 0,0-1 0 0 0,0 1 0 0 0,-1 0 0 0 0,1-1 0 0 0,0 1 0 0 0,0 0 0 0 0,1-1 0 0 0,-1 1 0 0 0,0 0 0 0 0,0 0 0 0 0,0-1 0 0 0,0 1 0 0 0,1 0 0 0 0,-1 1-4 0 0,1 1 0 0 0,-1-1 0 0 0,0 1 0 0 0,1-1 0 0 0,-1 0 0 0 0,0 1 0 0 0,-1-1 0 0 0,1 0-1 0 0,0 1 1 0 0,-1-1 0 0 0,1 0 0 0 0,-1 1 0 0 0,-1 2 0 0 0,1-3-9 0 0,0 1 0 0 0,0 0-1 0 0,1 0 1 0 0,-1-1 0 0 0,1 1 0 0 0,0 0 0 0 0,-1 0 0 0 0,2 4-1 0 0,-1-2 11 0 0,0-1-1 0 0,0 0 1 0 0,0 1-1 0 0,-1-1 0 0 0,-1 9 1 0 0,1-9-4 0 0,0 0 1 0 0,0 0-1 0 0,1 0 1 0 0,0 1-1 0 0,-1-1 1 0 0,2 0-1 0 0,-1 0 1 0 0,1 6-1 0 0,1 10 7 0 0,-2-18 1 0 0,0 1 1 0 0,0-1-1 0 0,0 0 1 0 0,0 1-1 0 0,1-1 1 0 0,-1 1-1 0 0,1-1 1 0 0,0 1-1 0 0,-1-1 1 0 0,2 2-1 0 0,5 9 85 0 0,-6-9-62 0 0,0-1 0 0 0,1 0 0 0 0,-1 0 1 0 0,1-1-1 0 0,-1 1 0 0 0,1 0 0 0 0,0 0 0 0 0,1-1 0 0 0,-1 0 1 0 0,0 1-1 0 0,1-1 0 0 0,-1 0 0 0 0,4 3 0 0 0,8 2 63 0 0,-5-2-8 0 0,-1 0-1 0 0,1 0 1 0 0,0-1 0 0 0,19 5-1 0 0,-24-8-66 0 0,8 2 30 0 0,1-1 0 0 0,0 1 0 0 0,16-1 0 0 0,-25-2-28 0 0,1 0 0 0 0,-1 0 1 0 0,1-1-1 0 0,-1 0 1 0 0,0 0-1 0 0,1 0 1 0 0,-1 0-1 0 0,0-1 0 0 0,0 0 1 0 0,0 0-1 0 0,0 0 1 0 0,0 0-1 0 0,4-4 1 0 0,-5 4 4 0 0,0-1 1 0 0,0 1-1 0 0,0-1 1 0 0,-1 0-1 0 0,1 0 1 0 0,-1 0-1 0 0,0 0 1 0 0,0-1-1 0 0,0 1 1 0 0,3-7-1 0 0,-2 0 39 0 0,0 0 0 0 0,3-16-1 0 0,-1 1 6 0 0,-4 20-88 0 0,0 0 0 0 0,-1 0 0 0 0,0 1 0 0 0,0-1-1 0 0,0 0 1 0 0,-1 0 0 0 0,1 1 0 0 0,-3-8-1 0 0,-1-22-2065 0 0,4 18 753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4:40.382"/>
    </inkml:context>
    <inkml:brush xml:id="br0">
      <inkml:brushProperty name="width" value="0.05" units="cm"/>
      <inkml:brushProperty name="height" value="0.05" units="cm"/>
    </inkml:brush>
  </inkml:definitions>
  <inkml:trace contextRef="#ctx0" brushRef="#br0">207 169 1840 0 0,'-9'32'8425'0'0,"-7"-32"-5327"0"0,12 0-2567 0 0,-1 0-183 0 0,-1 0 0 0 0,1 0 0 0 0,-1-1-1 0 0,1 0 1 0 0,-1 0 0 0 0,1 0 0 0 0,-1 0-1 0 0,1-1 1 0 0,0 0 0 0 0,0 0 0 0 0,0-1-1 0 0,0 1 1 0 0,0-1 0 0 0,1 0 0 0 0,-1 0-1 0 0,-7-7 1 0 0,0-3 55 0 0,-3-3 111 0 0,-13-17 0 0 0,24 28-492 0 0,1-1-1 0 0,-1 1 0 0 0,1-1 0 0 0,0 0 1 0 0,1 0-1 0 0,-1 0 0 0 0,-2-12 0 0 0,4 14-278 0 0,1 1 0 0 0,0-1-1 0 0,0 1 1 0 0,0-1 0 0 0,1 1-1 0 0,-1-1 1 0 0,1 1 0 0 0,0-1-1 0 0,1-3 1 0 0,1 1-1570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4:40.892"/>
    </inkml:context>
    <inkml:brush xml:id="br0">
      <inkml:brushProperty name="width" value="0.05" units="cm"/>
      <inkml:brushProperty name="height" value="0.05" units="cm"/>
    </inkml:brush>
  </inkml:definitions>
  <inkml:trace contextRef="#ctx0" brushRef="#br0">9 254 7080 0 0,'-8'4'396'0'0,"8"-1"1130"0"0,12 4 1816 0 0,-1-3-3294 0 0,91 39 3804 0 0,-76-32-3180 0 0,35 11 1 0 0,-54-19-551 0 0,0-1 0 0 0,0-1-1 0 0,1 0 1 0 0,-1 0 0 0 0,0 0-1 0 0,1-1 1 0 0,-1 0 0 0 0,1 0-1 0 0,-1-1 1 0 0,11-2-1 0 0,-17 3-110 0 0,0 0 0 0 0,0 0 0 0 0,0 0 0 0 0,0 0 0 0 0,-1-1 0 0 0,1 1 0 0 0,0 0 0 0 0,0 0 0 0 0,0-1 0 0 0,-1 1 0 0 0,1-1 0 0 0,0 1 0 0 0,0-1 0 0 0,-1 1 0 0 0,1-1 0 0 0,-1 1 0 0 0,1-1 0 0 0,0 0 0 0 0,-1 1 0 0 0,1-1 0 0 0,-1 0 0 0 0,1 1 0 0 0,-1-1 0 0 0,0 0 0 0 0,1 0 0 0 0,-1 1 0 0 0,0-1 0 0 0,1 0 0 0 0,-1 0 0 0 0,0 0 0 0 0,0 0 0 0 0,0 1 0 0 0,0-1 0 0 0,0 0 0 0 0,0 0 0 0 0,0 0 0 0 0,0 0 0 0 0,0 0 0 0 0,0-1 0 0 0,-1 0 37 0 0,1 0 0 0 0,0 0 0 0 0,0 0 0 0 0,0-1 0 0 0,0 1 0 0 0,1 0 0 0 0,-1 0-1 0 0,1 0 1 0 0,-1 0 0 0 0,1 0 0 0 0,-1 0 0 0 0,1 0 0 0 0,0 0 0 0 0,2-3 0 0 0,-2 4-4 0 0,0-1 1 0 0,0 0-1 0 0,0 0 1 0 0,0 1-1 0 0,-1-1 1 0 0,1 0 0 0 0,-1 0-1 0 0,1 0 1 0 0,-1 0-1 0 0,1 0 1 0 0,-1 0-1 0 0,0 0 1 0 0,0 0 0 0 0,0 0-1 0 0,0 0 1 0 0,-1-3-1 0 0,-6-11 61 0 0,-1-1 0 0 0,0 2 0 0 0,-1-1 0 0 0,-1 1 0 0 0,-19-23 0 0 0,26 33-88 0 0,-13-15 184 0 0,0 0 1 0 0,-1 2-1 0 0,-1 0 0 0 0,-1 1 1 0 0,-36-26-1 0 0,55 43-421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4:41.614"/>
    </inkml:context>
    <inkml:brush xml:id="br0">
      <inkml:brushProperty name="width" value="0.05" units="cm"/>
      <inkml:brushProperty name="height" value="0.05" units="cm"/>
    </inkml:brush>
  </inkml:definitions>
  <inkml:trace contextRef="#ctx0" brushRef="#br0">52 40 2760 0 0,'-1'0'207'0'0,"-2"-4"1570"0"0,-11 1 8133 0 0,6 5-8475 0 0,-2 10-779 0 0,9-10-619 0 0,-1 0-1 0 0,1 0 0 0 0,-1 0 0 0 0,1 0 1 0 0,0 0-1 0 0,0 0 0 0 0,0 1 0 0 0,0-1 0 0 0,0 0 1 0 0,0 0-1 0 0,0 1 0 0 0,1-1 0 0 0,-1 1 0 0 0,1-1 1 0 0,0 3-1 0 0,1 8 208 0 0,1 0 0 0 0,0-1 1 0 0,1 1-1 0 0,0-1 0 0 0,1 0 1 0 0,0 0-1 0 0,13 23 0 0 0,-10-18-260 0 0,-4-11 41 0 0,1-1 0 0 0,-1 0 0 0 0,1 0-1 0 0,0 0 1 0 0,0 0 0 0 0,0 0 0 0 0,0-1-1 0 0,1 0 1 0 0,0 0 0 0 0,8 5 0 0 0,-9-6 10 0 0,0 0 0 0 0,0-1 0 0 0,1 0 0 0 0,-1 0 0 0 0,1 0 0 0 0,-1 0 0 0 0,1-1 0 0 0,-1 0 0 0 0,1 0 1 0 0,0 0-1 0 0,0-1 0 0 0,0 1 0 0 0,-1-1 0 0 0,7 0 0 0 0,-8-1-7 0 0,0 0-1 0 0,0 0 0 0 0,1 0 1 0 0,-1 0-1 0 0,0-1 1 0 0,0 1-1 0 0,0-1 1 0 0,-1 0-1 0 0,1 1 1 0 0,0-1-1 0 0,-1-1 1 0 0,1 1-1 0 0,-1 0 1 0 0,1-1-1 0 0,-1 1 1 0 0,0-1-1 0 0,0 1 1 0 0,0-1-1 0 0,-1 0 1 0 0,1 0-1 0 0,-1 0 0 0 0,1 0 1 0 0,-1 0-1 0 0,0 0 1 0 0,1-6-1 0 0,0-1 10 0 0,0-1-1 0 0,-1 0 1 0 0,0 1-1 0 0,0-1 1 0 0,-1 0-1 0 0,-2-19 0 0 0,0 23-28 0 0,1 0-1 0 0,-1 1 1 0 0,0-1 0 0 0,-1 0-1 0 0,1 1 1 0 0,-1-1-1 0 0,-1 1 1 0 0,1 0-1 0 0,-1 0 1 0 0,-5-6-1 0 0,2 3 17 0 0,0 1-1 0 0,-1 0 1 0 0,0 1-1 0 0,0-1 1 0 0,-16-9-1 0 0,21 15 12 0 0,1 1-21 0 0,0-1 0 0 0,0 1-1 0 0,0 0 1 0 0,0 1 0 0 0,0-1-1 0 0,0 0 1 0 0,0 0-1 0 0,-1 1 1 0 0,1-1 0 0 0,0 1-1 0 0,0 0 1 0 0,0 0 0 0 0,-1 0-1 0 0,1 0 1 0 0,-3 0 0 0 0,4 0 379 0 0,8 9 1062 0 0,0-5-1430 0 0,0 0 0 0 0,1-1 0 0 0,-1 0 0 0 0,1 0 0 0 0,-1 0 0 0 0,1-1 1 0 0,0 0-1 0 0,0-1 0 0 0,12 1 0 0 0,15 4 297 0 0,-19-2-82 0 0,-3-2-174 0 0,-1 1 0 0 0,1 1 0 0 0,20 8 0 0 0,-27-10-36 0 0,7 3-21 0 0,-13-5-81 0 0,2 0-263 0 0,13 0-1954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4:42.063"/>
    </inkml:context>
    <inkml:brush xml:id="br0">
      <inkml:brushProperty name="width" value="0.05" units="cm"/>
      <inkml:brushProperty name="height" value="0.05" units="cm"/>
    </inkml:brush>
  </inkml:definitions>
  <inkml:trace contextRef="#ctx0" brushRef="#br0">5 1 2304 0 0,'-2'7'18'0'0,"0"9"9772"0"0,3-15-9569 0 0,0 1 1 0 0,0-1 0 0 0,0 1 0 0 0,0-1-1 0 0,0 1 1 0 0,1-1 0 0 0,-1 1 0 0 0,1-1-1 0 0,-1 0 1 0 0,1 0 0 0 0,-1 0 0 0 0,2 1-1 0 0,-2-1-143 0 0,17 11 664 0 0,11 7 659 0 0,-1 2 1 0 0,32 30-1 0 0,-8 1-45 0 0,29 23 372 0 0,-66-60-2327 0 0,-18-15-1505 0 0,0-2 1016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4:42.459"/>
    </inkml:context>
    <inkml:brush xml:id="br0">
      <inkml:brushProperty name="width" value="0.05" units="cm"/>
      <inkml:brushProperty name="height" value="0.05" units="cm"/>
    </inkml:brush>
  </inkml:definitions>
  <inkml:trace contextRef="#ctx0" brushRef="#br0">1 346 14480 0 0,'0'-9'425'0'0,"2"0"1"0"0,-1 1-1 0 0,1 0 1 0 0,1-1 0 0 0,-1 1-1 0 0,9-16 1 0 0,3-15 2281 0 0,11-27-206 0 0,-4 11-1338 0 0,-15 39-1101 0 0,1-1-1 0 0,1 1 1 0 0,18-26 0 0 0,-18 33-742 0 0,0 4-2672 0 0,1-1 1282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4:42.844"/>
    </inkml:context>
    <inkml:brush xml:id="br0">
      <inkml:brushProperty name="width" value="0.05" units="cm"/>
      <inkml:brushProperty name="height" value="0.05" units="cm"/>
    </inkml:brush>
  </inkml:definitions>
  <inkml:trace contextRef="#ctx0" brushRef="#br0">1 1 4608 0 0,'0'0'353'0'0,"8"8"3416"0"0,29 24 2511 0 0,-35-31-6084 0 0,-1 0 1 0 0,1 0-1 0 0,-1 0 0 0 0,1 0 0 0 0,-1 0 0 0 0,1-1 0 0 0,-1 1 0 0 0,1-1 1 0 0,0 1-1 0 0,2 0 0 0 0,3 1 49 0 0,-3 0-162 0 0,-1-1 0 0 0,1 1 0 0 0,0 0 0 0 0,-1 1 0 0 0,0-1 0 0 0,0 1 0 0 0,1-1 0 0 0,-2 1 0 0 0,1 0 0 0 0,0 0 0 0 0,0 0 0 0 0,-1 1 0 0 0,3 4 0 0 0,-4-6 12 0 0,0-1-20 0 0,5 2-241 0 0,-5-2-772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4:43.209"/>
    </inkml:context>
    <inkml:brush xml:id="br0">
      <inkml:brushProperty name="width" value="0.05" units="cm"/>
      <inkml:brushProperty name="height" value="0.05" units="cm"/>
    </inkml:brush>
  </inkml:definitions>
  <inkml:trace contextRef="#ctx0" brushRef="#br0">10 1 11520 0 0,'0'0'886'0'0,"-10"4"6622"0"0,28 4-8820 0 0,-8-7 485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4:43.580"/>
    </inkml:context>
    <inkml:brush xml:id="br0">
      <inkml:brushProperty name="width" value="0.05" units="cm"/>
      <inkml:brushProperty name="height" value="0.05" units="cm"/>
    </inkml:brush>
  </inkml:definitions>
  <inkml:trace contextRef="#ctx0" brushRef="#br0">55 55 10136 0 0,'4'3'146'0'0,"-4"-2"-86"0"0,1 0-1 0 0,0-1 0 0 0,-1 1 1 0 0,1-1-1 0 0,0 1 1 0 0,0-1-1 0 0,0 1 0 0 0,-1-1 1 0 0,1 1-1 0 0,0-1 1 0 0,0 0-1 0 0,1 1 0 0 0,-17 12 1571 0 0,8-5-880 0 0,0-1 1 0 0,0 1 0 0 0,1 1 0 0 0,-1-1 0 0 0,-6 14 0 0 0,12-18-614 0 0,-1 1 1 0 0,1-1 0 0 0,0 0 0 0 0,0 1-1 0 0,0 0 1 0 0,1-1 0 0 0,-1 1-1 0 0,1-1 1 0 0,1 1 0 0 0,-1-1-1 0 0,0 1 1 0 0,1 0 0 0 0,2 6-1 0 0,1 3 86 0 0,0 0-1 0 0,12 25 0 0 0,-6-15 317 0 0,-9-20-484 0 0,0 0 1 0 0,1 0-1 0 0,-1-1 1 0 0,1 1-1 0 0,0-1 0 0 0,0 1 1 0 0,0-1-1 0 0,0 1 0 0 0,0-1 1 0 0,1 0-1 0 0,-1 0 0 0 0,1 0 1 0 0,0-1-1 0 0,0 1 1 0 0,0-1-1 0 0,5 4 0 0 0,-3-4-40 0 0,1 0 0 0 0,-1 0 0 0 0,0 0 0 0 0,1 0 0 0 0,-1-1 0 0 0,1 0 0 0 0,-1 0 0 0 0,1 0 0 0 0,9-1 0 0 0,-12 0 56 0 0,0-1 1 0 0,0 1-1 0 0,0-1 0 0 0,0 0 1 0 0,0 0-1 0 0,0 0 0 0 0,0 0 1 0 0,0 0-1 0 0,-1 0 0 0 0,1-1 1 0 0,0 1-1 0 0,-1-1 0 0 0,0 0 1 0 0,1 0-1 0 0,-1 0 1 0 0,0 0-1 0 0,0 0 0 0 0,0-1 1 0 0,0 1-1 0 0,2-3 0 0 0,-1-2-16 0 0,1 1 1 0 0,-1-1-1 0 0,0 1 0 0 0,-1-1 0 0 0,1 0 0 0 0,-2 0 0 0 0,1 0 0 0 0,-1 0 0 0 0,0 0 0 0 0,0-1 0 0 0,-1-13 1 0 0,-1 4-70 0 0,-1-1 1 0 0,-1 0 0 0 0,-8-30-1 0 0,8 41 14 0 0,1 1 0 0 0,-1-1 0 0 0,0 0 0 0 0,-1 1 0 0 0,1-1 0 0 0,-1 1 0 0 0,-1 0 0 0 0,1 1 0 0 0,-8-8 0 0 0,-5-3 0 0 0,-29-22 0 0 0,40 34 0 0 0,0-2-11 0 0,5 6 12 0 0,0-1 0 0 0,1 0 1 0 0,-1 1-1 0 0,1-1 1 0 0,-1 1-1 0 0,0-1 1 0 0,0 1-1 0 0,1-1 1 0 0,-1 1-1 0 0,0 0 0 0 0,0-1 1 0 0,1 1-1 0 0,-1 0 1 0 0,0-1-1 0 0,0 1 1 0 0,-1 0-1 0 0,1 0-10 0 0,-1 1 0 0 0,1 0 0 0 0,0-1 0 0 0,0 1-1 0 0,0 0 1 0 0,0 0 0 0 0,0 0 0 0 0,0 0 0 0 0,0 0 0 0 0,0 0 0 0 0,0 0 0 0 0,0 0-1 0 0,0 0 1 0 0,1 0 0 0 0,-2 2 0 0 0,1-1-229 0 0,-1 0-168 0 0,0 0 1 0 0,1 1-1 0 0,0-1 1 0 0,-1 0-1 0 0,1 1 1 0 0,0-1-1 0 0,0 1 1 0 0,0 2-1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13:18:40.298"/>
    </inkml:context>
    <inkml:brush xml:id="br0">
      <inkml:brushProperty name="width" value="0.05" units="cm"/>
      <inkml:brushProperty name="height" value="0.05" units="cm"/>
    </inkml:brush>
  </inkml:definitions>
  <inkml:trace contextRef="#ctx0" brushRef="#br0">13 100 10136 0 0,'-1'-1'88'0'0,"-6"4"1033"0"0,5-2-333 0 0,2 0-338 0 0,-1 1 0 0 0,1-1 1 0 0,0 1-1 0 0,-1-1 0 0 0,1 1 0 0 0,0-1 0 0 0,0 1 1 0 0,0-1-1 0 0,0 0 0 0 0,0 1 0 0 0,1 2 0 0 0,0 0-263 0 0,1-1 0 0 0,1 0-1 0 0,-1 1 1 0 0,0-1 0 0 0,1 0-1 0 0,-1 0 1 0 0,1 0-1 0 0,0-1 1 0 0,5 4 0 0 0,10 12 676 0 0,7 11 96 0 0,43 54-302 0 0,-55-65-417 0 0,1 0 1 0 0,0-1 0 0 0,2-1 0 0 0,29 24 0 0 0,-26-23-62 0 0,-10-9-123 0 0,1 0 0 0 0,0-1 0 0 0,16 10-1 0 0,-61-48-55 0 0,31 28 37 0 0,0-1-1 0 0,0 0 1 0 0,1 0-1 0 0,0 0 1 0 0,-1-1-1 0 0,1 1 1 0 0,1-1-1 0 0,-4-5 1 0 0,-15-40 524 0 0,13 28-640 0 0,0 0 0 0 0,1-1 0 0 0,2 0 0 0 0,0-1 0 0 0,1 1 1 0 0,2-1-1 0 0,0-47 0 0 0,3 66 76 0 0,0-1 0 0 0,0 0 0 0 0,0 0 0 0 0,1 1 0 0 0,0-1 0 0 0,0 0 0 0 0,0 1 0 0 0,1 0 0 0 0,0 0 0 0 0,4-6 0 0 0,-5 8-2 0 0,-1 1 0 0 0,1 0 0 0 0,0 0 1 0 0,0 0-1 0 0,0 0 0 0 0,0 0 1 0 0,1 0-1 0 0,-1 0 0 0 0,0 1 0 0 0,1-1 1 0 0,-1 1-1 0 0,1 0 0 0 0,-1 0 0 0 0,1 0 1 0 0,0 0-1 0 0,0 0 0 0 0,-1 0 1 0 0,1 1-1 0 0,0-1 0 0 0,0 1 0 0 0,0 0 1 0 0,0 0-1 0 0,3 0 0 0 0,6 2 14 0 0,0 1 0 0 0,0 0 0 0 0,0 0-1 0 0,0 1 1 0 0,-1 0 0 0 0,0 1 0 0 0,0 1 0 0 0,0-1 0 0 0,-1 2-1 0 0,0-1 1 0 0,15 14 0 0 0,-19-15 2 0 0,0 1 0 0 0,0 1 0 0 0,-1-1 0 0 0,1 1 0 0 0,-1 0 0 0 0,-1 0 1 0 0,0 0-1 0 0,0 1 0 0 0,0 0 0 0 0,-1-1 0 0 0,0 1 0 0 0,0 0 0 0 0,-1 1 0 0 0,0-1 0 0 0,-1 0 0 0 0,0 1 1 0 0,1 12-1 0 0,-2-11 91 0 0,-1 1 1 0 0,0-1 0 0 0,-1 0 0 0 0,1 0-1 0 0,-7 19 1 0 0,5-23-64 0 0,1 0 0 0 0,-1 0 0 0 0,0 0 1 0 0,0 0-1 0 0,-1-1 0 0 0,0 1 0 0 0,0-1 0 0 0,0 0 0 0 0,-1 0 0 0 0,-5 5 0 0 0,-6 2 130 0 0,0 0-1 0 0,0 0 1 0 0,-31 14-1 0 0,39-22-158 0 0,0-1-1 0 0,0 1 1 0 0,0-2-1 0 0,-1 1 0 0 0,1-1 1 0 0,-1-1-1 0 0,0 1 0 0 0,1-2 1 0 0,-1 1-1 0 0,-15-2 1 0 0,22 1-121 0 0,0 0 1 0 0,1-1 0 0 0,-1 1 0 0 0,0-1 0 0 0,0 1-1 0 0,0-1 1 0 0,1 0 0 0 0,-1 0 0 0 0,1 0 0 0 0,-1 0-1 0 0,0 0 1 0 0,1 0 0 0 0,-1 0 0 0 0,1 0 0 0 0,0 0-1 0 0,-1-1 1 0 0,1 1 0 0 0,0-1 0 0 0,0 1 0 0 0,0-1-1 0 0,0 1 1 0 0,0-1 0 0 0,0 0 0 0 0,1 1 0 0 0,-2-4-1 0 0,-3-14-8144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4:43.939"/>
    </inkml:context>
    <inkml:brush xml:id="br0">
      <inkml:brushProperty name="width" value="0.05" units="cm"/>
      <inkml:brushProperty name="height" value="0.05" units="cm"/>
    </inkml:brush>
  </inkml:definitions>
  <inkml:trace contextRef="#ctx0" brushRef="#br0">118 318 10880 0 0,'-3'19'986'0'0,"2"-19"-808"0"0,0 1-68 0 0,0-1 0 0 0,0 1 1 0 0,1-1-1 0 0,-1 0 1 0 0,0 0-1 0 0,0 1 0 0 0,1-1 1 0 0,-1 0-1 0 0,0 0 1 0 0,0 0-1 0 0,0 0 0 0 0,1 0 1 0 0,-1 0-1 0 0,0 0 0 0 0,0 0 1 0 0,0 0-1 0 0,1 0 1 0 0,-1-1-1 0 0,-1 1 0 0 0,1-1 99 0 0,-1 0-1 0 0,1 0 0 0 0,0 0 1 0 0,0 0-1 0 0,0 0 0 0 0,0 0 1 0 0,0 0-1 0 0,0-1 1 0 0,0 1-1 0 0,0 0 0 0 0,-1-2 1 0 0,1 0 148 0 0,-9-12 919 0 0,1 0 1 0 0,-13-30 0 0 0,5 7-545 0 0,12 29-563 0 0,2 0 0 0 0,-1 0-1 0 0,1-1 1 0 0,1 0 0 0 0,0 1-1 0 0,0-1 1 0 0,1 0 0 0 0,0 0-1 0 0,1 0 1 0 0,0 0 0 0 0,2-13-1 0 0,-2 20-120 0 0,1-1-1 0 0,0 0 0 0 0,0 1 0 0 0,0-1 0 0 0,1 1 1 0 0,0-1-1 0 0,3-4 0 0 0,2-6 103 0 0,-6 12-144 0 0,0 0 0 0 0,0 0-1 0 0,1 0 1 0 0,-1 0 0 0 0,1 0 0 0 0,-1 1-1 0 0,1-1 1 0 0,0 1 0 0 0,0-1-1 0 0,0 1 1 0 0,-1-1 0 0 0,1 1 0 0 0,0 0-1 0 0,1 0 1 0 0,-1 0 0 0 0,0 0-1 0 0,0 0 1 0 0,0 1 0 0 0,1-1 0 0 0,2 0-1 0 0,2 0 10 0 0,1 0-1 0 0,0 1 0 0 0,-1-1 1 0 0,14 2-1 0 0,-3 3 4 0 0,0-1 1 0 0,0 2-1 0 0,-1 1 0 0 0,18 7 0 0 0,3 1 15 0 0,-25-9-83 0 0,-8-4 27 0 0,0 0 1 0 0,0 1-1 0 0,0 0 0 0 0,-1 0 0 0 0,1 0 0 0 0,0 0 1 0 0,-1 1-1 0 0,0-1 0 0 0,1 1 0 0 0,-1 1 0 0 0,-1-1 1 0 0,1 0-1 0 0,6 8 0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4:23.362"/>
    </inkml:context>
    <inkml:brush xml:id="br0">
      <inkml:brushProperty name="width" value="0.05" units="cm"/>
      <inkml:brushProperty name="height" value="0.05" units="cm"/>
    </inkml:brush>
  </inkml:definitions>
  <inkml:trace contextRef="#ctx0" brushRef="#br0">0 502 1376 0 0,'0'0'10720'0'0,"2"0"-10644"0"0,-1 1 25 0 0,1-1 1 0 0,-1 0-1 0 0,0 0 1 0 0,1 0-1 0 0,-1 0 1 0 0,1 0-1 0 0,-1-1 1 0 0,0 1-1 0 0,1 0 1 0 0,-1-1-1 0 0,0 1 1 0 0,1 0-1 0 0,-1-1 1 0 0,0 0 0 0 0,0 1-1 0 0,2-2 1 0 0,-1 1-194 0 0,0 0 36 0 0,0 0 158 0 0,0 1-1 0 0,0-1 1 0 0,0 0-1 0 0,0 0 1 0 0,0-1-1 0 0,0 1 1 0 0,0 0-1 0 0,0-1 1 0 0,2-1-1 0 0,3-2 156 0 0,3-8 327 0 0,-8 11-535 0 0,0 0-1 0 0,-1 0 0 0 0,1 0 1 0 0,0 0-1 0 0,-1 0 0 0 0,1 0 1 0 0,-1 0-1 0 0,0-1 0 0 0,0 1 1 0 0,2-4-1 0 0,2-3 118 0 0,-1 0-18 0 0,0 1 0 0 0,-1-1 0 0 0,0 0 0 0 0,3-13 0 0 0,3-8 147 0 0,0 8-131 0 0,-6 16-109 0 0,-1 1 0 0 0,1-1-1 0 0,-1-1 1 0 0,-1 1 0 0 0,3-10-1 0 0,-3 7 24 0 0,1-1-1 0 0,1 1 1 0 0,3-10-1 0 0,-3 11-13 0 0,0-1 0 0 0,-1 0 0 0 0,2-9 0 0 0,10-37 118 0 0,-12 49-165 0 0,-1 0-1 0 0,1 0 0 0 0,0 1 0 0 0,0-1 0 0 0,1 1 0 0 0,2-6 0 0 0,-1 5-11 0 0,-1-1 1 0 0,0 1 0 0 0,3-11-1 0 0,0 4 53 0 0,-5 12-47 0 0,0-1 0 0 0,0 1 0 0 0,0-1 0 0 0,-1 1-1 0 0,1-1 1 0 0,0 1 0 0 0,0-1 0 0 0,-1 0 0 0 0,0 1 0 0 0,1-1 0 0 0,-1 0-1 0 0,0 0 1 0 0,1 1 0 0 0,-1-1 0 0 0,0 0 0 0 0,0 0 0 0 0,-1-3-1 0 0,1 7-124 0 0,0-1-1 0 0,0 0 0 0 0,0 0 1 0 0,-1 1-1 0 0,1-1 0 0 0,0 0 0 0 0,-1 0 1 0 0,1 0-1 0 0,-1 1 0 0 0,1-1 1 0 0,-2 1-1 0 0,-2 8-746 0 0,-2 9-271 0 0,-2-2-10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5:08.154"/>
    </inkml:context>
    <inkml:brush xml:id="br0">
      <inkml:brushProperty name="width" value="0.05" units="cm"/>
      <inkml:brushProperty name="height" value="0.05" units="cm"/>
    </inkml:brush>
  </inkml:definitions>
  <inkml:trace contextRef="#ctx0" brushRef="#br0">0 651 920 0 0,'52'19'123'0'0,"-42"-15"3801"0"0,-7-8-2054 0 0,-2 3-1790 0 0,-1 0 0 0 0,0 1 0 0 0,1-1 0 0 0,-1 1 0 0 0,0-1 0 0 0,1 1 0 0 0,-1-1 1 0 0,1 1-1 0 0,-1-1 0 0 0,1 1 0 0 0,-1 0 0 0 0,1-1 0 0 0,-1 1 0 0 0,1-1 0 0 0,-1 1 0 0 0,2-1 0 0 0,-2 1-19 0 0,1 0-1 0 0,0 0 0 0 0,-1 0 0 0 0,1 0 0 0 0,0 0 1 0 0,-1 0-1 0 0,1-1 0 0 0,-1 1 0 0 0,1 0 0 0 0,0-1 1 0 0,-1 1-1 0 0,1 0 0 0 0,-1-1 0 0 0,1 1 0 0 0,-1 0 1 0 0,1-1-1 0 0,-1 1 0 0 0,1-1 0 0 0,1-4 4454 0 0,-1 13-2090 0 0,2-3-1599 0 0,3-3 345 0 0,1-10-815 0 0,-7 8-302 0 0,-1 0 0 0 0,0 0-1 0 0,0 0 1 0 0,0 0 0 0 0,1 0-1 0 0,-1 0 1 0 0,0 0 0 0 0,0-1 0 0 0,0 1-1 0 0,1 0 1 0 0,-1-1 0 0 0,0 1 0 0 0,0 0-1 0 0,1-1 1 0 0,-1 1 0 0 0,0-1-1 0 0,0 1 1 0 0,1-1 0 0 0,-1 1 0 0 0,1-1-1 0 0,-2 0 81 0 0,-5-16 120 0 0,14 14-123 0 0,2-1-231 0 0,-9 2 466 0 0,-6-1 596 0 0,17-2-758 0 0,-6 3-46 0 0,-4 2 111 0 0,-2 0 193 0 0,3 0-428 0 0,1-1 1 0 0,-1 0-1 0 0,0 0 0 0 0,0 0 0 0 0,0 0 0 0 0,0 0 0 0 0,3-3 0 0 0,3-1 70 0 0,17-11 383 0 0,-8 7-145 0 0,-14 8-298 0 0,3 2-33 0 0,2 0-10 0 0,0 1 32 0 0,8-3 0 0 0,6-2-308 0 0,-22 3 434 0 0,2 0-40 0 0,37 0 2 0 0,-37 0-117 0 0,6 0 28 0 0,1 0 1 0 0,-1 0-1 0 0,13-3 0 0 0,7 2 33 0 0,1 0 9 0 0,-23 1-170 0 0,0-1-1 0 0,-1 1 0 0 0,1 1 0 0 0,11 1 0 0 0,-10 0-55 0 0,-5-1 182 0 0,1 0 1 0 0,-1 0-1 0 0,1 0 1 0 0,-1-1-1 0 0,1 0 1 0 0,0 1-1 0 0,-1-1 1 0 0,1 0-1 0 0,-1 0 0 0 0,1 0 1 0 0,3-1-1 0 0,0 0-77 0 0,0 1 0 0 0,-1 0 0 0 0,1 0 0 0 0,-1 0 0 0 0,1 0 0 0 0,0 1 0 0 0,8 2 0 0 0,-6-3 48 0 0,-4-1 0 0 0,1 0 0 0 0,-1 0 0 0 0,1 1 0 0 0,-1-1 0 0 0,1 1 0 0 0,0 0 0 0 0,-1 1 0 0 0,1-1 0 0 0,-1 1 0 0 0,7 1 0 0 0,16 2 0 0 0,-23-4 0 0 0,0 0 0 0 0,0 0 0 0 0,1 1 0 0 0,-1-1 0 0 0,0 1 0 0 0,0 0 0 0 0,0 1 0 0 0,0-1 0 0 0,-1 1 0 0 0,8 3 0 0 0,18 10 0 0 0,-4 2 0 0 0,-17-11 0 0 0,-3-4 0 0 0,0-1 0 0 0,3 0 0 0 0,-1-1 0 0 0,1 2 1811 0 0,-8-4-1969 0 0,-1-1 1 0 0,1 1-1 0 0,-1 0 1 0 0,1-1-1 0 0,-1 1 0 0 0,-2-4 1 0 0,-2-12 319 0 0,0 5 944 0 0,-2-4-1391 0 0,4 11 261 0 0,3 5 114 0 0,0-2 52 0 0,-11-8-73 0 0,6 6-69 0 0,0 0 0 0 0,0-1 0 0 0,-5-8 0 0 0,6 10 0 0 0,1-1 0 0 0,0 0 0 0 0,0 0 0 0 0,1 0 0 0 0,-1 0 0 0 0,-2-11 0 0 0,4 13 0 0 0,-1 0 0 0 0,1 0 0 0 0,-1 0 0 0 0,1 0 0 0 0,-1 0 0 0 0,0 0 0 0 0,0 1 0 0 0,-5-6 0 0 0,-9-13 0 0 0,-2-1 0 0 0,-3-14 1862 0 0,6 16-1986 0 0,4 7 425 0 0,9 10-320 0 0,0 0 0 0 0,-1 0 1 0 0,1 1-1 0 0,-1-1 0 0 0,1 1 0 0 0,-1-1 0 0 0,0 1 1 0 0,0 0-1 0 0,0 0 0 0 0,0 0 0 0 0,-1 0 1 0 0,-2-1-1 0 0,1 2 25 0 0,1 0 0 0 0,-1-1 0 0 0,1 1 0 0 0,-1-1-1 0 0,1 0 1 0 0,0-1 0 0 0,0 1 0 0 0,-7-6 0 0 0,4 3 18 0 0,-3-4 16 0 0,8 6-40 0 0,2 2 0 0 0,-1-1 0 0 0,0 1 0 0 0,0 0 0 0 0,0 0 0 0 0,1 0 0 0 0,-1 0 0 0 0,0 0 0 0 0,-1 0 0 0 0,1 0 0 0 0,0 0 0 0 0,0 0 0 0 0,0 0 0 0 0,-3-1 0 0 0,1-1 0 0 0,1 0 0 0 0,-8-6 0 0 0,3 4 0 0 0,6 5 3 0 0,0 0-1 0 0,1 0 0 0 0,-1 0 1 0 0,0 0-1 0 0,0 0 1 0 0,1 0-1 0 0,-1-1 1 0 0,0 1-1 0 0,1 0 1 0 0,-1 0-1 0 0,0-1 0 0 0,1 1 1 0 0,-1 0-1 0 0,0-1 1 0 0,1 1-1 0 0,-1-1 1 0 0,1 1-1 0 0,-1-1 0 0 0,1 1 1 0 0,-1-1-1 0 0,1 0 1 0 0,-1 1-1 0 0,1-1 1 0 0,-1 1-1 0 0,1-1 1 0 0,0 0-1 0 0,-1 1 0 0 0,1-1 1 0 0,0 0-1 0 0,0 0 1 0 0,-1 0-1 0 0,-4-10 37 0 0,-1 8-28 0 0,2-1-11 0 0,-2 1 4 0 0,3 0 30 0 0,1-6-8 0 0,-1 5-26 0 0,-1-2 0 0 0,0-1 0 0 0,2 0 0 0 0,0 1 0 0 0,0 0 0 0 0,2 6 0 0 0,0-1 0 0 0,0 1 0 0 0,0-1 0 0 0,0 1 0 0 0,0-1 0 0 0,0 1 0 0 0,0-1 0 0 0,0 1 0 0 0,0-1 0 0 0,0 1 0 0 0,0-1 0 0 0,0 1 0 0 0,0-1 0 0 0,0 1 0 0 0,0-1 0 0 0,1 1 0 0 0,-1-1 0 0 0,0 1 0 0 0,0 0 0 0 0,1-1 0 0 0,-1 1 0 0 0,0-1 0 0 0,1 0 0 0 0,-1 1 0 0 0,1 0 0 0 0,-1-1 0 0 0,0 1 0 0 0,1-1 0 0 0,-1 1 0 0 0,0 0 0 0 0,0-1 0 0 0,0 1 0 0 0,1-1 0 0 0,-1 1 0 0 0,0 0 0 0 0,0-1 0 0 0,0 1 0 0 0,0-1 0 0 0,0 1 0 0 0,0-1 0 0 0,0 1 0 0 0,0-1 0 0 0,0 1 0 0 0,0-1 0 0 0,0 1 0 0 0,0 0 0 0 0,0-1 0 0 0,0 0 0 0 0,-1-12 0 0 0,1 11 0 0 0,-1-1 0 0 0,1 1 0 0 0,0-1 0 0 0,0 1 0 0 0,0-1 0 0 0,1-4 0 0 0,0 7 0 0 0,-1-1 0 0 0,0 0 0 0 0,0 1 0 0 0,0-1 0 0 0,0 0 0 0 0,0 0 0 0 0,0 1 0 0 0,0-1 0 0 0,0 0 0 0 0,0 0 0 0 0,0 1 0 0 0,0-1 0 0 0,0 0 0 0 0,-1-1 0 0 0,-1-12 0 0 0,2 10 0 0 0,0-2 0 0 0,0 4 0 0 0,0 0 0 0 0,0 1 0 0 0,0-1 0 0 0,0 0 0 0 0,-1 0 0 0 0,1 1 0 0 0,-1-1 0 0 0,1 0 0 0 0,-1 1 0 0 0,-1-4 0 0 0,-3-9 0 0 0,4 8 0 0 0,1 0 0 0 0,-4 4 0 0 0,0 6 0 0 0,1 3 0 0 0,-1 0 0 0 0,-3-1 0 0 0,4 1 0 0 0,2-1 0 0 0,-2 1 0 0 0,-1 1 0 0 0,-2 20-11 0 0,-5 20-42 0 0,10-44 53 0 0,1-2 0 0 0,0 0 0 0 0,-1 0 0 0 0,1 0 0 0 0,-1 0 0 0 0,0 0 0 0 0,0 1 0 0 0,0-1 0 0 0,-2 2 0 0 0,3-3 0 0 0,0-1 0 0 0,-1 0 0 0 0,1 1 0 0 0,0-1 0 0 0,0 0 0 0 0,-1 1 0 0 0,1-1 0 0 0,0 1 0 0 0,0-1 0 0 0,0 0 0 0 0,-1 1 0 0 0,1-1 0 0 0,0 1 0 0 0,0-1 0 0 0,0 1 0 0 0,0-1 0 0 0,0 0 0 0 0,0 1 0 0 0,0-1 0 0 0,0 1 0 0 0,0-1 0 0 0,0 1 0 0 0,0-1 0 0 0,0 1 0 0 0,1 0 0 0 0,-1 1 0 0 0,-5 7 0 0 0,-16 40 0 0 0,11-18 0 0 0,10-30 0 0 0,0 0 0 0 0,0 0 0 0 0,-1 0 0 0 0,1 0 0 0 0,0 0 0 0 0,0 0 0 0 0,0 0 0 0 0,-1 0 0 0 0,1 0 0 0 0,-1 0 0 0 0,1 0 0 0 0,0 0 0 0 0,-1-1 0 0 0,-1 3 0 0 0,2-2 0 0 0,-1-1 0 0 0,0 1 0 0 0,1 0 0 0 0,-1 0 0 0 0,0 0 0 0 0,1 0 0 0 0,0 1 0 0 0,-1-1 0 0 0,1 0 0 0 0,-1 0 0 0 0,1 0 0 0 0,0 2 0 0 0,-1 3 0 0 0,0-1 0 0 0,-8 16 0 0 0,7-16 0 0 0,2-3 0 0 0,-1-1 0 0 0,1 0 0 0 0,0 0 0 0 0,-1 0 0 0 0,1 0 0 0 0,-1 1 0 0 0,1-1 0 0 0,-1 0 0 0 0,0 0 0 0 0,1 0 0 0 0,-1 0 0 0 0,0 0 0 0 0,0-1 0 0 0,-1 2 0 0 0,-3 5 0 0 0,-9 19 0 0 0,8-10 0 0 0,4-13 0 0 0,1 1 0 0 0,-1-1 0 0 0,0 0 0 0 0,0 0 0 0 0,-3 6 0 0 0,-2 1 0 0 0,-1 2-21 0 0,0 0-1 0 0,-16 18 1 0 0,24-29 21 0 0,-1-1 0 0 0,1 0 0 0 0,-1 1 0 0 0,1-1 0 0 0,0 0 0 0 0,-1 1 0 0 0,1-1 0 0 0,0 1 0 0 0,-1-1 0 0 0,1 0 0 0 0,0 1 0 0 0,-1-1 0 0 0,1 1 0 0 0,0-1 0 0 0,0 1 0 0 0,0-1 0 0 0,0 1 0 0 0,-1 0 0 0 0,1 0 0 0 0,0 0 0 0 0,0 0 0 0 0,0 0 0 0 0,-1-1 0 0 0,1 1 0 0 0,0 0 0 0 0,-1-1 0 0 0,1 1 0 0 0,0 0 0 0 0,-1-1 0 0 0,1 1 0 0 0,-1 0 0 0 0,1-1 0 0 0,-2 2 0 0 0,2-2 0 0 0,-4 7 0 0 0,1 5 0 0 0,0-6 0 0 0,2-5 0 0 0,-3 5 0 0 0,1 3 0 0 0,0-5 0 0 0,-1 2 0 0 0,-3 12-53 0 0,3-14 42 0 0,0 0 11 0 0,4-3 1 0 0,-1-1 0 0 0,1 1 0 0 0,0-1 0 0 0,-1 1 0 0 0,1 0 0 0 0,0-1 0 0 0,-1 1 0 0 0,1-1 0 0 0,0 1 0 0 0,0 0 0 0 0,-1-1 0 0 0,1 1 0 0 0,0-1 0 0 0,0 1 0 0 0,0 0 0 0 0,0-1 0 0 0,0 1 0 0 0,0 0 0 0 0,0-1 0 0 0,0 2 0 0 0,0-2 0 0 0,0 1 1 0 0,0-1-1 0 0,0 0 0 0 0,0 0 1 0 0,0 0-1 0 0,0 1 1 0 0,0-1-1 0 0,0 0 1 0 0,0 0-1 0 0,0 1 1 0 0,0-1-1 0 0,0 0 1 0 0,0 0-1 0 0,0 0 1 0 0,0 1-1 0 0,0-1 1 0 0,0 0-1 0 0,0 0 1 0 0,0 0-1 0 0,-1 0 0 0 0,1 1 1 0 0,0-1-1 0 0,0 0 1 0 0,0 0-1 0 0,0 0 1 0 0,0 0-1 0 0,-1 1 1 0 0,1-1-1 0 0,0 0 1 0 0,0 0-1 0 0,0 0 1 0 0,0 0-1 0 0,-1 0 1 0 0,1 0-1 0 0,0 0 1 0 0,-1 1 1 0 0,1-1 1 0 0,-1 1-1 0 0,1-1 1 0 0,0 1-1 0 0,-1-1 1 0 0,1 1-1 0 0,-1-1 1 0 0,1 1 0 0 0,0-1-1 0 0,0 1 1 0 0,-1-1-1 0 0,1 1 1 0 0,0 0-1 0 0,0-1 1 0 0,0 1-1 0 0,-1-1 1 0 0,1 1 0 0 0,0 0-1 0 0,0 0 1 0 0,-1 3 3 0 0,1-2-7 0 0,-7 12 0 0 0,5-13-497 0 0,0 14-6659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7:27.854"/>
    </inkml:context>
    <inkml:brush xml:id="br0">
      <inkml:brushProperty name="width" value="0.05" units="cm"/>
      <inkml:brushProperty name="height" value="0.05" units="cm"/>
    </inkml:brush>
  </inkml:definitions>
  <inkml:trace contextRef="#ctx0" brushRef="#br0">1 2563 6992 0 0,'0'0'5825'0'0,"8"-11"-3733"0"0,-8 10-2028 0 0,1 0-1 0 0,0 0 1 0 0,-1 1 0 0 0,1-1 0 0 0,0 0 0 0 0,-1 0-1 0 0,1 0 1 0 0,-1 0 0 0 0,1 0 0 0 0,-1 0-1 0 0,1 0 1 0 0,-1 0 0 0 0,0 0 0 0 0,0 0-1 0 0,1 0 1 0 0,-1 0 0 0 0,0 0 0 0 0,0 0 0 0 0,0 0-1 0 0,0 0 1 0 0,0 0 0 0 0,0-1 0 0 0,0-3 983 0 0,0 5-1010 0 0,1-1 0 0 0,-1 1 0 0 0,1-1 0 0 0,0 1 0 0 0,-1-1 0 0 0,1 0 0 0 0,-1 1 0 0 0,0-1 0 0 0,1 0 0 0 0,-1 1 0 0 0,1-1 0 0 0,-1 0 0 0 0,0 0 0 0 0,0 1 0 0 0,1-1 0 0 0,-1 0 0 0 0,0 0 0 0 0,0 0 0 0 0,0-1 0 0 0,3-6 667 0 0,-2 6-451 0 0,1 0-1 0 0,-1 0 1 0 0,1-1-1 0 0,-1 1 1 0 0,0-1-1 0 0,0 1 0 0 0,0-1 1 0 0,1-3-1 0 0,-2 6-235 0 0,1-1 0 0 0,-1 1 0 0 0,0-1-1 0 0,1 1 1 0 0,-1-1 0 0 0,1 1 0 0 0,-1-1 0 0 0,1 1-1 0 0,-1 0 1 0 0,1-1 0 0 0,-1 1 0 0 0,1 0-1 0 0,0-1 1 0 0,-1 1 0 0 0,1 0 0 0 0,-1 0-1 0 0,1-1 1 0 0,0 1 0 0 0,-1 0 0 0 0,1 0 0 0 0,0 0-1 0 0,-1 0 1 0 0,2 0 0 0 0,5-2 223 0 0,-5 1-199 0 0,-1 0 1 0 0,1 1-1 0 0,0-1 1 0 0,-1 1-1 0 0,1-1 1 0 0,0 1-1 0 0,-1 0 1 0 0,1 0-1 0 0,0 0 1 0 0,2 0-1 0 0,-2 0-18 0 0,0 0-1 0 0,0 0 1 0 0,-1 0-1 0 0,1 0 1 0 0,0 0-1 0 0,-1-1 1 0 0,1 1-1 0 0,0 0 1 0 0,2-2-1 0 0,-2 1-6 0 0,-1 1 0 0 0,1-1 0 0 0,-1 1 0 0 0,1 0 0 0 0,0 0 0 0 0,-1-1 0 0 0,1 1 0 0 0,0 0 0 0 0,-1 0 0 0 0,1 1 0 0 0,0-1 0 0 0,1 0 0 0 0,6 1 16 0 0,-7-1-15 0 0,0 0 0 0 0,0 0 0 0 0,0 0 0 0 0,0 0 0 0 0,0 1 0 0 0,0-1 0 0 0,0 0-1 0 0,0 1 1 0 0,-1-1 0 0 0,1 1 0 0 0,0 0 0 0 0,0 0 0 0 0,0 0 0 0 0,-1 0 0 0 0,1 0 0 0 0,0 0-1 0 0,1 2 1 0 0,0-1 26 0 0,1 1 1 0 0,0-1-1 0 0,-1 0 0 0 0,1 0 0 0 0,0 0 0 0 0,0-1 1 0 0,0 0-1 0 0,6 2 0 0 0,37 5 456 0 0,43-2-285 0 0,81 4 306 0 0,-146-10-418 0 0,-7-1-8 0 0,0 1 1 0 0,-1 1-1 0 0,1 1 1 0 0,0 0-1 0 0,20 6 1 0 0,-24-5-62 0 0,1 0 1 0 0,0 0-1 0 0,19 0 1 0 0,-14-2 29 0 0,21 5 1 0 0,40 4 105 0 0,-52-7-14 0 0,36 7 1 0 0,44 10-336 0 0,-68-14 253 0 0,72 20 0 0 0,-101-22-51 0 0,0-1 0 0 0,1-1 1 0 0,19 1-1 0 0,11 2 65 0 0,-9 0 3 0 0,40-1 0 0 0,8 2-12 0 0,-49-4-41 0 0,46-2 0 0 0,-28-1 17 0 0,49-4 122 0 0,-1-3-96 0 0,38 5-80 0 0,-68 0 64 0 0,-14-2-10 0 0,-27 1-41 0 0,-8-1-16 0 0,28-1 3 0 0,-25 3 0 0 0,34-1 0 0 0,-29 4 7 0 0,6 0 22 0 0,44-4-1 0 0,3-4-28 0 0,27-3 64 0 0,-21 1-64 0 0,45-9 0 0 0,-83 15 18 0 0,41-2 28 0 0,65 2-46 0 0,-52 0 0 0 0,-98 4 0 0 0,124 5 64 0 0,-83-2-64 0 0,62-2 0 0 0,-47-2 0 0 0,18-7 64 0 0,-46 7-64 0 0,1 1 0 0 0,49 5 0 0 0,-66-4 0 0 0,32-1 0 0 0,-21-1 0 0 0,-4-1 0 0 0,-19 1 0 0 0,0 1 0 0 0,0-1 0 0 0,0 1 0 0 0,8 0 0 0 0,-3 2 0 0 0,0-2 0 0 0,0 0 0 0 0,20-2 0 0 0,104-5 0 0 0,93 2 0 0 0,-114 13 64 0 0,-89-7-64 0 0,81-4 0 0 0,-90 2 0 0 0,25 3 0 0 0,-25-1 0 0 0,27-1 0 0 0,116-3 0 0 0,-101 3 0 0 0,-17 2 0 0 0,0 1 0 0 0,48 11 0 0 0,-37-9 0 0 0,-36-5 0 0 0,27 6 0 0 0,-34-5 0 0 0,-1-1 0 0 0,1 1 0 0 0,0-2 0 0 0,0 1 0 0 0,0-1 0 0 0,12-2 0 0 0,5-1 0 0 0,36-7 24 0 0,-42 7-11 0 0,-1 1 1 0 0,32-2-1 0 0,-31 4-13 0 0,-1 0 0 0 0,23-7 0 0 0,13 0 0 0 0,-45 7 0 0 0,11-2 0 0 0,0 0 0 0 0,24-7 0 0 0,-13 2 0 0 0,1-3 0 0 0,-28 9 0 0 0,7 0 0 0 0,2 1 0 0 0,2-3 0 0 0,6-4 0 0 0,-16 6 3 0 0,39-10 58 0 0,-30 7-61 0 0,-10 4 0 0 0,-1-1 0 0 0,1 1 0 0 0,0 0 0 0 0,0 0 0 0 0,0 1 0 0 0,0-1 0 0 0,5 1 0 0 0,33-10 0 0 0,32-2 0 0 0,-45 8 0 0 0,19-9 0 0 0,51-4 0 0 0,-56 9 0 0 0,5-10 0 0 0,-45 18 0 0 0,18-8 0 0 0,-20 7 0 0 0,0 1 0 0 0,-1-1 0 0 0,1 1 0 0 0,0-1 0 0 0,-1 1 0 0 0,1-1 0 0 0,0 1 0 0 0,0-1 0 0 0,-1 1 0 0 0,1 0 0 0 0,0-1 0 0 0,0 1 0 0 0,0 0 0 0 0,-1 0 0 0 0,1-1 0 0 0,0 1 0 0 0,0 0 0 0 0,0 0 0 0 0,0 0 0 0 0,0 0 0 0 0,1 1 0 0 0,2-1 0 0 0,25-3 0 0 0,-21 1 0 0 0,-4 1 0 0 0,0 0 0 0 0,1 1 0 0 0,-1-1 0 0 0,0 1 0 0 0,7 1 0 0 0,32-1 0 0 0,86 0 0 0 0,-117 1 0 0 0,-8 0 0 0 0,0 0 0 0 0,0 0 0 0 0,0-1 0 0 0,-1 1 0 0 0,1-1 0 0 0,5-1 0 0 0,46 1 0 0 0,-51 1 0 0 0,0-1 0 0 0,0 0 0 0 0,0-1 0 0 0,0 1 0 0 0,7-2 0 0 0,1-1 0 0 0,-3 2 0 0 0,-7 1 0 0 0,0-1 0 0 0,0 1 0 0 0,-1 0 0 0 0,1-1 0 0 0,0 1 0 0 0,0 0 0 0 0,0 0 0 0 0,0 1 0 0 0,0-1 0 0 0,0 0 0 0 0,-1 0 0 0 0,1 1 0 0 0,0 0 0 0 0,0-1 0 0 0,0 1 0 0 0,-1 0 0 0 0,1 0 0 0 0,2 1 0 0 0,0 1-7 0 0,-1-1 1 0 0,0 0-1 0 0,1 0 0 0 0,-1-1 1 0 0,1 1-1 0 0,0-1 0 0 0,-1 1 0 0 0,1-1 1 0 0,0 0-1 0 0,7 0 0 0 0,0 0-30 0 0,1-1 0 0 0,14-1 0 0 0,3-1 21 0 0,-6-2 137 0 0,-7 0-41 0 0,-14 5-80 0 0,0-1 0 0 0,0 0 0 0 0,-1 0 0 0 0,1-1 0 0 0,0 1 0 0 0,-1 0 0 0 0,1 0 0 0 0,0-1 0 0 0,-1 1 0 0 0,1-1 0 0 0,-1 0 0 0 0,3 0 0 0 0,3-2 0 0 0,27-3 0 0 0,5-4 0 0 0,-21 7-2 0 0,-16 3 3 0 0,0 0 1 0 0,0-1 0 0 0,0 1-1 0 0,0 0 1 0 0,0-1 0 0 0,0 1-1 0 0,4-3 1 0 0,31-3 51 0 0,-9 0-53 0 0,-17 3 0 0 0,-9 1 0 0 0,0 0 0 0 0,2 2 0 0 0,0-1 0 0 0,0 0 0 0 0,0-1 0 0 0,-1 1 0 0 0,1 0 0 0 0,0-1 0 0 0,-1 0 0 0 0,1 0 0 0 0,-1 0 0 0 0,0 0 0 0 0,0-1 0 0 0,4-3 0 0 0,10-3 0 0 0,-15 8 0 0 0,0 0 0 0 0,0 0 0 0 0,-1 0 0 0 0,1 0 0 0 0,0 0 0 0 0,0 0 0 0 0,2-3 0 0 0,1-3 0 0 0,0 3 0 0 0,21-9 0 0 0,-24 11 0 0 0,3 1 0 0 0,18-3 0 0 0,8-4 0 0 0,10-5 0 0 0,-37 13 0 0 0,7-4 0 0 0,-5 1 0 0 0,108-54-8 0 0,-80 45-48 0 0,-27 10 49 0 0,-1-1 0 0 0,1 1 0 0 0,-1-1 1 0 0,0 0-1 0 0,9-5 0 0 0,10-4 104 0 0,-19 8-97 0 0,0 0 0 0 0,0 0 0 0 0,1 1 0 0 0,-1 0 0 0 0,13-5 0 0 0,-11 5 0 0 0,0 0 0 0 0,0-1 0 0 0,10-6 0 0 0,12-3 0 0 0,-13 7 0 0 0,3-4 0 0 0,3 0 0 0 0,26-9 0 0 0,-29 11 0 0 0,36-15 0 0 0,-8-2 0 0 0,-14 11 0 0 0,-29 10 0 0 0,17-6 0 0 0,15-9 0 0 0,-32 15 0 0 0,33-11 0 0 0,-3 1 0 0 0,-11 1 0 0 0,-21 12 0 0 0,-1-1 0 0 0,0 1 0 0 0,1 0 0 0 0,-1 0 0 0 0,1 0 0 0 0,0 0 0 0 0,-1 0 0 0 0,1 1 0 0 0,0-1 0 0 0,3 0 0 0 0,-4 1 0 0 0,0-1 0 0 0,0 0 0 0 0,0 1 0 0 0,0-1 0 0 0,0 0 0 0 0,0 0 0 0 0,0 0 0 0 0,2-2 0 0 0,-3 1 0 0 0,1 1 0 0 0,0 0 0 0 0,0 0 0 0 0,0 0 0 0 0,0 0 0 0 0,0 0 0 0 0,0 1 0 0 0,2-2 0 0 0,-1 3 3 0 0,0-1-3 0 0,8-7-20 0 0,-4 3 28 0 0,0-1 0 0 0,1 1 0 0 0,0 1 0 0 0,13-5 0 0 0,-7 3 10 0 0,-1-1 0 0 0,0 0 1 0 0,17-10-1 0 0,-28 13-18 0 0,-1 3 0 0 0,-1-1 0 0 0,1 1 0 0 0,0-1 0 0 0,0 1 0 0 0,-1-1 0 0 0,1 1 0 0 0,0 0 0 0 0,0-1 0 0 0,0 1 0 0 0,-1 0 0 0 0,1 0 0 0 0,0-1 0 0 0,0 1 0 0 0,0 0 0 0 0,0 0 0 0 0,1 0 0 0 0,8-3 40 0 0,0 0 0 0 0,-1-1 0 0 0,12-5 0 0 0,1-1 32 0 0,-15 5-1 0 0,-6 4-67 0 0,-1 0 1 0 0,1 0-1 0 0,0 0 0 0 0,-1 0 1 0 0,1 1-1 0 0,0-1 0 0 0,0 0 0 0 0,0 1 1 0 0,-1-1-1 0 0,1 0 0 0 0,0 1 1 0 0,0-1-1 0 0,0 1 0 0 0,0 0 1 0 0,0-1-1 0 0,1 1 0 0 0,25-11 60 0 0,7-4 0 0 0,-31 13-64 0 0,15-7 0 0 0,-15 7 5 0 0,0 1-1 0 0,0 0 1 0 0,0-1-1 0 0,0 1 1 0 0,0-1 0 0 0,-1 0-1 0 0,1 0 1 0 0,0 0-1 0 0,-1 0 1 0 0,0-1-1 0 0,1 1 1 0 0,-1-1 0 0 0,3-4-1 0 0,-5 7-4 0 0,2-2 3 0 0,1 0 1 0 0,-1-1-1 0 0,1 1 0 0 0,0 1 1 0 0,0-1-1 0 0,3-1 0 0 0,11-8 27 0 0,-10 6-13 0 0,-1 0-1 0 0,1 1 0 0 0,0 0 0 0 0,0 0 1 0 0,10-3-1 0 0,-4 1 14 0 0,7-4-9 0 0,22-14-1 0 0,-32 18-13 0 0,0 0 0 0 0,0 1 0 0 0,0 0-1 0 0,13-4 1 0 0,-18 7-7 0 0,0 0 0 0 0,0-1 0 0 0,9-5 0 0 0,-10 5 0 0 0,0 1 0 0 0,0-1 0 0 0,0 1 0 0 0,0 0 0 0 0,0 1 0 0 0,7-3 0 0 0,-9 3 0 0 0,0 1 0 0 0,1-1 0 0 0,-1 0 0 0 0,0 0 0 0 0,-1 0 0 0 0,1 0 0 0 0,3-2 0 0 0,-3 1 0 0 0,0 1 0 0 0,0 0 0 0 0,0-1 0 0 0,0 1 0 0 0,0 0 0 0 0,0 1 0 0 0,4-2 0 0 0,-3 1 4 0 0,-1 1 1 0 0,0-1-1 0 0,0 0 0 0 0,0 1 0 0 0,0-1 1 0 0,0 0-1 0 0,0 0 0 0 0,0 0 1 0 0,0-1-1 0 0,0 1 0 0 0,0 0 0 0 0,-1-1 1 0 0,1 1-1 0 0,2-3 0 0 0,10-2-4 0 0,0-1 0 0 0,30-18 0 0 0,-19 13 0 0 0,-17 7 0 0 0,-6 4 0 0 0,0 0 0 0 0,-1 0 0 0 0,1 0 0 0 0,0 0 0 0 0,0 0 0 0 0,0 1 0 0 0,0-1 0 0 0,0 0 0 0 0,0 1 0 0 0,0 0 0 0 0,4-1 0 0 0,-1 1 0 0 0,20-13 0 0 0,15-2 64 0 0,-11 2-64 0 0,1-6 0 0 0,-7 3 20 0 0,-17 11-9 0 0,1 0 0 0 0,0 0 0 0 0,11-5 0 0 0,-16 10-11 0 0,-1-1 0 0 0,1 1 0 0 0,0-1 0 0 0,-1 0 0 0 0,1 0 0 0 0,-1 1 0 0 0,1-1 0 0 0,-1 0 0 0 0,1 0 0 0 0,-1 0 0 0 0,0-1 0 0 0,0 1 0 0 0,2-2 0 0 0,6-5 0 0 0,2 3 0 0 0,-2 1 0 0 0,0-4 0 0 0,4 0 0 0 0,13-13 0 0 0,-9 12 0 0 0,-14 7 0 0 0,-2 1 0 0 0,21-10 0 0 0,-14 10 0 0 0,2 0 0 0 0,1-2 0 0 0,-10 2 0 0 0,1 0 0 0 0,0 0 0 0 0,0 0 0 0 0,0 0 0 0 0,0 1 0 0 0,0-1 0 0 0,1 1 0 0 0,-1-1 0 0 0,2 1 0 0 0,14-3 0 0 0,-15 4 0 0 0,19-11 0 0 0,-13 6 0 0 0,1 1 0 0 0,-10 3 0 0 0,25-16 0 0 0,-13 10 0 0 0,0 0 0 0 0,15-4 0 0 0,-14 5 0 0 0,0-6 0 0 0,-9 11 0 0 0,-4 0 0 0 0,1-1 0 0 0,0 1 0 0 0,-1 0 0 0 0,1 0 0 0 0,0 0 0 0 0,-1 0 0 0 0,1 0 0 0 0,0-1 0 0 0,-1 1 0 0 0,1 0 0 0 0,-1 0 0 0 0,1-1 0 0 0,-1 1 0 0 0,1-1 0 0 0,0 1 0 0 0,-1 0 0 0 0,1-1 0 0 0,-1 1 0 0 0,0-1 0 0 0,1 1 0 0 0,0-2 0 0 0,9-7 0 0 0,-9 8 0 0 0,0 0 0 0 0,0 0 0 0 0,0 0 0 0 0,0 0 0 0 0,0 0 0 0 0,1 1 0 0 0,-1-1 0 0 0,0 0 0 0 0,1 1 0 0 0,-1-1 0 0 0,0 1 0 0 0,1-1 0 0 0,-1 1 0 0 0,1-1 0 0 0,-1 1 0 0 0,1 0 0 0 0,1 0 0 0 0,6-4 0 0 0,3-3 0 0 0,-3 0 0 0 0,0 3 0 0 0,3 1 0 0 0,-3-2 0 0 0,0 2 0 0 0,-1-2 0 0 0,1 2 0 0 0,-8 3 2 0 0,0 0-1 0 0,0 0 1 0 0,0-1-1 0 0,-1 1 1 0 0,1 0-1 0 0,0 0 1 0 0,0-1-1 0 0,0 1 1 0 0,-1 0-1 0 0,1-1 1 0 0,0 1-1 0 0,0-1 1 0 0,-1 1-1 0 0,1-1 1 0 0,0 0-1 0 0,0 0 1 0 0,4-4 25 0 0,3 2-16 0 0,2 2-11 0 0,-3-3 0 0 0,8-10 129 0 0,-13 12-187 0 0,2-3 43 0 0,4-1 15 0 0,-3-1 0 0 0,3-2 0 0 0,-7 8 0 0 0,16-8 0 0 0,-15 9 0 0 0,-1 0 0 0 0,-1 0 0 0 0,1 0 0 0 0,-1-1 0 0 0,1 1 0 0 0,-1 0 0 0 0,1 0 0 0 0,-1 0 0 0 0,0 0 0 0 0,1 0 0 0 0,-1-1 0 0 0,1 1 0 0 0,-1 0 0 0 0,1 0 0 0 0,-1-1 0 0 0,0 1 0 0 0,1 0 0 0 0,-1-1 0 0 0,0 1 0 0 0,1 0 0 0 0,-1-1 0 0 0,0 1 0 0 0,0-1 0 0 0,1 1 0 0 0,-1-1 0 0 0,0 1 0 0 0,4-7 0 0 0,-4 7 0 0 0,0-1 0 0 0,0 1 0 0 0,0 0 0 0 0,0-1 0 0 0,1 1 0 0 0,-1 0 0 0 0,0-1 0 0 0,0 1 0 0 0,0 0 0 0 0,0-1 0 0 0,0 1 0 0 0,1 0 0 0 0,-1-1 0 0 0,0 1 0 0 0,0 0 0 0 0,1 0 0 0 0,-1-1 0 0 0,0 1 0 0 0,0 0 0 0 0,1 0 0 0 0,-1 0 0 0 0,0-1 0 0 0,1 1 0 0 0,-1 0 0 0 0,0 0 0 0 0,1 0 0 0 0,-1 0 0 0 0,0 0 0 0 0,1 0 0 0 0,-1 0 0 0 0,0 0 0 0 0,1 0 0 0 0,0 0 0 0 0,-1 0 0 0 0,0 0 0 0 0,1 0 0 0 0,-1 0 0 0 0,1 0 0 0 0,-1 0 0 0 0,0 0 0 0 0,1-1 0 0 0,-1 1 0 0 0,0 0 0 0 0,1 0 0 0 0,-1 0 0 0 0,0 0 0 0 0,0 0 0 0 0,1 0 0 0 0,-1-1 0 0 0,0 1 0 0 0,1 0 0 0 0,-1 0 0 0 0,0 0 0 0 0,0-1 0 0 0,1 1 0 0 0,-1 0 0 0 0,0 0 0 0 0,0-1 0 0 0,0 1 0 0 0,1 0 0 0 0,-1-1 0 0 0,0 1 0 0 0,0 0 0 0 0,0 0 0 0 0,0-1 0 0 0,1 0 0 0 0,2-4 0 0 0,-1-1 0 0 0,2-1 0 0 0,0 3 0 0 0,4 0 0 0 0,1-2 0 0 0,-1 0 0 0 0,-3 0 0 0 0,5-1 0 0 0,-9 8 0 0 0,-1-1 0 0 0,0 0 0 0 0,0 0 0 0 0,0 0 0 0 0,0 0 0 0 0,0-1 0 0 0,0 1 0 0 0,0 0 0 0 0,0 0 0 0 0,1 0 0 0 0,-1 0 0 0 0,0 0 0 0 0,0 0 0 0 0,0 0 0 0 0,0 0 0 0 0,0 0 0 0 0,0 0 0 0 0,0 0 0 0 0,0 0 0 0 0,0 0 0 0 0,0 0 0 0 0,0 0 0 0 0,0 0 0 0 0,0 0 0 0 0,1 0 0 0 0,-1 0 0 0 0,0 0 0 0 0,0 0 0 0 0,0 0 0 0 0,0 0 0 0 0,0 0 0 0 0,0 0 0 0 0,0 0 0 0 0,0 0 0 0 0,0 0 0 0 0,0 0 0 0 0,0 0 0 0 0,1 0 0 0 0,-1 0 0 0 0,0 0 0 0 0,0 0 0 0 0,0 0 0 0 0,0 0 0 0 0,0 0 0 0 0,0 0 0 0 0,0 0 0 0 0,0 0 0 0 0,0 0 0 0 0,0 0 0 0 0,0 0 0 0 0,0 0 0 0 0,0 0 0 0 0,0 0 0 0 0,0 1 0 0 0,0-1 0 0 0,1 0 0 0 0,-1 0 0 0 0,0 0 0 0 0,0 0 0 0 0,0 0 0 0 0,0 0 0 0 0,0 0 0 0 0,27-22 0 0 0,-21 16 0 0 0,23-17 0 0 0,-23 19 0 0 0,4 2 0 0 0,-3-5 0 0 0,1 1 0 0 0,-3 2 0 0 0,1 0 0 0 0,0 1 0 0 0,0 0 0 0 0,10-4 0 0 0,-12 6 0 0 0,48-21 0 0 0,-26 11 0 0 0,11-1 0 0 0,-29 6 0 0 0,-8 4 0 0 0,10-2 0 0 0,-10 4 0 0 0,1 0 0 0 0,-1 0 0 0 0,0 0 0 0 0,1 0 0 0 0,-1 0 0 0 0,0 0 0 0 0,1 0 0 0 0,-1 0 0 0 0,0 0 0 0 0,1-1 0 0 0,-1 1 0 0 0,1 0 0 0 0,-1 0 0 0 0,0 0 0 0 0,1 0 0 0 0,-1-1 0 0 0,0 1 0 0 0,0 0 0 0 0,1 0 0 0 0,-1-1 0 0 0,0 1 0 0 0,0 0 0 0 0,1-1 0 0 0,-1 1 0 0 0,1-2 0 0 0,20-10 0 0 0,-11 7 0 0 0,19-12 0 0 0,-2 0 0 0 0,-25 15 0 0 0,-1 0 0 0 0,25-15 0 0 0,-9 5 0 0 0,-14 10 0 0 0,13-7 0 0 0,-7 5 0 0 0,2-1 0 0 0,-2-2 0 0 0,6-3 0 0 0,0 4 0 0 0,-7 2 0 0 0,8-1 0 0 0,8-8 0 0 0,5 2 0 0 0,-26 11 0 0 0,0 0 0 0 0,9-8 0 0 0,-8 5 0 0 0,1 1 0 0 0,-1-1 0 0 0,0 1 0 0 0,1 0 0 0 0,0 0 0 0 0,-1 1 0 0 0,8-2 0 0 0,28-10 0 0 0,-20 5 0 0 0,-4 4 0 0 0,-10 3 0 0 0,0-1 0 0 0,0 0 0 0 0,-1 0 0 0 0,1 0 0 0 0,0-1 0 0 0,9-5 0 0 0,37-18 0 0 0,-49 25 0 0 0,-1 1 0 0 0,12-7 0 0 0,-5 1 0 0 0,-7 4 0 0 0,0 1 0 0 0,0 0 0 0 0,0-1 0 0 0,0 1 0 0 0,0 0 0 0 0,0 0 0 0 0,0 0 0 0 0,0 0 0 0 0,0 1 0 0 0,5-2 0 0 0,27-13 0 0 0,13 0 0 0 0,18 4 0 0 0,-5-4 0 0 0,-40 10 0 0 0,-9 2 0 0 0,40-8 0 0 0,-37 9 12 0 0,-13 2-10 0 0,0 0 0 0 0,1 0 0 0 0,-1 0 1 0 0,0 0-1 0 0,0-1 0 0 0,1 1 1 0 0,-1 0-1 0 0,0-1 0 0 0,0 1 0 0 0,0-1 1 0 0,0 0-1 0 0,1 1 0 0 0,-1-1 1 0 0,0 0-1 0 0,0 1 0 0 0,0-1 0 0 0,-1 0 1 0 0,1 0-1 0 0,0 0 0 0 0,0 0 1 0 0,0 0-1 0 0,0-1 0 0 0,5-3-2 0 0,0 0 0 0 0,-1 1 0 0 0,2 0 0 0 0,9-6 0 0 0,-13 10 2 0 0,14-10 49 0 0,-11 7-48 0 0,0 1 0 0 0,0-1-1 0 0,11-2 1 0 0,13-6-3 0 0,34-12 64 0 0,-46 19-64 0 0,3-7 11 0 0,5-4 95 0 0,-17 11-95 0 0,64-16-11 0 0,-59 17 0 0 0,1 0 0 0 0,20-1 0 0 0,0 0 0 0 0,12-8 0 0 0,-46 11 0 0 0,0 1 0 0 0,0 0 0 0 0,0-1 0 0 0,-1 1 0 0 0,1 0 0 0 0,0-1 0 0 0,0 1 0 0 0,0 0 0 0 0,0 0 0 0 0,0 0 0 0 0,0 0 0 0 0,0 0 0 0 0,0 0 0 0 0,0 0 0 0 0,0 0 0 0 0,1 1 0 0 0,2-1 0 0 0,4-1 0 0 0,23-8 0 0 0,-10 3 0 0 0,22-3 0 0 0,-23 6 0 0 0,-9 1 0 0 0,11-4 0 0 0,22-6 0 0 0,-34 9 0 0 0,1 0 0 0 0,18-1 0 0 0,-16 2 0 0 0,23-5 0 0 0,-3-3 0 0 0,53-7 0 0 0,-25 11 0 0 0,-11 1 0 0 0,-30 4 0 0 0,0-1 0 0 0,34-7 0 0 0,-41 6 0 0 0,0 1 0 0 0,1 0 0 0 0,26 1 0 0 0,16-1 0 0 0,-43 2 0 0 0,-9 0 0 0 0,1 1 0 0 0,-1-1 0 0 0,0 0 0 0 0,0-1 0 0 0,1 1 0 0 0,5-2 0 0 0,44-9 0 0 0,42 0 0 0 0,-94 10 0 0 0,-1 1 0 0 0,0-1 0 0 0,0 1 0 0 0,0 0 0 0 0,1-1 0 0 0,-1 1 0 0 0,0 0 0 0 0,0 0 0 0 0,1 0 0 0 0,-1 0 0 0 0,0 0 0 0 0,0 0 0 0 0,1 0 0 0 0,-1 0 0 0 0,1 1 0 0 0,2 0 0 0 0,138-4 0 0 0,-71-2 0 0 0,-24 3 0 0 0,-30 1 0 0 0,1 0 0 0 0,-1 1 0 0 0,24 4 0 0 0,-18-3 0 0 0,3-2 0 0 0,68 1 0 0 0,-82 2 0 0 0,-9-1 0 0 0,0 0 0 0 0,0-1 0 0 0,1 1 0 0 0,-1-1 0 0 0,0 0 0 0 0,6 0 0 0 0,42 3 0 0 0,-34-2 0 0 0,-13 0 0 0 0,1-1 0 0 0,0 0 0 0 0,-1 0 0 0 0,8-1 0 0 0,53-3 0 0 0,-62 4 0 0 0,0-1 0 0 0,0 1 0 0 0,0 0 0 0 0,0-1 0 0 0,0 1 0 0 0,7 1 0 0 0,1-1 0 0 0,-7-1 0 0 0,-1 1 0 0 0,33 2 0 0 0,-3-2 53 0 0,-3 8-42 0 0,-24-8-11 0 0,1 0 0 0 0,0 1 0 0 0,10 2 0 0 0,3-1 0 0 0,4 3-11 0 0,8 4-42 0 0,-11-4 53 0 0,-12-4 0 0 0,0 3 0 0 0,0 0 0 0 0,3 0 0 0 0,-3 0 11 0 0,-1 0 31 0 0,1-1-31 0 0,0 0-11 0 0,2-2 0 0 0,-1 3 0 0 0,-1 0 0 0 0,1-1 0 0 0,1-1 0 0 0,-2 2 0 0 0,0-2 0 0 0,3-4 28 0 0,4 4 8 0 0,-5 2-36 0 0,0 0 0 0 0,-1-1 0 0 0,2-1 0 0 0,-2 0 0 0 0,-2 2 0 0 0,2 1 0 0 0,1 2 0 0 0,-2-3 0 0 0,1 0 0 0 0,1 2 0 0 0,-1 0 0 0 0,19 7 0 0 0,-19-8 0 0 0,2-1 0 0 0,-3 0 0 0 0,3 4 0 0 0,-11-7 0 0 0,2-2 0 0 0,0 2 0 0 0,-1-1 0 0 0,1 0 0 0 0,0 0 0 0 0,-1 1 0 0 0,1 0 0 0 0,0-1 0 0 0,-1 1 0 0 0,4 2 0 0 0,6 0 0 0 0,3 4 0 0 0,13 2 0 0 0,-5 2 0 0 0,-16-8 0 0 0,29 19 0 0 0,-7-8 0 0 0,-13-8 0 0 0,21 6 0 0 0,-34-11 0 0 0,15 6 30 0 0,8 2 20 0 0,-25-9-50 0 0,1 1 0 0 0,0 0 0 0 0,-1 0 0 0 0,1-1 0 0 0,-1 1 0 0 0,1 0 0 0 0,-1 0 0 0 0,1 0 0 0 0,-1 1 0 0 0,0-1 0 0 0,1 0 0 0 0,-1 0 0 0 0,0 1 0 0 0,0-1 0 0 0,1 2 0 0 0,13 13 0 0 0,11-2 0 0 0,21 21-80 0 0,-33-26 80 0 0,17 13 0 0 0,-23-18 0 0 0,-4-2 0 0 0,-1-1 0 0 0,0 0 0 0 0,0 1 0 0 0,0 0 0 0 0,0 0 0 0 0,3 3 0 0 0,29 12 0 0 0,-9-3 0 0 0,-25-14 0 0 0,0 0 0 0 0,0 1 0 0 0,0-1 0 0 0,0 1 0 0 0,0-1 0 0 0,0 1 0 0 0,0-1 0 0 0,0 1 0 0 0,0 0 0 0 0,0-1 0 0 0,0 1 0 0 0,0 0 0 0 0,-1 0 0 0 0,1 0 0 0 0,1 1 0 0 0,3 2 0 0 0,-3-3 0 0 0,0-1 0 0 0,0 1 0 0 0,-1 0 0 0 0,1 0 0 0 0,0-1 0 0 0,-1 1 0 0 0,1 0 0 0 0,-1 1 0 0 0,1-1 0 0 0,-1 0 0 0 0,0 0 0 0 0,0 1 0 0 0,1-1 0 0 0,0 2 0 0 0,-1-2 0 0 0,0 0 0 0 0,-1 0 0 0 0,1 0 0 0 0,0 0 0 0 0,0 0 0 0 0,0 0 0 0 0,0-1 0 0 0,0 1 0 0 0,0 0 0 0 0,1 0 0 0 0,5 3 0 0 0,1 0 0 0 0,-1 1 0 0 0,-1-1 0 0 0,11 10 0 0 0,9 5 0 0 0,49 34 0 0 0,-63-44 0 0 0,-1 1 0 0 0,10 12 0 0 0,-14-15 0 0 0,20 19 0 0 0,-22-19 0 0 0,0-1 0 0 0,-1-1 0 0 0,1 1 0 0 0,10 9 0 0 0,-14-14 4 0 0,1 1 0 0 0,-1 0-1 0 0,0-1 1 0 0,0 1 0 0 0,1 0 0 0 0,-1 0-1 0 0,0 0 1 0 0,1 3 0 0 0,-2-3 0 0 0,1 0 1 0 0,0 1-1 0 0,0-1 0 0 0,1 0 0 0 0,-1 0 1 0 0,3 3-1 0 0,-2-3-5 0 0,-1-1 1 0 0,0-1-1 0 0,-1 1 1 0 0,1 0-1 0 0,-1-1 0 0 0,1 1 1 0 0,-1 0-1 0 0,1-1 1 0 0,-1 1-1 0 0,0 0 1 0 0,1-1-1 0 0,-1 1 0 0 0,0 0 1 0 0,1 0-1 0 0,-1-1 1 0 0,0 1-1 0 0,0 1 0 0 0,4 8-41 0 0,34 42 148 0 0,-25-30-159 0 0,-10-14 53 0 0,-2-2 0 0 0,3 1 0 0 0,5 7 0 0 0,-8-10 0 0 0,-1-4 0 0 0,0 1 0 0 0,0-1 0 0 0,0 1 0 0 0,0 0 0 0 0,1-1 0 0 0,-1 1 0 0 0,0 0 0 0 0,0-1 0 0 0,0 1 0 0 0,1-1 0 0 0,-1 1 0 0 0,0-1 0 0 0,0 1 0 0 0,1-1 0 0 0,-1 1 0 0 0,1-1 0 0 0,-1 1 0 0 0,1 0 0 0 0,1 2 0 0 0,4 9 0 0 0,-2-3 0 0 0,-1-4 3 0 0,-1-3-1 0 0,-1 0 1 0 0,1 0 0 0 0,-1 0 0 0 0,0 0 0 0 0,0 0 0 0 0,0 0 0 0 0,0 0 0 0 0,0 1-1 0 0,0-1 1 0 0,-1 0 0 0 0,1 0 0 0 0,-1 1 0 0 0,1 2 0 0 0,7 5-46 0 0,-3-1 43 0 0,3-1 0 0 0,-3-1 0 0 0,3 1 0 0 0,-2 3 0 0 0,1-4 0 0 0,2 1 0 0 0,-1 1 0 0 0,-2 1 0 0 0,2-2 0 0 0,0 0 0 0 0,0 1 0 0 0,5 12 0 0 0,-4-4 0 0 0,-1 1 0 0 0,-7-13 0 0 0,0-1 0 0 0,7 10 0 0 0,0-4 0 0 0,0 6 0 0 0,-3 4 0 0 0,-1-9 0 0 0,1 1 0 0 0,-1-4 0 0 0,0 4 0 0 0,1-1 0 0 0,3 0 0 0 0,-4 0 0 0 0,1 1 0 0 0,-1 0 0 0 0,-3-1 0 0 0,1 0 0 0 0,-1 1 0 0 0,-1-1 0 0 0,1 1 0 0 0,2 0 0 0 0,-2-1 0 0 0,3 0 0 0 0,-3 1 0 0 0,3 0 0 0 0,-1 0 0 0 0,-2 2 0 0 0,3-2 0 0 0,1-1 0 0 0,-2 0 0 0 0,19 47 0 0 0,-16-47 0 0 0,1-2 0 0 0,-2 3 0 0 0,-5-7 0 0 0,13 23 0 0 0,-9-17 0 0 0,1 1 0 0 0,2-6 0 0 0,-7-7 0 0 0,1 1 0 0 0,-1 0 0 0 0,1 0 0 0 0,-1 0 0 0 0,1 0 0 0 0,-1 0 0 0 0,0-1 0 0 0,1 1 0 0 0,-1 0 0 0 0,0 0 0 0 0,1-1 0 0 0,-1 1 0 0 0,0 0 0 0 0,1-1 0 0 0,-1 1 0 0 0,0 0 0 0 0,1-1 0 0 0,-1 1 0 0 0,0 0 0 0 0,0-1 0 0 0,0 1 0 0 0,1-1 0 0 0,-1 1 0 0 0,1-2 0 0 0,4-1 0 0 0,3 5 0 0 0,2 3 0 0 0,0 1 0 0 0,-4 2 0 0 0,3-3 0 0 0,-2 3 0 0 0,-1-2 0 0 0,0-2 11 0 0,-4-3-218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7:34.682"/>
    </inkml:context>
    <inkml:brush xml:id="br0">
      <inkml:brushProperty name="width" value="0.05" units="cm"/>
      <inkml:brushProperty name="height" value="0.05" units="cm"/>
    </inkml:brush>
  </inkml:definitions>
  <inkml:trace contextRef="#ctx0" brushRef="#br0">1 216 2304 0 0,'6'-2'8856'0'0,"6"-1"-4335"0"0,5-12-1348 0 0,-14 12-2979 0 0,-1 1 0 0 0,0-1 0 0 0,1 1 1 0 0,-1 0-1 0 0,1 0 0 0 0,5-3 0 0 0,0 1 12 0 0,0-1 0 0 0,0-1 1 0 0,0 0-1 0 0,9-9 1 0 0,-8 8 60 0 0,0-1 1 0 0,14-8-1 0 0,-15 11-239 0 0,52-32 856 0 0,-52 30-952 0 0,1 0 1 0 0,9-11 0 0 0,-12 11 76 0 0,-3 3 27 0 0,1 0-1 0 0,-1 1 1 0 0,1-1-1 0 0,0 1 1 0 0,6-5-1 0 0,-9 8 63 0 0,6-2 504 0 0,-4 13-234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7:35.693"/>
    </inkml:context>
    <inkml:brush xml:id="br0">
      <inkml:brushProperty name="width" value="0.05" units="cm"/>
      <inkml:brushProperty name="height" value="0.05" units="cm"/>
    </inkml:brush>
  </inkml:definitions>
  <inkml:trace contextRef="#ctx0" brushRef="#br0">0 8 2304 0 0,'0'0'8417'0'0,"22"-5"-2059"0"0,-11 4-5803 0 0,0 0-1 0 0,0 1 0 0 0,0 0 0 0 0,0 0 0 0 0,0 2 0 0 0,0-1 0 0 0,0 1 0 0 0,17 6 0 0 0,5-1-214 0 0,-26-7-190 0 0,0 2 1 0 0,0-1-1 0 0,12 5 0 0 0,-8-2-49 0 0,1-1-1 0 0,14 4 0 0 0,16 4 503 0 0,-18 1-421 0 0,-4 0-140 0 0,-18-11-31 0 0,-1-1 42 0 0,-1 0 11 0 0,1 1 6 0 0,0 0 20 0 0,-1-1-146 0 0,0-1 0 0 0,0 1-1 0 0,0 0 1 0 0,1 0 0 0 0,-1 0-1 0 0,0 0 1 0 0,0-1 0 0 0,0 1-1 0 0,0 0 1 0 0,1 0 0 0 0,-1 0-1 0 0,0-1 1 0 0,0 1 0 0 0,0 0-1 0 0,0 0 1 0 0,0-1 0 0 0,0 1-1 0 0,0 0 1 0 0,0 0 0 0 0,0-1-1 0 0,1 1 1 0 0,-1 0 0 0 0,0 0-1 0 0,0-1 1 0 0,0 1 0 0 0,-1 0-1 0 0,1 0 1 0 0,0-1 0 0 0,0 1-1 0 0,0 0 1 0 0,0 0 0 0 0,0-1-1 0 0,0 1 1 0 0,0 0 0 0 0,0 0-1 0 0,0 0 1 0 0,-1-1 0 0 0,1 1-1 0 0,0 0 1 0 0,0 0 0 0 0,0 0-1 0 0,0-1 1 0 0,-1 1 0 0 0,-4-9-2451 0 0,1 0 524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7:39.536"/>
    </inkml:context>
    <inkml:brush xml:id="br0">
      <inkml:brushProperty name="width" value="0.05" units="cm"/>
      <inkml:brushProperty name="height" value="0.05" units="cm"/>
    </inkml:brush>
  </inkml:definitions>
  <inkml:trace contextRef="#ctx0" brushRef="#br0">205 8 2304 0 0,'3'-8'14754'0'0,"-2"20"-14190"0"0,3 8-100 0 0,1 22-1 0 0,2 11 690 0 0,-5-21 162 0 0,-2-28-1242 0 0,0 0 1 0 0,0 1-1 0 0,0-1 1 0 0,0 0-1 0 0,1 0 1 0 0,0 1-1 0 0,0-1 0 0 0,0 0 1 0 0,2 4-1 0 0,10 11 215 0 0,-12-16-171 0 0,0-1-1 0 0,0 1 1 0 0,-1 0 0 0 0,0-1-1 0 0,1 1 1 0 0,-1 5 1185 0 0,-2-8-1295 0 0,1-1 0 0 0,-1 1 0 0 0,1-1 0 0 0,-1 1 1 0 0,1-1-1 0 0,-1 1 0 0 0,1-1 0 0 0,-1 0 1 0 0,1 0-1 0 0,0 1 0 0 0,-1-1 0 0 0,1 0 0 0 0,0 0 1 0 0,0 0-1 0 0,0-1 0 0 0,0 1 0 0 0,-2-3 0 0 0,0 0-118 0 0,0 0 0 0 0,0-1 0 0 0,0 1-1 0 0,-2-7 1 0 0,-6-25-910 0 0,9 26 540 0 0,-1 0 1 0 0,-7-16-1 0 0,9 25 408 0 0,1 0-1 0 0,-1 0 0 0 0,0 0 1 0 0,1 0-1 0 0,-1 0 1 0 0,0 0-1 0 0,0 0 0 0 0,0 0 1 0 0,0 0-1 0 0,0 0 0 0 0,0 1 1 0 0,0-1-1 0 0,0 0 0 0 0,0 1 1 0 0,0-1-1 0 0,0 1 1 0 0,-1-1-1 0 0,1 1 0 0 0,-2-1 1 0 0,0 1 45 0 0,0-1 0 0 0,0 1 0 0 0,0 0 0 0 0,0 0 0 0 0,0 0 0 0 0,0 1 0 0 0,0-1 0 0 0,-3 2 0 0 0,-5 1 67 0 0,0 1-1 0 0,0 0 1 0 0,-11 8 0 0 0,21-12-63 0 0,-46 23 807 0 0,47-23-773 0 0,0 0 0 0 0,0 0 0 0 0,0 0 0 0 0,0 0 0 0 0,0 0 0 0 0,0 0 0 0 0,0 0 0 0 0,-1 0 0 0 0,1 0 0 0 0,0 0 0 0 0,0 0 1 0 0,0 0-1 0 0,0 0 0 0 0,0 0 0 0 0,0 0 0 0 0,0 0 0 0 0,0 0 0 0 0,0 0 0 0 0,0 0 0 0 0,0 0 0 0 0,0 0 0 0 0,0 0 0 0 0,0 0 0 0 0,0 0 0 0 0,-1 0 0 0 0,1 0 1 0 0,0 0-1 0 0,0 0 0 0 0,0 0 0 0 0,0 0 0 0 0,0 0 0 0 0,0 0 0 0 0,0 0 0 0 0,0 0 0 0 0,0-1 0 0 0,0 1 0 0 0,0 0 0 0 0,0 0 0 0 0,0 0 0 0 0,0 0 1 0 0,0 0-1 0 0,0 0 0 0 0,0 0 0 0 0,0 0 0 0 0,0 0 0 0 0,0 0 0 0 0,0 0 0 0 0,0 0 0 0 0,0 0 0 0 0,0 0 0 0 0,0 0 0 0 0,0-1 0 0 0,0 1 0 0 0,0 0 0 0 0,0 0 1 0 0,1-6 136 0 0,5-4-168 0 0,6-2 31 0 0,33-36 348 0 0,-54 55-529 0 0,0 0-1 0 0,-15 16 1 0 0,-1 14 100 0 0,15-22 100 0 0,9-13 23 0 0,4-4 31 0 0,14-16 160 0 0,36-29-1 0 0,-38 35-231 0 0,-26 20-6 0 0,3-2 28 0 0,0 1 0 0 0,1 0 0 0 0,0 0 0 0 0,0 1 0 0 0,0 0 0 0 0,1 0 0 0 0,0 0-1 0 0,-6 14 1 0 0,11-16 293 0 0,7-11-155 0 0,9-12 18 0 0,-14 16-147 0 0,87-92 697 0 0,-84 88-878 0 0,-21 26 283 0 0,-24 39 0 0 0,36-53 56 0 0,16-19-200 0 0,0 0 0 0 0,-2-1 0 0 0,16-25 0 0 0,-11 17 379 0 0,-12 19-196 0 0,-8 14-299 0 0,0 0-9 0 0,1 1 0 0 0,0 0 0 0 0,-3 18 0 0 0,4-15 322 0 0,-10 22 403 0 0,16-39-568 0 0,-1-1 1 0 0,0 1-1 0 0,0-1 1 0 0,0 0-1 0 0,0 0 1 0 0,0 0-1 0 0,0 1 0 0 0,-1-1 1 0 0,2-3-1 0 0,-1 0 21 0 0,46-111 107 0 0,-55 158-1309 0 0,5-31 1235 0 0,0 0 0 0 0,1 1 1 0 0,1-1-1 0 0,0 0 0 0 0,1 23 0 0 0,10-58 445 0 0,-1-16-473 0 0,-5 22 4 0 0,8-28-1 0 0,-9 35-75 0 0,-2 10-58 0 0,-1 3 54 0 0,0-1 0 0 0,0 0 0 0 0,1 1 0 0 0,-1-1 0 0 0,0 1 0 0 0,0-1 0 0 0,0 0 0 0 0,-1 1 0 0 0,1-1 0 0 0,-1 3 0 0 0,1 3-26 0 0,9 137-348 0 0,-2-180 1120 0 0,-6 31-717 0 0,0-1-1 0 0,-1 0 0 0 0,0 0 1 0 0,0 1-1 0 0,0-1 0 0 0,-1 0 1 0 0,0 1-1 0 0,0-1 0 0 0,0 0 1 0 0,-1 1-1 0 0,-4-11 0 0 0,6 16-74 0 0,0 11-7 0 0,0 1 0 0 0,-1 0-1 0 0,0-1 1 0 0,-1 1 0 0 0,-5 18-1 0 0,7-30 75 0 0,0 0 0 0 0,0 1 0 0 0,0-1 0 0 0,0 1 0 0 0,0-1 0 0 0,0 0 0 0 0,0 1 0 0 0,-1-1 0 0 0,1 0 0 0 0,0 1 0 0 0,0-1 0 0 0,0 1 0 0 0,-1-1 0 0 0,1 0 0 0 0,0 0 0 0 0,-1 1 0 0 0,1-1 0 0 0,0 0 0 0 0,-1 1 0 0 0,1-1 0 0 0,0 0 0 0 0,-1 0 0 0 0,1 0 0 0 0,0 1 0 0 0,-1-1 0 0 0,1 0 0 0 0,-1 0 0 0 0,1 0 0 0 0,0 0 0 0 0,-1 0 0 0 0,1 0 0 0 0,-1 0 0 0 0,1 0 0 0 0,0 0 0 0 0,-1 0 0 0 0,1 0 0 0 0,-1 0 0 0 0,1 0-1 0 0,0 0 1 0 0,-1 0 0 0 0,1 0 0 0 0,-1-1 0 0 0,-16-13 228 0 0,4 2-126 0 0,8 11-103 0 0,-1-1 0 0 0,1 1-1 0 0,0 1 1 0 0,-1-1 0 0 0,1 1 0 0 0,-1 0-1 0 0,1 0 1 0 0,-1 1 0 0 0,1 0-1 0 0,0 0 1 0 0,-1 0 0 0 0,1 0 0 0 0,-5 3-1 0 0,9-4-5 0 0,0 0-1 0 0,1 1 0 0 0,-1-1 0 0 0,0 0 1 0 0,0 1-1 0 0,1-1 0 0 0,-1 0 1 0 0,0 1-1 0 0,1-1 0 0 0,-1 1 0 0 0,1-1 1 0 0,-1 1-1 0 0,0 0 0 0 0,1-1 1 0 0,-1 2-1 0 0,1-2 2 0 0,-1 1-1 0 0,1-1 1 0 0,0 0 0 0 0,0 1-1 0 0,0-1 1 0 0,0 0 0 0 0,0 1-1 0 0,0-1 1 0 0,0 1 0 0 0,0-1-1 0 0,0 0 1 0 0,0 1 0 0 0,0-1-1 0 0,0 0 1 0 0,0 1 0 0 0,1-1-1 0 0,-1 1 1 0 0,0-1 0 0 0,0 0-1 0 0,0 1 1 0 0,0-1 0 0 0,1 1-1 0 0,0-1-2 0 0,-1 1 0 0 0,1 0 0 0 0,0 0-1 0 0,-1-1 1 0 0,1 1 0 0 0,0 0 0 0 0,0-1 0 0 0,0 1 0 0 0,0-1-1 0 0,0 1 1 0 0,-1-1 0 0 0,1 1 0 0 0,0-1 0 0 0,0 0-1 0 0,0 1 1 0 0,2-1 0 0 0,20-3 717 0 0,-22 3-775 0 0,-22 3-318 0 0,-1 6 726 0 0,19-8-281 0 0,0 1 1 0 0,0-1-1 0 0,0 0 1 0 0,0 0-1 0 0,0 0 1 0 0,0 0-1 0 0,0 0 0 0 0,-5 0 1 0 0,8-3-81 0 0,0 0 0 0 0,0 0-1 0 0,0 0 1 0 0,1 1 0 0 0,-1-1 0 0 0,1 0 0 0 0,0 0-1 0 0,1-2 1 0 0,-1 1 4 0 0,-1 2 10 0 0,0 0 0 0 0,1 0-1 0 0,-1 0 1 0 0,1 0 0 0 0,-1 0 0 0 0,1 0-1 0 0,0 0 1 0 0,-1 0 0 0 0,1 0-1 0 0,0 0 1 0 0,1-1 0 0 0,-2 2 6 0 0,1 0 0 0 0,-1 0 0 0 0,1 0 0 0 0,0 0 1 0 0,-1 0-1 0 0,1 0 0 0 0,-1 1 0 0 0,1-1 0 0 0,-1 0 0 0 0,1 0 0 0 0,0 0 1 0 0,-1 1-1 0 0,1-1 0 0 0,-1 0 0 0 0,1 1 0 0 0,-1-1 0 0 0,0 0 0 0 0,1 1 1 0 0,-1-1-1 0 0,1 1 0 0 0,-1-1 0 0 0,0 0 0 0 0,1 1 0 0 0,-1-1 0 0 0,1 2 1 0 0,0-1-11 0 0,0 0 1 0 0,0 0 0 0 0,1 0 0 0 0,-1 0 0 0 0,0 0 0 0 0,1 0 0 0 0,-1 0 0 0 0,1 0 0 0 0,-1 0 0 0 0,1-1 0 0 0,-1 1 0 0 0,1 0 0 0 0,0-1 0 0 0,-1 0 0 0 0,1 1 0 0 0,-1-1 0 0 0,1 0 0 0 0,0 0 0 0 0,0 0 0 0 0,-1 0 0 0 0,1 0 0 0 0,0 0 0 0 0,-1 0 0 0 0,1-1 0 0 0,0 1 0 0 0,-1-1-1 0 0,1 1 1 0 0,-1-1 0 0 0,1 0 0 0 0,-1 1 0 0 0,1-1 0 0 0,-1 0 0 0 0,3-1 0 0 0,-4 1 6 0 0,0 1 0 0 0,0 0 0 0 0,0 0 0 0 0,1 0 0 0 0,-1 0 0 0 0,0-1 0 0 0,0 1 0 0 0,0 0 0 0 0,1 0 0 0 0,-1 0 0 0 0,0-1 0 0 0,0 1 0 0 0,0 0 0 0 0,0 0 0 0 0,0-1 0 0 0,1 1 0 0 0,-1 0 0 0 0,0 0 0 0 0,0-1 0 0 0,0 1 0 0 0,0 0 0 0 0,0 0 0 0 0,0-1 0 0 0,0 1 0 0 0,0 0 0 0 0,0 0 0 0 0,0-1 0 0 0,0 1 0 0 0,0 0 0 0 0,0 0 0 0 0,0-1 0 0 0,0 1 0 0 0,-1 0 0 0 0,-7-4 0 0 0,-12 4 0 0 0,20 0 0 0 0,-2 1 0 0 0,0-1 0 0 0,-1 1 0 0 0,1 0 0 0 0,0-1 0 0 0,0 1 0 0 0,-1 0 0 0 0,1 0 0 0 0,-3 3 0 0 0,-16 6 0 0 0,34-12-20 0 0,0 2-1 0 0,0-1 1 0 0,25 4-1 0 0,-21-2 79 0 0,-13 0-50 0 0,1-1 0 0 0,-1 1 1 0 0,1 0-1 0 0,-1 1 0 0 0,0-1 0 0 0,1 1 0 0 0,-1 0 0 0 0,0 0 0 0 0,7 5 1 0 0,-10-7 112 0 0,0 0-111 0 0,2 1-139 0 0,3-7 29 0 0,-5 6 100 0 0,0-1 0 0 0,0 1 0 0 0,0 0 0 0 0,0 0 0 0 0,0 0 0 0 0,0-1 0 0 0,-1 1 0 0 0,1 0 0 0 0,0 0 0 0 0,0 0 0 0 0,0 0 0 0 0,0 0 0 0 0,0 1 0 0 0,0-1 0 0 0,0 0 0 0 0,0 0 0 0 0,0 1 0 0 0,-1-1 0 0 0,3 1 0 0 0,3 1 0 0 0,-5-2 77 0 0,1 0 0 0 0,-1 0-1 0 0,1 0 1 0 0,-1-1 0 0 0,1 1 0 0 0,-1 0-1 0 0,0-1 1 0 0,1 1 0 0 0,-1 0 0 0 0,0-1-1 0 0,2 0 1 0 0,-2 0-47 0 0,-1 1 0 0 0,0 0 0 0 0,1-1-1 0 0,-1 1 1 0 0,1 0 0 0 0,-1-1 0 0 0,0 1 0 0 0,0-1 0 0 0,1 1-1 0 0,-1-1 1 0 0,0 1 0 0 0,0 0 0 0 0,1-1 0 0 0,-1 1-1 0 0,0-1 1 0 0,0 1 0 0 0,0-1 0 0 0,0 1 0 0 0,0-1 0 0 0,0 1-1 0 0,0-1 1 0 0,0 0 0 0 0,0 1 0 0 0,0-1 0 0 0,0 1 0 0 0,0-1-1 0 0,0 0 1 0 0,0-8-678 0 0,0 8 558 0 0,1-1 0 0 0,-1 1-1 0 0,0-1 1 0 0,0 1 0 0 0,0-1-1 0 0,0 1 1 0 0,0-1 0 0 0,0 1-1 0 0,-1-1 1 0 0,1 1 0 0 0,-1-3-1 0 0,0 2 91 0 0,-8-10-1313 0 0,8 9-134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7:57.441"/>
    </inkml:context>
    <inkml:brush xml:id="br0">
      <inkml:brushProperty name="width" value="0.05" units="cm"/>
      <inkml:brushProperty name="height" value="0.05" units="cm"/>
    </inkml:brush>
  </inkml:definitions>
  <inkml:trace contextRef="#ctx0" brushRef="#br0">3 280 1376 0 0,'0'0'9488'0'0,"-1"10"-3537"0"0,-1-7-5831 0 0,5-5 221 0 0,14-11-52 0 0,-16 12-286 0 0,18-9-94 0 0,-18 9 110 0 0,0 1 0 0 0,0-1 0 0 0,0 0 1 0 0,0 1-1 0 0,0-1 0 0 0,0 0 0 0 0,0 0 1 0 0,-1 0-1 0 0,1 1 0 0 0,0-1 1 0 0,-1 0-1 0 0,1 0 0 0 0,-1 0 0 0 0,1 0 1 0 0,-1 0-1 0 0,1 0 0 0 0,0-2 0 0 0,0 3-54 0 0,1 0-1 0 0,-1 0 1 0 0,1 0-1 0 0,0 0 1 0 0,-1 0-1 0 0,1-1 1 0 0,-1 1-1 0 0,1-1 1 0 0,-1 1-1 0 0,1-1 1 0 0,1 0-1 0 0,-2 0 70 0 0,15-6-34 0 0,-15 7 0 0 0,1-1 0 0 0,0 0 0 0 0,0 0 0 0 0,-1 1 0 0 0,1-1 0 0 0,0 0 0 0 0,-1 0 0 0 0,1-1 0 0 0,-1 1 0 0 0,2-2 0 0 0,-1 0 0 0 0,13-8 0 0 0,63-39 512 0 0,-39 29-432 0 0,-31 18-36 0 0,-4 1-22 0 0,0 0-1 0 0,0 0 0 0 0,-1 0 1 0 0,1 0-1 0 0,3-4 0 0 0,0 0 38 0 0,-5 4-50 0 0,-1 0 0 0 0,1 1 0 0 0,0-1 0 0 0,1 1 0 0 0,-1-1 0 0 0,0 1 0 0 0,0 0-1 0 0,0 0 1 0 0,5-2 0 0 0,-4 1-8 0 0,-2 1-1 0 0,24-11 63 0 0,12-8 76 0 0,-26 4-88 0 0,-10 12-40 0 0,1 0 0 0 0,0 1 0 0 0,0 0 0 0 0,0-1 0 0 0,4-4 0 0 0,7-3 53 0 0,-8 6-64 0 0,-1-1 11 0 0,-3 5-800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7:59.050"/>
    </inkml:context>
    <inkml:brush xml:id="br0">
      <inkml:brushProperty name="width" value="0.05" units="cm"/>
      <inkml:brushProperty name="height" value="0.05" units="cm"/>
    </inkml:brush>
  </inkml:definitions>
  <inkml:trace contextRef="#ctx0" brushRef="#br0">19 268 2760 0 0,'0'0'11296'0'0,"-18"-4"-6521"0"0,25 10-4435 0 0,0 1 0 0 0,0-1 0 0 0,-1 1 0 0 0,11 13 0 0 0,-11-12-241 0 0,1 0 1 0 0,0 0-1 0 0,0-1 0 0 0,1 0 0 0 0,0-1 0 0 0,1 0 0 0 0,-1 0 0 0 0,17 8 0 0 0,-16-9-33 0 0,-1 0-1 0 0,12 10 1 0 0,9 6 65 0 0,40 19 75 0 0,-58-33-180 0 0,16 10 100 0 0,-25-15-113 0 0,0-1 0 0 0,1 1 1 0 0,-1-1-1 0 0,0 0 0 0 0,0 0 1 0 0,0 0-1 0 0,4 1 0 0 0,13 6 97 0 0,-14-4-105 0 0,-3-3 12 0 0,1 1-1 0 0,-1 0 0 0 0,1-1 1 0 0,0 0-1 0 0,5 2 1 0 0,-7-2-3 0 0,1-1 1 0 0,-1 1-1 0 0,1-1 1 0 0,-1 1 0 0 0,0-1-1 0 0,1 1 1 0 0,-1 0-1 0 0,1-1 1 0 0,-1 1 0 0 0,0 0-1 0 0,2 2 1 0 0,-3-3-12 0 0,1 0 0 0 0,-1 1 0 0 0,0-1 0 0 0,1 0 0 0 0,-1 1 0 0 0,1-1 1 0 0,-1 0-1 0 0,0 0 0 0 0,1 1 0 0 0,-1-1 0 0 0,1 0 0 0 0,-1 0 0 0 0,1 0 0 0 0,-1 0 0 0 0,1 1 1 0 0,-1-1-1 0 0,1 0 0 0 0,-1 0 0 0 0,1 0 0 0 0,2 1 52 0 0,4 3 14 0 0,-3-3-2 0 0,-2 0 2 0 0,4 2-1 0 0,-4-2 79 0 0,-1-1-73 0 0,5 2-58 0 0,-1-1-5 0 0,-4-1 113 0 0,0 1-69 0 0,4 2-31 0 0,-3-2 45 0 0,-2-1 8 0 0,4 2-61 0 0,0-1-2 0 0,-3-1 588 0 0,1-3-500 0 0,-1 0 0 0 0,0-1-1 0 0,0 1 1 0 0,0 0 0 0 0,0-1-1 0 0,-1 1 1 0 0,1-5 0 0 0,-1-13 27 0 0,1 1 1 0 0,7-42 0 0 0,-4 39 10 0 0,-1-1 1 0 0,-1-43-1 0 0,1 38-44 0 0,-2 23-71 0 0,0 1 0 0 0,-1-1 0 0 0,0 1 1 0 0,0-9-1 0 0,-1-1 110 0 0,1-30 1 0 0,0 4 35 0 0,1 33-171 0 0,1 3 11 0 0,-1 4 0 0 0,-1-20 250 0 0,0-35 483 0 0,-1 54-702 0 0,-1 0-20 0 0,1 0 31 0 0,-4-5 4 0 0,3 7-49 0 0,0-1-6 0 0,-6-12 59 0 0,2-3 3 0 0,6 16-101 0 0,0-1 0 0 0,-1 0 0 0 0,1 0 0 0 0,0 1 1 0 0,-1-1-1 0 0,1 1 0 0 0,-1-1 0 0 0,1 0 0 0 0,-1 1 0 0 0,0-1 0 0 0,1 1 0 0 0,-1-1 0 0 0,1 1 0 0 0,-1 0 0 0 0,0-1 0 0 0,1 1 0 0 0,-1 0 1 0 0,0-1-1 0 0,0 1 0 0 0,1 0 0 0 0,-1 0 0 0 0,0-1 0 0 0,0 1 0 0 0,1 0 0 0 0,-2 0 0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6-07T09:08:10.286"/>
    </inkml:context>
    <inkml:brush xml:id="br0">
      <inkml:brushProperty name="width" value="0.05" units="cm"/>
      <inkml:brushProperty name="height" value="0.05" units="cm"/>
    </inkml:brush>
  </inkml:definitions>
  <inkml:trace contextRef="#ctx0" brushRef="#br0">141 322 1376 0 0,'0'0'65'0'0,"2"2"-72"0"0,8 8 7097 0 0,-1-6-4488 0 0,-14-6 1616 0 0,-14-10-2553 0 0,16 10-1526 0 0,0-1 1 0 0,0 1-1 0 0,0 0 0 0 0,0 1 1 0 0,0-1-1 0 0,-1 0 1 0 0,1 1-1 0 0,-6-2 0 0 0,-15-5 1975 0 0,36 17-2110 0 0,33 22-21 0 0,-26-17 112 0 0,25 20 0 0 0,-43-33-144 0 0,9 7 614 0 0,-10-8-521 0 0,1 0-1 0 0,-1-1 1 0 0,0 1 0 0 0,0 0 0 0 0,0-1 0 0 0,1 1 0 0 0,-1-1 0 0 0,0 1-1 0 0,0 0 1 0 0,0-1 0 0 0,0 1 0 0 0,0-1 0 0 0,0 1 0 0 0,0 0 0 0 0,0-1-1 0 0,0 1 1 0 0,0-1 0 0 0,0 1 0 0 0,0 0 0 0 0,0-1 0 0 0,0 1-1 0 0,0-1 1 0 0,-1 1 0 0 0,1-1 0 0 0,-1-2-12 0 0,0-1-1 0 0,0 1 1 0 0,0 0-1 0 0,-1-1 1 0 0,1 1-1 0 0,-1 0 1 0 0,0 0 0 0 0,0 0-1 0 0,0 0 1 0 0,0 1-1 0 0,-3-5 1 0 0,-30-24 299 0 0,32 29-328 0 0,-14-10-44 0 0,27 22-56 0 0,0-1 91 0 0,0 1 0 0 0,0 0 1 0 0,-1 0-1 0 0,0 1 0 0 0,11 18 1 0 0,-9-12 1 0 0,12 17 804 0 0,-29-65-753 0 0,-1 1 0 0 0,-13-38 0 0 0,14 51-24 0 0,2 7 99 0 0,17 23-312 0 0,-7 0 247 0 0,0 0-1 0 0,-1 0 1 0 0,6 27-1 0 0,3 7 65 0 0,-11-39-83 0 0,-2-6-25 0 0,0 0-1 0 0,0 0 1 0 0,0 0 0 0 0,0 0-1 0 0,-1 0 1 0 0,1 0-1 0 0,-1 0 1 0 0,1 0-1 0 0,-1 3 1 0 0,0-4 135 0 0,3-15 25 0 0,-3-8-119 0 0,-1 0 0 0 0,-1-1 0 0 0,-6-25 0 0 0,0-6-54 0 0,8 54 0 0 0,0 0 0 0 0,0 0 0 0 0,0 0 0 0 0,0 0 0 0 0,1 0 0 0 0,-1 0 0 0 0,0 0 0 0 0,0 0 0 0 0,0 0 0 0 0,0 0 0 0 0,0 0 0 0 0,0 0 0 0 0,0 0 0 0 0,0 0 0 0 0,0 0 0 0 0,0-1 0 0 0,0 1 0 0 0,0 0 0 0 0,0 0 0 0 0,0 0 0 0 0,0 0 0 0 0,0 0 0 0 0,0 0 0 0 0,0 0 0 0 0,0 0 0 0 0,0 0 0 0 0,0 0 0 0 0,0 0 0 0 0,0 0 0 0 0,0 0 0 0 0,0 0 0 0 0,0 0 0 0 0,0 0 0 0 0,5 9 0 0 0,3 17 0 0 0,-6-8 64 0 0,1-1 0 0 0,7 22 0 0 0,2 8 51 0 0,-4-9 106 0 0,-8-37 35 0 0,0-3-225 0 0,0 0 0 0 0,0 0-1 0 0,-1-1 1 0 0,1 1-1 0 0,-1 0 1 0 0,1 0 0 0 0,-1 0-1 0 0,0-2 1 0 0,0 1 5 0 0,-5-49 172 0 0,1 8-189 0 0,-20-93 152 0 0,24 123-153 0 0,5 22 35 0 0,5 25 94 0 0,-6-9 10 0 0,-2 1-1 0 0,0 29 1 0 0,-1-29-4 0 0,0 13 227 0 0,0-37-231 0 0,-1-2-140 0 0,1 1 0 0 0,-1 0 0 0 0,0 0-1 0 0,1-1 1 0 0,-1 1 0 0 0,1 0 0 0 0,-1-1 0 0 0,1 1-1 0 0,-1-1 1 0 0,1 1 0 0 0,-1 0 0 0 0,1-1 0 0 0,0 1-1 0 0,-1-1 1 0 0,1 1 0 0 0,0-1 0 0 0,-1 0 0 0 0,1 1-1 0 0,0-1 1 0 0,-1 0 0 0 0,-5-15 39 0 0,5 14-41 0 0,-9-41 47 0 0,7 30-27 0 0,0 1 1 0 0,-7-20-1 0 0,10 31-27 0 0,-1 1 0 0 0,1-1 0 0 0,0 0 0 0 0,-1 0 0 0 0,1 0 0 0 0,-1 1 0 0 0,1-1 0 0 0,0 0 0 0 0,-1 1 0 0 0,0-1 0 0 0,1 0 0 0 0,-1 1 0 0 0,1-1 0 0 0,-1 1 0 0 0,0-1 0 0 0,1 1 0 0 0,-1-1 0 0 0,0 1 0 0 0,0-1 0 0 0,1 1 0 0 0,-1 0 0 0 0,0-1 0 0 0,0 1 0 0 0,0 0 0 0 0,1 0 0 0 0,-1 0 0 0 0,0-1 0 0 0,0 1 0 0 0,0 0 0 0 0,0 0 0 0 0,1 0 0 0 0,-1 0 0 0 0,0 1 0 0 0,0-1 0 0 0,0 0 0 0 0,0 0 0 0 0,1 0 0 0 0,-1 1 0 0 0,0-1 0 0 0,0 0 0 0 0,0 1 0 0 0,1-1 0 0 0,-1 1 0 0 0,0-1 0 0 0,1 1 0 0 0,-2 0 0 0 0,-12 12 49 0 0,10-11-26 0 0,8-9-36 0 0,3 0 30 0 0,-1 1 1 0 0,1 1 0 0 0,0-1-1 0 0,0 1 1 0 0,1 0 0 0 0,15-7-1 0 0,6-4-55 0 0,46-34 38 0 0,-69 46 0 0 0,8-7 64 0 0,-14 10 0 0 0,-16 13 179 0 0,12-9-207 0 0,-1 1 1 0 0,0-1 0 0 0,-10 5-1 0 0,-11 9 59 0 0,16-9-65 0 0,1 0 0 0 0,-2-1 0 0 0,1 0 0 0 0,-1 0 0 0 0,0-1 0 0 0,0-1 0 0 0,-1 0 0 0 0,1 0 0 0 0,-25 5 0 0 0,18-6 4 0 0,1 1 0 0 0,0 0 0 0 0,-20 10 0 0 0,19-8-42 0 0,-16 13 8 0 0,30-18 0 0 0,0 0 0 0 0,0 0 0 0 0,-1-1 0 0 0,2 2 0 0 0,0-1 0 0 0,3-2 0 0 0,0 0 0 0 0,0 0 0 0 0,0 1 0 0 0,0-1 0 0 0,0 0 0 0 0,0 0 0 0 0,-1 0 0 0 0,1 0 0 0 0,0 0 0 0 0,0 0 0 0 0,0 0 0 0 0,0 0 0 0 0,0 0 0 0 0,0 0 0 0 0,0 0 0 0 0,0 0 0 0 0,0 0 0 0 0,0 0 0 0 0,0 0 0 0 0,0 1 0 0 0,0-1 0 0 0,0 0 0 0 0,0 0 0 0 0,0 0 0 0 0,0 0 0 0 0,0 0 0 0 0,0 0 0 0 0,0 0 0 0 0,0 0 0 0 0,0 0 0 0 0,0 0 0 0 0,0 0 0 0 0,0 1 0 0 0,0-1 0 0 0,0 0 0 0 0,0 0 0 0 0,0 0 0 0 0,0 0 0 0 0,0 0 0 0 0,0 0 0 0 0,0 0 0 0 0,1 0 0 0 0,-1 0 0 0 0,0 0 0 0 0,0 0 0 0 0,0 0 0 0 0,0 0 0 0 0,0 0 0 0 0,0 0 0 0 0,0 0 0 0 0,0 0 0 0 0,0 0 0 0 0,0 1 0 0 0,7 0 0 0 0,7 0 0 0 0,-10-2 0 0 0,0-1 0 0 0,-1 0 0 0 0,1 0 0 0 0,-1 0 0 0 0,1 0 0 0 0,-1-1 0 0 0,4-3 0 0 0,9-6 0 0 0,7-5 0 0 0,-17 13 0 0 0,1-1 0 0 0,-1 1 0 0 0,1 0 0 0 0,12-6 0 0 0,-13 7 0 0 0,-5 2 0 0 0,0 1 0 0 0,1-1 0 0 0,-1 0 0 0 0,0 1 0 0 0,1-1 0 0 0,-1 1 0 0 0,0-1 0 0 0,1 1 0 0 0,-1 0 0 0 0,1 0 0 0 0,-1 0 0 0 0,2 0 0 0 0,1-1 11 0 0,-25 19 106 0 0,-19 7-117 0 0,33-20 0 0 0,1-1 0 0 0,-1 0 0 0 0,0-1 0 0 0,-15 6 0 0 0,1-1 0 0 0,0-2 0 0 0,-2 0 53 0 0,22-5-95 0 0,1 3 31 0 0,1-3 9 0 0,-1 0 0 0 0,0 0 0 0 0,1 0 0 0 0,-1 0 0 0 0,1 0 0 0 0,-1 0 0 0 0,1 0 0 0 0,0 0 0 0 0,-1 0-1 0 0,1 0 1 0 0,0 0 0 0 0,0-1 0 0 0,-1 1 0 0 0,1 0 0 0 0,0 0 0 0 0,0-1 0 0 0,0 1 0 0 0,0 0 0 0 0,0-1 0 0 0,0 1 0 0 0,0-1 0 0 0,0 1 0 0 0,0-1 0 0 0,0 0 0 0 0,1 1-1 0 0,-1-1 1 0 0,0 0 0 0 0,1 0 0 0 0,2 1-2 0 0,83 26 4 0 0,-59-19 0 0 0,-17-5 0 0 0,0 0 0 0 0,0 1 0 0 0,12 5 0 0 0,-17-6 0 0 0,1 0 0 0 0,-1-1 0 0 0,1 0 0 0 0,0 0 0 0 0,0-1 0 0 0,7 1 0 0 0,-7-2 0 0 0,-1 1 0 0 0,0 0 0 0 0,0 1 0 0 0,0-1 0 0 0,0 1 0 0 0,0 0 0 0 0,0 1 0 0 0,5 3 0 0 0,11 8 64 0 0,-22-13 137 0 0,-9-4-50 0 0,6 3-145 0 0,1 0 0 0 0,-1 0 1 0 0,1-1-1 0 0,-1 1 0 0 0,1-1 0 0 0,0 0 1 0 0,-1 0-1 0 0,-2-1 0 0 0,-77-44-6 0 0,66 37 0 0 0,15 9 0 0 0,0 0 0 0 0,1-1 0 0 0,-1 1 0 0 0,0-1 0 0 0,0 1 0 0 0,1-1 0 0 0,-1 1 0 0 0,0-1 0 0 0,1 0 0 0 0,-1 1 0 0 0,0-1 0 0 0,1 0 0 0 0,-1 1 0 0 0,1-1 0 0 0,-1 0 0 0 0,1 0 0 0 0,-1 0 0 0 0,0-2 0 0 0,-1 0 0 0 0,0 0 0 0 0,0 0 0 0 0,0 1 0 0 0,0-1 0 0 0,0 0 0 0 0,0 1 0 0 0,-1 0 0 0 0,1 0 0 0 0,-5-3 0 0 0,6 3 0 0 0,2 2 0 0 0,-21-13 0 0 0,15 9 0 0 0,3 3 0 0 0,-3 0 0 0 0,4 0 0 0 0,0 1 0 0 0,0 0 0 0 0,0-1 0 0 0,0 1 0 0 0,0 0 0 0 0,0 0 0 0 0,0-1 0 0 0,0 1 0 0 0,0 0 0 0 0,0 0 0 0 0,0 0 0 0 0,0 0 0 0 0,0 1 0 0 0,0-1 0 0 0,0 0 0 0 0,-2 1 0 0 0,0 0 0 0 0,-2-2 0 0 0,1 1 0 0 0,0 0 0 0 0,0-1 0 0 0,0 0 0 0 0,-6-2 0 0 0,-16-3 0 0 0,23 5 0 0 0,3 0 0 0 0,0 0 0 0 0,0 0 0 0 0,-1 0 0 0 0,1 1 0 0 0,0-1 0 0 0,0 0 0 0 0,0 0 0 0 0,0 0 0 0 0,0 0 0 0 0,0 0 0 0 0,0 1 0 0 0,0-1 0 0 0,1 0 0 0 0,-1 0 0 0 0,0 0 0 0 0,0 0 0 0 0,1 1 0 0 0,-1-1 0 0 0,1 0 0 0 0,-1 0 0 0 0,0 0 0 0 0,1 1 0 0 0,-1-1 0 0 0,1 0 0 0 0,0 1 0 0 0,-1-1 0 0 0,2 0 0 0 0,0-1 0 0 0,0 1 0 0 0,0 0 0 0 0,0 0 0 0 0,0 0 0 0 0,0 0 0 0 0,0 0 0 0 0,0 0 0 0 0,0 1 0 0 0,0-1 0 0 0,0 1 0 0 0,1-1 0 0 0,2 1 0 0 0,7-2 0 0 0,-1-2 0 0 0,12-3 0 0 0,25-11 0 0 0,-41 14 0 0 0,0 1 0 0 0,1-2 0 0 0,-2 1 0 0 0,1-1 0 0 0,0 0 0 0 0,-1 0 0 0 0,7-8 0 0 0,26-23 0 0 0,-17 17 0 0 0,-14 11 0 0 0,0 1 0 0 0,0 1 0 0 0,1 0 0 0 0,-1 0 0 0 0,1 0 0 0 0,16-6 0 0 0,-7 20 11 0 0,-35 9 114 0 0,-41 2-78 0 0,-32 12 42 0 0,36-3-89 0 0,-19-1-99 0 0,70-26 107 0 0,0 0-1 0 0,0 0 0 0 0,0 0 1 0 0,0 1-1 0 0,0-1 0 0 0,-2 3 1 0 0,0 0 10 0 0,1 0-1 0 0,0 1 1 0 0,-6 9 0 0 0,8-12-18 0 0,-1 1-11 0 0,33-12-42 0 0,-17 2 35 0 0,21-15 0 0 0,7-3-10 0 0,-31 20 28 0 0,10-5 0 0 0,-1 0 0 0 0,0-2 0 0 0,-1 0 0 0 0,28-24 0 0 0,-44 34 0 0 0,0 1 0 0 0,1-1 0 0 0,-1 1 0 0 0,0 0 0 0 0,1 0 0 0 0,-1 0 0 0 0,0 0 0 0 0,1 0 0 0 0,0 0 0 0 0,-1 1 0 0 0,1-1 0 0 0,4 0 0 0 0,20-5 0 0 0,-9-3 0 0 0,9-4 0 0 0,-24 12 2 0 0,-1 0 1 0 0,1 0-1 0 0,0 0 1 0 0,-1 0-1 0 0,0-1 0 0 0,1 0 1 0 0,-1 1-1 0 0,0-1 1 0 0,3-2-1 0 0,-2 1 1 0 0,0 0 0 0 0,1 1 0 0 0,-1-1 0 0 0,1 1 0 0 0,-1 0 0 0 0,1 0 1 0 0,0 0-1 0 0,0 0 0 0 0,0 1 0 0 0,0 0 0 0 0,0 0 0 0 0,5-1 0 0 0,-5 1-3 0 0,1-1 0 0 0,0 0 0 0 0,-1 0 0 0 0,1 1 11 0 0,-3 0 31 0 0,1 1-31 0 0,-2 0-11 0 0,-1 0 0 0 0,1 0 0 0 0,-1 0 0 0 0,0 0 0 0 0,1 0 0 0 0,-1 0 0 0 0,1 0 0 0 0,-1 0 0 0 0,1 0 0 0 0,-1 0 0 0 0,0 0 0 0 0,1 0 0 0 0,-1 1 0 0 0,1-1 0 0 0,-1 0 0 0 0,0 0 0 0 0,1 0 0 0 0,-1 1 0 0 0,1-1 0 0 0,-1 0 0 0 0,0 0 0 0 0,1 1 0 0 0,-1-1 0 0 0,0 0 0 0 0,0 1 0 0 0,1-1 0 0 0,-1 0 0 0 0,0 1 0 0 0,0-1 0 0 0,1 1 0 0 0,-1-1 0 0 0,0 0 0 0 0,0 2 0 0 0,3 13 0 0 0,-3-12 0 0 0,8 60 0 0 0,6 59 0 0 0,-14-112 0 0 0,1 1 0 0 0,-2 0 0 0 0,0 0 0 0 0,0 0 0 0 0,-1 0 0 0 0,0-1 0 0 0,-1 1 0 0 0,-7 18 0 0 0,10-28 1 0 0,-1 0 0 0 0,1 0 0 0 0,0 0 0 0 0,-1 0 0 0 0,0 0 0 0 0,1 0 0 0 0,-1 0 0 0 0,1 0 0 0 0,-1 0 0 0 0,0 0 0 0 0,0-1 0 0 0,0 1 0 0 0,1 0 0 0 0,-1 0-1 0 0,-2 0 1 0 0,2 0 1 0 0,1-1-1 0 0,-1 0 1 0 0,1 0-1 0 0,-1 0 1 0 0,1 0-1 0 0,-1 0 1 0 0,1 0-1 0 0,-1 0 1 0 0,1 0-1 0 0,-1 0 1 0 0,1 0-1 0 0,-1-1 1 0 0,1 1-1 0 0,-1 0 1 0 0,1 0-1 0 0,-1 0 0 0 0,1-1 1 0 0,-1 1-1 0 0,1 0 1 0 0,-1 0-1 0 0,1-1 1 0 0,0 1-1 0 0,-1-1 1 0 0,-2-2 6 0 0,1 0 0 0 0,0 0 1 0 0,0 0-1 0 0,0 0 0 0 0,0 0 1 0 0,0 0-1 0 0,-1-6 0 0 0,-48-164 3 0 0,51 172-13 0 0,0 1-1 0 0,0 0 1 0 0,0-1-1 0 0,0 1 1 0 0,0-1-1 0 0,0 1 1 0 0,0 0-1 0 0,0-1 1 0 0,0 1-1 0 0,0-1 1 0 0,0 1 0 0 0,0 0-1 0 0,-1-1 1 0 0,1 1-1 0 0,0 0 1 0 0,0-1-1 0 0,0 1 1 0 0,0 0-1 0 0,-1-1 1 0 0,1 1-1 0 0,0 0 1 0 0,0-1 0 0 0,-1 1-1 0 0,1 0 1 0 0,0 0-1 0 0,-1-1 1 0 0,1 1-1 0 0,-2 12-88 0 0,3 21-57 0 0,-1-33 147 0 0,1 153-10 0 0,-2-79 11 0 0,2-71-1 0 0,-1-2 6 0 0,0 0-1 0 0,0 0 0 0 0,0 0 0 0 0,0 0 0 0 0,0 0 1 0 0,0-1-1 0 0,0 1 0 0 0,0 0 0 0 0,0 0 0 0 0,-1 0 0 0 0,1 0 1 0 0,0 0-1 0 0,0 0 0 0 0,-1 0 0 0 0,1-1 0 0 0,-1 1 1 0 0,0 1-1 0 0,1-2-1 0 0,-1 0 0 0 0,1 1 0 0 0,0-1 0 0 0,-1 0 0 0 0,1 0 0 0 0,0 0 0 0 0,-1 0 0 0 0,1 0 0 0 0,-1 0 0 0 0,1 0 0 0 0,0 0 0 0 0,-1 0 0 0 0,1 0 0 0 0,0 0 0 0 0,-1 0 0 0 0,1-1 0 0 0,-1 1 0 0 0,1 0 0 0 0,0 0 0 0 0,-1 0 0 0 0,1 0 0 0 0,0-1 0 0 0,-1 1 0 0 0,1 0 0 0 0,0 0 0 0 0,0 0 0 0 0,-1-1 0 0 0,1 1 0 0 0,0 0 0 0 0,0-1 0 0 0,-1 1 0 0 0,1 0 0 0 0,0-1 0 0 0,-11-12 120 0 0,10 11-111 0 0,-6-7-6 0 0,1 0 1 0 0,1-1-1 0 0,-1 1 1 0 0,-7-20-1 0 0,-11-43 26 0 0,6 6-32 0 0,46 184-62 0 0,-21-82 52 0 0,-4-24 17 0 0,3 15 31 0 0,-6-19-16 0 0,-2-11-5 0 0,-6-18 11 0 0,1 0-1 0 0,1-1 1 0 0,-4-22 0 0 0,3 13-15 0 0,-11-57-13 0 0,40 134-72 0 0,49 126 72 0 0,-47-113 11 0 0,-23-55 42 0 0,-1-4 16 0 0,-11-26 203 0 0,-20-87-203 0 0,18 62-55 0 0,2 7 18 0 0,-5-48 0 0 0,16 85-32 0 0,11 45-80 0 0,11 39 17 0 0,-5-17 63 0 0,29 71-1 0 0,-7-40 1 0 0,-37-105 55 0 0,-1-9-46 0 0,-5-16 21 0 0,-2 0-1 0 0,-15-55 1 0 0,-5-27 113 0 0,24 104-162 0 0,0 9 0 0 0,1 0 0 0 0,0 0 0 0 0,0 0 0 0 0,1 0 0 0 0,1-13 0 0 0,-1 21 18 0 0,0 0 1 0 0,0 0-1 0 0,0 0 1 0 0,0 0 0 0 0,0 0-1 0 0,0-1 1 0 0,0 1-1 0 0,0 0 1 0 0,0 0-1 0 0,0 0 1 0 0,0 0 0 0 0,1 0-1 0 0,-1 0 1 0 0,0 0-1 0 0,0 0 1 0 0,0 0-1 0 0,0 0 1 0 0,0 0-1 0 0,0 0 1 0 0,0 0 0 0 0,0 0-1 0 0,0-1 1 0 0,0 1-1 0 0,1 0 1 0 0,-1 0-1 0 0,0 0 1 0 0,0 0 0 0 0,0 0-1 0 0,0 0 1 0 0,0 0-1 0 0,0 0 1 0 0,0 0-1 0 0,0 0 1 0 0,1 0 0 0 0,-1 0-1 0 0,0 0 1 0 0,0 0-1 0 0,0 0 1 0 0,0 1-1 0 0,0-1 1 0 0,0 0 0 0 0,0 0-1 0 0,0 0 1 0 0,1 0-1 0 0,-1 0 1 0 0,0 0-1 0 0,0 0 1 0 0,0 0-1 0 0,0 0 1 0 0,0 0 0 0 0,0 0-1 0 0,0 0 1 0 0,0 0-1 0 0,0 1 1 0 0,0-1-1 0 0,0 0 1 0 0,0 0 0 0 0,0 0-1 0 0,0 0 1 0 0,0 0-1 0 0,0 0 1 0 0,0 0-1 0 0,0 0 1 0 0,0 0 0 0 0,0 1-1 0 0,0-1 1 0 0,0 0-1 0 0,0 0 1 0 0,5 7-41 0 0,-1 3 27 0 0,1 1-1 0 0,-2 0 1 0 0,0 0 0 0 0,4 21-1 0 0,-1-3 11 0 0,12 90 4 0 0,-9-51 0 0 0,-2-12 0 0 0,8 44 0 0 0,-15-100 0 0 0,0 0 0 0 0,1 0 0 0 0,-1 0 0 0 0,0 0 0 0 0,0 0 0 0 0,0 0 0 0 0,0-1 0 0 0,0 1 0 0 0,0 0 0 0 0,0 0 0 0 0,0 0 0 0 0,0 0 0 0 0,0 0 0 0 0,0 0 0 0 0,0 0 0 0 0,0 0 0 0 0,0 0 0 0 0,0 0 0 0 0,0 0 0 0 0,1 0 0 0 0,-1 0 0 0 0,0 0 0 0 0,0 0 0 0 0,0 0 0 0 0,0 0 0 0 0,0 0 0 0 0,0 0 0 0 0,0 0 0 0 0,0 0 0 0 0,0 0 0 0 0,0 0 0 0 0,0 0 0 0 0,0 0 0 0 0,1 0 0 0 0,-1 0 0 0 0,0 0 0 0 0,0 0 0 0 0,0 0 0 0 0,0 0 0 0 0,0 0 0 0 0,0 0 0 0 0,0 0 0 0 0,0 0 0 0 0,2-7 11 0 0,-7-89 42 0 0,4-235-53 0 0,1 313 0 0 0,1 1 0 0 0,3-20 0 0 0,6 76-64 0 0,8 108 64 0 0,-6-40 0 0 0,-7-53 0 0 0,-5-31 0 0 0,-4-28 32 0 0,-2-6 0 0 0,1-5-32 0 0,1-2 0 0 0,0 1 0 0 0,1 0 0 0 0,1-1 0 0 0,0-34 0 0 0,0 2 0 0 0,0 19 0 0 0,5-37 0 0 0,-1 3 0 0 0,-1 57 0 0 0,-1 8 0 0 0,0 0 0 0 0,0 0 0 0 0,0 1 0 0 0,0-1 0 0 0,0 0 0 0 0,0 0 0 0 0,0 0 0 0 0,0 0 1 0 0,0 0-1 0 0,0 0 0 0 0,0 0 0 0 0,0 0 0 0 0,0 0 0 0 0,1 0 0 0 0,-1 0 0 0 0,0 0 0 0 0,0 0 0 0 0,0 0 0 0 0,0 0 0 0 0,0 0 0 0 0,0 0 0 0 0,0 0 0 0 0,0 0 0 0 0,0 0 0 0 0,0 0 0 0 0,0 0 0 0 0,1 0 1 0 0,-1 0-1 0 0,0 0 0 0 0,0 0 0 0 0,0 0 0 0 0,0 0 0 0 0,0 0 0 0 0,0 0 0 0 0,0 0 0 0 0,0 0 0 0 0,0 0 0 0 0,0 0 0 0 0,1 0 0 0 0,-1 0 0 0 0,0 0 0 0 0,0 0 0 0 0,0 0 0 0 0,0 0 0 0 0,0 0 0 0 0,0 0 1 0 0,0 0-1 0 0,0 0 0 0 0,0-1 0 0 0,3 9-14 0 0,2 33 2 0 0,-2 1 0 0 0,-2-1 0 0 0,-5 56 0 0 0,3-66 7 0 0,0-2 5 0 0,-1 0 0 0 0,-1 0 0 0 0,-2-1 0 0 0,-11 40 0 0 0,16-67 0 0 0,0-1 1 0 0,0 0-1 0 0,0 1 0 0 0,0-1 0 0 0,0 1 1 0 0,0-1-1 0 0,0 1 0 0 0,-1-1 0 0 0,1 0 0 0 0,0 1 1 0 0,0-1-1 0 0,-1 1 0 0 0,1-1 0 0 0,0 0 1 0 0,0 1-1 0 0,-1-1 0 0 0,1 0 0 0 0,0 0 1 0 0,-1 1-1 0 0,1-1 0 0 0,-1 0 0 0 0,1 0 1 0 0,0 1-1 0 0,-1-1 0 0 0,1 0 0 0 0,-1 0 1 0 0,1 0-1 0 0,-1 1 0 0 0,0-2 3 0 0,0 1-1 0 0,1 0 1 0 0,-1-1-1 0 0,0 1 1 0 0,1 0-1 0 0,-1-1 1 0 0,1 1 0 0 0,-1-1-1 0 0,0 1 1 0 0,1-1-1 0 0,-1 1 1 0 0,1-1-1 0 0,-1 1 1 0 0,1-1-1 0 0,-1-1 1 0 0,-14-28 76 0 0,13 27-78 0 0,-26-66-1 0 0,-25-55 0 0 0,52 122 2 0 0,0-7 32 0 0,1 8 650 0 0,2 3-669 0 0,0-1 1 0 0,-1 1-1 0 0,1 0 0 0 0,-1 0 0 0 0,1-1 1 0 0,-1 1-1 0 0,0 0 0 0 0,0 0 1 0 0,2 4-1 0 0,-1-2-117 0 0,55 99-741 0 0,-44-75 843 0 0,-11-23 0 0 0,0 0 0 0 0,0 0 0 0 0,0-1 0 0 0,1 1 0 0 0,0-1 0 0 0,3 6 0 0 0,-5-7 0 0 0,-6-3 0 0 0,-5-2 0 0 0,-3-4 6 0 0,1 0 0 0 0,0-1 0 0 0,0 0-1 0 0,1-1 1 0 0,0 0 0 0 0,0-1 0 0 0,1 0 0 0 0,0-1-1 0 0,0 0 1 0 0,-15-22 0 0 0,55 83-70 0 0,14 31 64 0 0,-36-72 0 0 0,-10-16 0 0 0,-5-4 0 0 0,-13-7 9 0 0,5 4 9 0 0,0-1 1 0 0,-18-20-1 0 0,60 45 123 0 0,1 1 482 0 0,-21-10-715 0 0,0 1 0 0 0,0 0 0 0 0,-1 0 0 0 0,1 1 0 0 0,-1-1 0 0 0,0 2 0 0 0,0-1 0 0 0,11 10 0 0 0,-16-13 103 0 0,0 0 0 0 0,0 0 0 0 0,-1 0 0 0 0,1 0 0 0 0,0 0 0 0 0,-1 0 0 0 0,1 0 0 0 0,-1 0 0 0 0,1 0 0 0 0,-1 0 0 0 0,1 2 0 0 0,-1-3-28 0 0,0 1 1 0 0,0-1-1 0 0,0 0 1 0 0,0 1 0 0 0,0-1-1 0 0,0 0 1 0 0,0 1-1 0 0,0-1 1 0 0,0 0 0 0 0,0 1-1 0 0,0-1 1 0 0,-1 0-1 0 0,1 1 1 0 0,0-1-1 0 0,0 0 1 0 0,0 0 0 0 0,0 1-1 0 0,-1-1 1 0 0,1 0-1 0 0,0 0 1 0 0,0 1 0 0 0,-1-1-1 0 0,1 0 1 0 0,0 1-1 0 0,-1-1 8 0 0,0 0-1 0 0,0 1 0 0 0,0-1 0 0 0,1 0 0 0 0,-1 1 1 0 0,0-1-1 0 0,0 0 0 0 0,0 0 0 0 0,0 0 1 0 0,0 0-1 0 0,0 0 0 0 0,1 0 0 0 0,-1 0 1 0 0,0 0-1 0 0,0 0 0 0 0,0 0 0 0 0,0 0 0 0 0,0-1 1 0 0,0 1-1 0 0,0-1 0 0 0,-6-3 42 0 0,1 0-1 0 0,-1-1 1 0 0,1 1-1 0 0,0-2 1 0 0,1 1-1 0 0,-1-1 1 0 0,1 1-1 0 0,0-2 1 0 0,1 1 0 0 0,-6-9-1 0 0,-2-6 44 0 0,1 0 0 0 0,-8-25 0 0 0,15 38-53 0 0,1 0 0 0 0,1 0 0 0 0,-1 0 0 0 0,1-1 0 0 0,1 1 0 0 0,-1-9 0 0 0,2 14-10 0 0,0 0 0 0 0,0 1 0 0 0,0-1 0 0 0,1 0 1 0 0,-1 1-1 0 0,1-1 0 0 0,0 1 0 0 0,-1-1 0 0 0,1 0 0 0 0,1 1 0 0 0,-1 0 1 0 0,0-1-1 0 0,0 1 0 0 0,1 0 0 0 0,0 0 0 0 0,-1 0 0 0 0,1 0 1 0 0,0 0-1 0 0,0 0 0 0 0,0 0 0 0 0,0 0 0 0 0,4-2 0 0 0,11-5-73 0 0,0 1 0 0 0,0 1 0 0 0,1 0 0 0 0,31-7-1 0 0,-32 9-129 0 0,-11 4 191 0 0,-5 0 0 0 0,1 1 0 0 0,0-1 0 0 0,0 1 0 0 0,0-1 0 0 0,0 0 0 0 0,-1 1 0 0 0,1-1 0 0 0,0 0 0 0 0,-1 0 0 0 0,1 0 0 0 0,-1 0 0 0 0,1 0 0 0 0,-1-1 0 0 0,0 1 0 0 0,1 0 0 0 0,-1-1 0 0 0,0 1 0 0 0,0-1 0 0 0,0 1 0 0 0,0-1 0 0 0,0 0 0 0 0,0 1 0 0 0,0-1 0 0 0,-1 0 0 0 0,2-2 0 0 0,-1-3 0 0 0,0 1 0 0 0,1-1 0 0 0,-2 0 0 0 0,1-13 0 0 0,-1 20 0 0 0,0-1 0 0 0,0 0 0 0 0,-1 0 0 0 0,1 0 0 0 0,0 0 0 0 0,0 0 0 0 0,-1 0 0 0 0,1 0 0 0 0,0 0 0 0 0,-1 0 0 0 0,1 0 0 0 0,-1 0 0 0 0,1 0 0 0 0,-1 0 0 0 0,1 1 0 0 0,-1-1 0 0 0,0 0 0 0 0,1 0 0 0 0,-1 1 0 0 0,0-1 0 0 0,0 0 0 0 0,0 1 0 0 0,1-1 0 0 0,-1 1 0 0 0,0-1 0 0 0,0 1 0 0 0,0-1 0 0 0,0 1 0 0 0,0 0 0 0 0,0 0 0 0 0,0-1 0 0 0,0 1 0 0 0,0 0 0 0 0,0 0 0 0 0,0 0 0 0 0,0 0 0 0 0,0 0 0 0 0,0 0 0 0 0,0 0 0 0 0,0 0 0 0 0,0 0 0 0 0,0 1 0 0 0,0-1 0 0 0,0 0 0 0 0,0 1 0 0 0,0-1 0 0 0,0 1 0 0 0,0-1 0 0 0,0 1 0 0 0,1-1 0 0 0,-1 1 0 0 0,0 0 0 0 0,0-1 0 0 0,1 1 0 0 0,-1 0 0 0 0,-1 1 0 0 0,-31 32 0 0 0,31-31 0 0 0,3-1 0 0 0,-1-2 0 0 0,1 0 0 0 0,0 0 0 0 0,-1 0 0 0 0,1 0 0 0 0,0 0 0 0 0,-1 0 0 0 0,1 0 0 0 0,-1 0 0 0 0,1 0 0 0 0,0 0 0 0 0,-1-1 0 0 0,1 1 0 0 0,-1 0 0 0 0,1-1 0 0 0,0 1 0 0 0,-1 0 0 0 0,1-1 0 0 0,-1 1 0 0 0,1 0 0 0 0,-1-1 0 0 0,0 1 0 0 0,1-1 0 0 0,-1 1 0 0 0,1-1 0 0 0,-1 1 0 0 0,0-1 0 0 0,1 1 0 0 0,-1-1 0 0 0,1-2 0 0 0,-1 1 0 0 0,1 0 0 0 0,-1-1 0 0 0,1 1 0 0 0,-1 0 0 0 0,0-1 0 0 0,0 1 0 0 0,-1-1 0 0 0,1 1 0 0 0,0 0 0 0 0,-2-4 0 0 0,1-2 0 0 0,0-18 271 0 0,9 46-630 0 0,-7-12 359 0 0,-1 0 0 0 0,0 0 0 0 0,-1 13 0 0 0,-1 4 0 0 0,2-25 0 0 0,0 0 0 0 0,0 1 0 0 0,0-1 0 0 0,0 0 0 0 0,0 0 0 0 0,1 0 0 0 0,-1 0 0 0 0,0 0 0 0 0,0 0 0 0 0,0 1 0 0 0,0-1 0 0 0,0 0 0 0 0,0 0 0 0 0,0 0 0 0 0,0 0 0 0 0,0 0 0 0 0,0 0 0 0 0,0 0 0 0 0,0 1 0 0 0,1-1 0 0 0,-1 0 0 0 0,0 0 0 0 0,0 0 0 0 0,0 0 0 0 0,0 0 0 0 0,0 0 0 0 0,0 0 0 0 0,0 0 0 0 0,1 0 0 0 0,-1 0 0 0 0,0 0 0 0 0,0 0 0 0 0,0 0 0 0 0,0 0 0 0 0,0 0 0 0 0,1 0 0 0 0,-1 0 0 0 0,0 0 0 0 0,0 0 0 0 0,0 0 0 0 0,0 0 0 0 0,0 0 0 0 0,0 0 0 0 0,1 0 0 0 0,-1 0 0 0 0,0 0 0 0 0,0 0 0 0 0,0 0 0 0 0,0 0 0 0 0,0 0 0 0 0,0 0 0 0 0,0 0 0 0 0,1 0 0 0 0,-1-1 0 0 0,0 1 0 0 0,0 0 0 0 0,0 0 0 0 0,0 0 0 0 0,0 0 0 0 0,0 0 0 0 0,0 0 0 0 0,0 0 0 0 0,0-1 0 0 0,0 1 0 0 0,0 0 0 0 0,7-6 0 0 0,-4 0 0 0 0,1 0 0 0 0,-1-1 0 0 0,-1 1 0 0 0,1-1 0 0 0,-1 0 0 0 0,0 0 0 0 0,-1 0 0 0 0,1 0 0 0 0,-1 0 0 0 0,0-11 0 0 0,5-25 0 0 0,-6 39 2 0 0,0 4-2 0 0,0 0-1 0 0,0-1 1 0 0,0 1-1 0 0,0 0 1 0 0,0 0-1 0 0,0-1 1 0 0,0 1-1 0 0,0 0 1 0 0,0-1-1 0 0,0 1 1 0 0,0 0-1 0 0,0 0 1 0 0,0-1-1 0 0,0 1 1 0 0,0 0-1 0 0,0-1 1 0 0,0 1-1 0 0,1 0 1 0 0,-1 0-1 0 0,0-1 1 0 0,0 1-1 0 0,0 0 1 0 0,0 0-1 0 0,1 0 1 0 0,-1-1-1 0 0,12 17-52 0 0,-10-9 53 0 0,-1 0 0 0 0,0 0 0 0 0,-1 0 0 0 0,0 0 0 0 0,0 0 0 0 0,0-1 0 0 0,0 1 0 0 0,-1 0 0 0 0,-1 0 0 0 0,-2 11 0 0 0,5-50 0 0 0,0 27 0 0 0,0-1 0 0 0,0 1 0 0 0,1 0 0 0 0,0 0 0 0 0,0-1 0 0 0,4-6 0 0 0,-4 8 0 0 0,-2 4 0 0 0,1 0 0 0 0,-1 0 0 0 0,0 0 0 0 0,0 0 0 0 0,0 0 0 0 0,0 0 0 0 0,1 0 0 0 0,-1 0 0 0 0,0 0 0 0 0,0 0 0 0 0,0 0 0 0 0,0 1 0 0 0,0-1 0 0 0,1 0 0 0 0,-1 0 0 0 0,0 0 0 0 0,0 0 0 0 0,0 0 0 0 0,0 0 0 0 0,0 0 0 0 0,1 0 0 0 0,-1 0 0 0 0,0 0 0 0 0,0 1 0 0 0,0-1 0 0 0,0 0 0 0 0,0 0 0 0 0,0 0 0 0 0,0 0 0 0 0,0 0 0 0 0,1 1 0 0 0,-1-1 0 0 0,0 0 0 0 0,0 0 0 0 0,0 0 0 0 0,0 0 0 0 0,0 0 0 0 0,0 1 0 0 0,0-1 0 0 0,0 0 0 0 0,0 0 0 0 0,0 0 0 0 0,0 0 0 0 0,0 1 0 0 0,0-1 0 0 0,0 0 0 0 0,1 8 0 0 0,-1 3 0 0 0,0-3 0 0 0,0-1 0 0 0,0 1 0 0 0,-2 7 0 0 0,4 8 0 0 0,0-14 0 0 0,-2-50 0 0 0,-4-17 0 0 0,4 58 0 0 0,0 0 0 0 0,0 0 0 0 0,0 0 0 0 0,0 0 0 0 0,0-1 0 0 0,0 1 0 0 0,0 0 0 0 0,0 0 0 0 0,0 0 0 0 0,0 0 0 0 0,0 0 0 0 0,-1 0 0 0 0,1 0 0 0 0,0 0 0 0 0,0 0 0 0 0,0 0 0 0 0,0-1 0 0 0,0 1 0 0 0,0 0 0 0 0,0 0 0 0 0,0 0 0 0 0,0 0 0 0 0,0 0 0 0 0,0 0 0 0 0,0 0 0 0 0,0 0 0 0 0,-1 0 0 0 0,1 0 0 0 0,0 0 0 0 0,0 0 0 0 0,0 0 0 0 0,0 0 0 0 0,0 0 0 0 0,0 0 0 0 0,0 0 0 0 0,0 0 0 0 0,-1 0 0 0 0,1 0 0 0 0,0 0 0 0 0,0 0 0 0 0,0 0 0 0 0,0 0 0 0 0,0 0 0 0 0,0 0 0 0 0,0 0 0 0 0,0 0 0 0 0,0 0 0 0 0,-1 0 0 0 0,1 0 0 0 0,0 0 0 0 0,0 0 0 0 0,0 0 0 0 0,0 0 0 0 0,0 0 0 0 0,0 1 0 0 0,-9 4 0 0 0,1 0 0 0 0,5-4 0 0 0,0 0 0 0 0,-14 7-25 0 0,14-7 15 0 0,0 0 0 0 0,1 0-1 0 0,-1 1 1 0 0,1-1 0 0 0,-1 1 0 0 0,1 0-1 0 0,0-1 1 0 0,-4 5 0 0 0,4-5-30 0 0,0 1 1 0 0,-1-1 0 0 0,1 1-1 0 0,-1-1 1 0 0,1 0 0 0 0,-1 0-1 0 0,0 0 1 0 0,1 0 0 0 0,-1 0-1 0 0,-3 0 1 0 0,-13 4-171 0 0,14-2 212 0 0,-1-1-1 0 0,1 1 1 0 0,0 1 0 0 0,1-1-1 0 0,-1 0 1 0 0,1 1 0 0 0,-1 0-1 0 0,1 0 1 0 0,0 1 0 0 0,0-1-1 0 0,1 1 1 0 0,-4 6-1 0 0,2-5 127 0 0,1-1 0 0 0,-1 1 0 0 0,-1-1-1 0 0,1 0 1 0 0,-8 5 0 0 0,6-4-274 0 0,1 0 1 0 0,-1 0 0 0 0,-5 8 0 0 0,-16 29 433 0 0,18-25-764 0 0,9-18 665 0 0,0 7-1906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895D6-BA42-5BAB-5FE6-7A67FC9E1A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EDE2D94-944F-0B20-664E-BE52ACF62B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8756C20-A7B7-17D6-B2D2-D43001ED8071}"/>
              </a:ext>
            </a:extLst>
          </p:cNvPr>
          <p:cNvSpPr>
            <a:spLocks noGrp="1"/>
          </p:cNvSpPr>
          <p:nvPr>
            <p:ph type="dt" sz="half" idx="10"/>
          </p:nvPr>
        </p:nvSpPr>
        <p:spPr/>
        <p:txBody>
          <a:bodyPr/>
          <a:lstStyle/>
          <a:p>
            <a:fld id="{D36C1CE8-A3AE-412E-8001-2A422902DFF8}" type="datetimeFigureOut">
              <a:rPr lang="en-GB" smtClean="0"/>
              <a:t>07/06/2022</a:t>
            </a:fld>
            <a:endParaRPr lang="en-GB"/>
          </a:p>
        </p:txBody>
      </p:sp>
      <p:sp>
        <p:nvSpPr>
          <p:cNvPr id="5" name="Footer Placeholder 4">
            <a:extLst>
              <a:ext uri="{FF2B5EF4-FFF2-40B4-BE49-F238E27FC236}">
                <a16:creationId xmlns:a16="http://schemas.microsoft.com/office/drawing/2014/main" id="{203E6FA7-BE73-AF87-BDD7-027F8BFDDE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2DA1FA3-F8E9-5848-AF3F-5580AD8C713C}"/>
              </a:ext>
            </a:extLst>
          </p:cNvPr>
          <p:cNvSpPr>
            <a:spLocks noGrp="1"/>
          </p:cNvSpPr>
          <p:nvPr>
            <p:ph type="sldNum" sz="quarter" idx="12"/>
          </p:nvPr>
        </p:nvSpPr>
        <p:spPr/>
        <p:txBody>
          <a:bodyPr/>
          <a:lstStyle/>
          <a:p>
            <a:fld id="{8E7EEE8C-130C-42BE-8FA5-F465B0A32952}" type="slidenum">
              <a:rPr lang="en-GB" smtClean="0"/>
              <a:t>‹#›</a:t>
            </a:fld>
            <a:endParaRPr lang="en-GB"/>
          </a:p>
        </p:txBody>
      </p:sp>
    </p:spTree>
    <p:extLst>
      <p:ext uri="{BB962C8B-B14F-4D97-AF65-F5344CB8AC3E}">
        <p14:creationId xmlns:p14="http://schemas.microsoft.com/office/powerpoint/2010/main" val="3252755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F3B21-386E-5DAB-339B-8C4FE54AC56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8D15F1-5CE7-4D4E-A847-93C2AA8341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4EDDB4-AF94-D95F-EF33-021B660DF87E}"/>
              </a:ext>
            </a:extLst>
          </p:cNvPr>
          <p:cNvSpPr>
            <a:spLocks noGrp="1"/>
          </p:cNvSpPr>
          <p:nvPr>
            <p:ph type="dt" sz="half" idx="10"/>
          </p:nvPr>
        </p:nvSpPr>
        <p:spPr/>
        <p:txBody>
          <a:bodyPr/>
          <a:lstStyle/>
          <a:p>
            <a:fld id="{D36C1CE8-A3AE-412E-8001-2A422902DFF8}" type="datetimeFigureOut">
              <a:rPr lang="en-GB" smtClean="0"/>
              <a:t>07/06/2022</a:t>
            </a:fld>
            <a:endParaRPr lang="en-GB"/>
          </a:p>
        </p:txBody>
      </p:sp>
      <p:sp>
        <p:nvSpPr>
          <p:cNvPr id="5" name="Footer Placeholder 4">
            <a:extLst>
              <a:ext uri="{FF2B5EF4-FFF2-40B4-BE49-F238E27FC236}">
                <a16:creationId xmlns:a16="http://schemas.microsoft.com/office/drawing/2014/main" id="{BECEEC6A-2CA3-5D75-3A6F-F138B75DB24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A78B81-275C-4A04-3AC2-61CBFE8DC943}"/>
              </a:ext>
            </a:extLst>
          </p:cNvPr>
          <p:cNvSpPr>
            <a:spLocks noGrp="1"/>
          </p:cNvSpPr>
          <p:nvPr>
            <p:ph type="sldNum" sz="quarter" idx="12"/>
          </p:nvPr>
        </p:nvSpPr>
        <p:spPr/>
        <p:txBody>
          <a:bodyPr/>
          <a:lstStyle/>
          <a:p>
            <a:fld id="{8E7EEE8C-130C-42BE-8FA5-F465B0A32952}" type="slidenum">
              <a:rPr lang="en-GB" smtClean="0"/>
              <a:t>‹#›</a:t>
            </a:fld>
            <a:endParaRPr lang="en-GB"/>
          </a:p>
        </p:txBody>
      </p:sp>
    </p:spTree>
    <p:extLst>
      <p:ext uri="{BB962C8B-B14F-4D97-AF65-F5344CB8AC3E}">
        <p14:creationId xmlns:p14="http://schemas.microsoft.com/office/powerpoint/2010/main" val="478885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A1CCC2-EFF4-4604-3D69-0A7480314A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A60AB1-099C-989D-BC36-0ADA5D3CC3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1C0C3AD-9E92-0789-7E18-1E0290576CC5}"/>
              </a:ext>
            </a:extLst>
          </p:cNvPr>
          <p:cNvSpPr>
            <a:spLocks noGrp="1"/>
          </p:cNvSpPr>
          <p:nvPr>
            <p:ph type="dt" sz="half" idx="10"/>
          </p:nvPr>
        </p:nvSpPr>
        <p:spPr/>
        <p:txBody>
          <a:bodyPr/>
          <a:lstStyle/>
          <a:p>
            <a:fld id="{D36C1CE8-A3AE-412E-8001-2A422902DFF8}" type="datetimeFigureOut">
              <a:rPr lang="en-GB" smtClean="0"/>
              <a:t>07/06/2022</a:t>
            </a:fld>
            <a:endParaRPr lang="en-GB"/>
          </a:p>
        </p:txBody>
      </p:sp>
      <p:sp>
        <p:nvSpPr>
          <p:cNvPr id="5" name="Footer Placeholder 4">
            <a:extLst>
              <a:ext uri="{FF2B5EF4-FFF2-40B4-BE49-F238E27FC236}">
                <a16:creationId xmlns:a16="http://schemas.microsoft.com/office/drawing/2014/main" id="{449FD972-334B-8A5C-A2C3-B84E5F3CA0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34F327-A88C-0ACD-1547-EB5918B10801}"/>
              </a:ext>
            </a:extLst>
          </p:cNvPr>
          <p:cNvSpPr>
            <a:spLocks noGrp="1"/>
          </p:cNvSpPr>
          <p:nvPr>
            <p:ph type="sldNum" sz="quarter" idx="12"/>
          </p:nvPr>
        </p:nvSpPr>
        <p:spPr/>
        <p:txBody>
          <a:bodyPr/>
          <a:lstStyle/>
          <a:p>
            <a:fld id="{8E7EEE8C-130C-42BE-8FA5-F465B0A32952}" type="slidenum">
              <a:rPr lang="en-GB" smtClean="0"/>
              <a:t>‹#›</a:t>
            </a:fld>
            <a:endParaRPr lang="en-GB"/>
          </a:p>
        </p:txBody>
      </p:sp>
    </p:spTree>
    <p:extLst>
      <p:ext uri="{BB962C8B-B14F-4D97-AF65-F5344CB8AC3E}">
        <p14:creationId xmlns:p14="http://schemas.microsoft.com/office/powerpoint/2010/main" val="6904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F954B-A134-54B4-1D93-E664D1A8FE8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19F100F-787D-A38F-605D-0C503C3C6F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CE50841-86D3-9F42-82F6-CAE453B3E1F9}"/>
              </a:ext>
            </a:extLst>
          </p:cNvPr>
          <p:cNvSpPr>
            <a:spLocks noGrp="1"/>
          </p:cNvSpPr>
          <p:nvPr>
            <p:ph type="dt" sz="half" idx="10"/>
          </p:nvPr>
        </p:nvSpPr>
        <p:spPr/>
        <p:txBody>
          <a:bodyPr/>
          <a:lstStyle/>
          <a:p>
            <a:fld id="{D36C1CE8-A3AE-412E-8001-2A422902DFF8}" type="datetimeFigureOut">
              <a:rPr lang="en-GB" smtClean="0"/>
              <a:t>07/06/2022</a:t>
            </a:fld>
            <a:endParaRPr lang="en-GB"/>
          </a:p>
        </p:txBody>
      </p:sp>
      <p:sp>
        <p:nvSpPr>
          <p:cNvPr id="5" name="Footer Placeholder 4">
            <a:extLst>
              <a:ext uri="{FF2B5EF4-FFF2-40B4-BE49-F238E27FC236}">
                <a16:creationId xmlns:a16="http://schemas.microsoft.com/office/drawing/2014/main" id="{0DC592CE-C1AC-C3B3-7564-0DC778C328E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7FC509A-AA15-C89B-E765-5BAAE56FEE3A}"/>
              </a:ext>
            </a:extLst>
          </p:cNvPr>
          <p:cNvSpPr>
            <a:spLocks noGrp="1"/>
          </p:cNvSpPr>
          <p:nvPr>
            <p:ph type="sldNum" sz="quarter" idx="12"/>
          </p:nvPr>
        </p:nvSpPr>
        <p:spPr/>
        <p:txBody>
          <a:bodyPr/>
          <a:lstStyle/>
          <a:p>
            <a:fld id="{8E7EEE8C-130C-42BE-8FA5-F465B0A32952}" type="slidenum">
              <a:rPr lang="en-GB" smtClean="0"/>
              <a:t>‹#›</a:t>
            </a:fld>
            <a:endParaRPr lang="en-GB"/>
          </a:p>
        </p:txBody>
      </p:sp>
    </p:spTree>
    <p:extLst>
      <p:ext uri="{BB962C8B-B14F-4D97-AF65-F5344CB8AC3E}">
        <p14:creationId xmlns:p14="http://schemas.microsoft.com/office/powerpoint/2010/main" val="31143388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44E38-AF8B-4A64-EA42-2E7B431EF8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356CA21-378A-DBBE-EC2F-2DD8A3DA62F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8F50ED-306B-3193-0005-F5C21DCA4AA6}"/>
              </a:ext>
            </a:extLst>
          </p:cNvPr>
          <p:cNvSpPr>
            <a:spLocks noGrp="1"/>
          </p:cNvSpPr>
          <p:nvPr>
            <p:ph type="dt" sz="half" idx="10"/>
          </p:nvPr>
        </p:nvSpPr>
        <p:spPr/>
        <p:txBody>
          <a:bodyPr/>
          <a:lstStyle/>
          <a:p>
            <a:fld id="{D36C1CE8-A3AE-412E-8001-2A422902DFF8}" type="datetimeFigureOut">
              <a:rPr lang="en-GB" smtClean="0"/>
              <a:t>07/06/2022</a:t>
            </a:fld>
            <a:endParaRPr lang="en-GB"/>
          </a:p>
        </p:txBody>
      </p:sp>
      <p:sp>
        <p:nvSpPr>
          <p:cNvPr id="5" name="Footer Placeholder 4">
            <a:extLst>
              <a:ext uri="{FF2B5EF4-FFF2-40B4-BE49-F238E27FC236}">
                <a16:creationId xmlns:a16="http://schemas.microsoft.com/office/drawing/2014/main" id="{7EC2F52B-3BD9-A6A6-292C-0734C4E25F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FE9465E-A261-C5CD-720A-15754E9ACC0D}"/>
              </a:ext>
            </a:extLst>
          </p:cNvPr>
          <p:cNvSpPr>
            <a:spLocks noGrp="1"/>
          </p:cNvSpPr>
          <p:nvPr>
            <p:ph type="sldNum" sz="quarter" idx="12"/>
          </p:nvPr>
        </p:nvSpPr>
        <p:spPr/>
        <p:txBody>
          <a:bodyPr/>
          <a:lstStyle/>
          <a:p>
            <a:fld id="{8E7EEE8C-130C-42BE-8FA5-F465B0A32952}" type="slidenum">
              <a:rPr lang="en-GB" smtClean="0"/>
              <a:t>‹#›</a:t>
            </a:fld>
            <a:endParaRPr lang="en-GB"/>
          </a:p>
        </p:txBody>
      </p:sp>
    </p:spTree>
    <p:extLst>
      <p:ext uri="{BB962C8B-B14F-4D97-AF65-F5344CB8AC3E}">
        <p14:creationId xmlns:p14="http://schemas.microsoft.com/office/powerpoint/2010/main" val="3235364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DF586-27D5-0619-5610-D95CB43080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3E5810-DEE3-0779-17AB-6FD2264F18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E29F549-533A-91AC-805B-16A2733687E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07DC8BA-DBB6-CF5A-16E6-1E83A33D19BD}"/>
              </a:ext>
            </a:extLst>
          </p:cNvPr>
          <p:cNvSpPr>
            <a:spLocks noGrp="1"/>
          </p:cNvSpPr>
          <p:nvPr>
            <p:ph type="dt" sz="half" idx="10"/>
          </p:nvPr>
        </p:nvSpPr>
        <p:spPr/>
        <p:txBody>
          <a:bodyPr/>
          <a:lstStyle/>
          <a:p>
            <a:fld id="{D36C1CE8-A3AE-412E-8001-2A422902DFF8}" type="datetimeFigureOut">
              <a:rPr lang="en-GB" smtClean="0"/>
              <a:t>07/06/2022</a:t>
            </a:fld>
            <a:endParaRPr lang="en-GB"/>
          </a:p>
        </p:txBody>
      </p:sp>
      <p:sp>
        <p:nvSpPr>
          <p:cNvPr id="6" name="Footer Placeholder 5">
            <a:extLst>
              <a:ext uri="{FF2B5EF4-FFF2-40B4-BE49-F238E27FC236}">
                <a16:creationId xmlns:a16="http://schemas.microsoft.com/office/drawing/2014/main" id="{FF5CAC56-F30C-4884-9339-756625AD15D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361D290-3927-E6E0-2124-AEBE76B45904}"/>
              </a:ext>
            </a:extLst>
          </p:cNvPr>
          <p:cNvSpPr>
            <a:spLocks noGrp="1"/>
          </p:cNvSpPr>
          <p:nvPr>
            <p:ph type="sldNum" sz="quarter" idx="12"/>
          </p:nvPr>
        </p:nvSpPr>
        <p:spPr/>
        <p:txBody>
          <a:bodyPr/>
          <a:lstStyle/>
          <a:p>
            <a:fld id="{8E7EEE8C-130C-42BE-8FA5-F465B0A32952}" type="slidenum">
              <a:rPr lang="en-GB" smtClean="0"/>
              <a:t>‹#›</a:t>
            </a:fld>
            <a:endParaRPr lang="en-GB"/>
          </a:p>
        </p:txBody>
      </p:sp>
    </p:spTree>
    <p:extLst>
      <p:ext uri="{BB962C8B-B14F-4D97-AF65-F5344CB8AC3E}">
        <p14:creationId xmlns:p14="http://schemas.microsoft.com/office/powerpoint/2010/main" val="1585010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F4136-4F29-769C-1C63-A1EA59CC4FB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8CF6807-E933-A1C5-A11C-E19BBE25B8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DC522D7-92A7-F536-44E2-E1C9DFF10C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F6DA268-B38B-ABC4-0EAC-A1A6DB77FE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ACFED1-680D-A354-6304-F55925D0BED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B6F5F45-A99D-4373-F281-53D332ED15F7}"/>
              </a:ext>
            </a:extLst>
          </p:cNvPr>
          <p:cNvSpPr>
            <a:spLocks noGrp="1"/>
          </p:cNvSpPr>
          <p:nvPr>
            <p:ph type="dt" sz="half" idx="10"/>
          </p:nvPr>
        </p:nvSpPr>
        <p:spPr/>
        <p:txBody>
          <a:bodyPr/>
          <a:lstStyle/>
          <a:p>
            <a:fld id="{D36C1CE8-A3AE-412E-8001-2A422902DFF8}" type="datetimeFigureOut">
              <a:rPr lang="en-GB" smtClean="0"/>
              <a:t>07/06/2022</a:t>
            </a:fld>
            <a:endParaRPr lang="en-GB"/>
          </a:p>
        </p:txBody>
      </p:sp>
      <p:sp>
        <p:nvSpPr>
          <p:cNvPr id="8" name="Footer Placeholder 7">
            <a:extLst>
              <a:ext uri="{FF2B5EF4-FFF2-40B4-BE49-F238E27FC236}">
                <a16:creationId xmlns:a16="http://schemas.microsoft.com/office/drawing/2014/main" id="{E98C1D14-DB0F-8498-7CD8-28219A90BCC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112A959-753B-A288-0A62-8EE914644A31}"/>
              </a:ext>
            </a:extLst>
          </p:cNvPr>
          <p:cNvSpPr>
            <a:spLocks noGrp="1"/>
          </p:cNvSpPr>
          <p:nvPr>
            <p:ph type="sldNum" sz="quarter" idx="12"/>
          </p:nvPr>
        </p:nvSpPr>
        <p:spPr/>
        <p:txBody>
          <a:bodyPr/>
          <a:lstStyle/>
          <a:p>
            <a:fld id="{8E7EEE8C-130C-42BE-8FA5-F465B0A32952}" type="slidenum">
              <a:rPr lang="en-GB" smtClean="0"/>
              <a:t>‹#›</a:t>
            </a:fld>
            <a:endParaRPr lang="en-GB"/>
          </a:p>
        </p:txBody>
      </p:sp>
    </p:spTree>
    <p:extLst>
      <p:ext uri="{BB962C8B-B14F-4D97-AF65-F5344CB8AC3E}">
        <p14:creationId xmlns:p14="http://schemas.microsoft.com/office/powerpoint/2010/main" val="154750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0154C-D3A2-0B46-E220-9BB18C92206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EDE4BB7-FD69-8C2A-496D-4B4D2075143B}"/>
              </a:ext>
            </a:extLst>
          </p:cNvPr>
          <p:cNvSpPr>
            <a:spLocks noGrp="1"/>
          </p:cNvSpPr>
          <p:nvPr>
            <p:ph type="dt" sz="half" idx="10"/>
          </p:nvPr>
        </p:nvSpPr>
        <p:spPr/>
        <p:txBody>
          <a:bodyPr/>
          <a:lstStyle/>
          <a:p>
            <a:fld id="{D36C1CE8-A3AE-412E-8001-2A422902DFF8}" type="datetimeFigureOut">
              <a:rPr lang="en-GB" smtClean="0"/>
              <a:t>07/06/2022</a:t>
            </a:fld>
            <a:endParaRPr lang="en-GB"/>
          </a:p>
        </p:txBody>
      </p:sp>
      <p:sp>
        <p:nvSpPr>
          <p:cNvPr id="4" name="Footer Placeholder 3">
            <a:extLst>
              <a:ext uri="{FF2B5EF4-FFF2-40B4-BE49-F238E27FC236}">
                <a16:creationId xmlns:a16="http://schemas.microsoft.com/office/drawing/2014/main" id="{F509CA4B-4914-2A7D-FD77-3BBF0405BD0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550B9D-3CFF-90DF-F5CC-B2FF10DE04EC}"/>
              </a:ext>
            </a:extLst>
          </p:cNvPr>
          <p:cNvSpPr>
            <a:spLocks noGrp="1"/>
          </p:cNvSpPr>
          <p:nvPr>
            <p:ph type="sldNum" sz="quarter" idx="12"/>
          </p:nvPr>
        </p:nvSpPr>
        <p:spPr/>
        <p:txBody>
          <a:bodyPr/>
          <a:lstStyle/>
          <a:p>
            <a:fld id="{8E7EEE8C-130C-42BE-8FA5-F465B0A32952}" type="slidenum">
              <a:rPr lang="en-GB" smtClean="0"/>
              <a:t>‹#›</a:t>
            </a:fld>
            <a:endParaRPr lang="en-GB"/>
          </a:p>
        </p:txBody>
      </p:sp>
    </p:spTree>
    <p:extLst>
      <p:ext uri="{BB962C8B-B14F-4D97-AF65-F5344CB8AC3E}">
        <p14:creationId xmlns:p14="http://schemas.microsoft.com/office/powerpoint/2010/main" val="10903735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4C948C-5E94-BDE9-8E07-E43252062CA5}"/>
              </a:ext>
            </a:extLst>
          </p:cNvPr>
          <p:cNvSpPr>
            <a:spLocks noGrp="1"/>
          </p:cNvSpPr>
          <p:nvPr>
            <p:ph type="dt" sz="half" idx="10"/>
          </p:nvPr>
        </p:nvSpPr>
        <p:spPr/>
        <p:txBody>
          <a:bodyPr/>
          <a:lstStyle/>
          <a:p>
            <a:fld id="{D36C1CE8-A3AE-412E-8001-2A422902DFF8}" type="datetimeFigureOut">
              <a:rPr lang="en-GB" smtClean="0"/>
              <a:t>07/06/2022</a:t>
            </a:fld>
            <a:endParaRPr lang="en-GB"/>
          </a:p>
        </p:txBody>
      </p:sp>
      <p:sp>
        <p:nvSpPr>
          <p:cNvPr id="3" name="Footer Placeholder 2">
            <a:extLst>
              <a:ext uri="{FF2B5EF4-FFF2-40B4-BE49-F238E27FC236}">
                <a16:creationId xmlns:a16="http://schemas.microsoft.com/office/drawing/2014/main" id="{D889D823-C9B7-583C-B30A-47C5EADC391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FC99B05-05AE-3BAF-234A-3316FF398469}"/>
              </a:ext>
            </a:extLst>
          </p:cNvPr>
          <p:cNvSpPr>
            <a:spLocks noGrp="1"/>
          </p:cNvSpPr>
          <p:nvPr>
            <p:ph type="sldNum" sz="quarter" idx="12"/>
          </p:nvPr>
        </p:nvSpPr>
        <p:spPr/>
        <p:txBody>
          <a:bodyPr/>
          <a:lstStyle/>
          <a:p>
            <a:fld id="{8E7EEE8C-130C-42BE-8FA5-F465B0A32952}" type="slidenum">
              <a:rPr lang="en-GB" smtClean="0"/>
              <a:t>‹#›</a:t>
            </a:fld>
            <a:endParaRPr lang="en-GB"/>
          </a:p>
        </p:txBody>
      </p:sp>
    </p:spTree>
    <p:extLst>
      <p:ext uri="{BB962C8B-B14F-4D97-AF65-F5344CB8AC3E}">
        <p14:creationId xmlns:p14="http://schemas.microsoft.com/office/powerpoint/2010/main" val="2716569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ADE36-07A7-F835-6856-186847C945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8FE4457-8668-DAC1-98BE-583C2F5B4F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A70C9E-18D1-FFEB-BF68-6E861B6954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A66A51-77CA-84A0-20D8-C3F05F49898D}"/>
              </a:ext>
            </a:extLst>
          </p:cNvPr>
          <p:cNvSpPr>
            <a:spLocks noGrp="1"/>
          </p:cNvSpPr>
          <p:nvPr>
            <p:ph type="dt" sz="half" idx="10"/>
          </p:nvPr>
        </p:nvSpPr>
        <p:spPr/>
        <p:txBody>
          <a:bodyPr/>
          <a:lstStyle/>
          <a:p>
            <a:fld id="{D36C1CE8-A3AE-412E-8001-2A422902DFF8}" type="datetimeFigureOut">
              <a:rPr lang="en-GB" smtClean="0"/>
              <a:t>07/06/2022</a:t>
            </a:fld>
            <a:endParaRPr lang="en-GB"/>
          </a:p>
        </p:txBody>
      </p:sp>
      <p:sp>
        <p:nvSpPr>
          <p:cNvPr id="6" name="Footer Placeholder 5">
            <a:extLst>
              <a:ext uri="{FF2B5EF4-FFF2-40B4-BE49-F238E27FC236}">
                <a16:creationId xmlns:a16="http://schemas.microsoft.com/office/drawing/2014/main" id="{D6A9B889-C025-C4E5-4E5D-16CDA7565C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F42FBB3-9A1F-6FB3-6A2A-1D97617BE1BA}"/>
              </a:ext>
            </a:extLst>
          </p:cNvPr>
          <p:cNvSpPr>
            <a:spLocks noGrp="1"/>
          </p:cNvSpPr>
          <p:nvPr>
            <p:ph type="sldNum" sz="quarter" idx="12"/>
          </p:nvPr>
        </p:nvSpPr>
        <p:spPr/>
        <p:txBody>
          <a:bodyPr/>
          <a:lstStyle/>
          <a:p>
            <a:fld id="{8E7EEE8C-130C-42BE-8FA5-F465B0A32952}" type="slidenum">
              <a:rPr lang="en-GB" smtClean="0"/>
              <a:t>‹#›</a:t>
            </a:fld>
            <a:endParaRPr lang="en-GB"/>
          </a:p>
        </p:txBody>
      </p:sp>
    </p:spTree>
    <p:extLst>
      <p:ext uri="{BB962C8B-B14F-4D97-AF65-F5344CB8AC3E}">
        <p14:creationId xmlns:p14="http://schemas.microsoft.com/office/powerpoint/2010/main" val="4137281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DC265-3868-B7A3-E2D0-17B4385EC2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4AFDC55-963A-2D41-58CD-4DBED41C0C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3A45D8B-1D54-C9D4-86CF-FEEFB1999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13EC2E-7C8E-2B76-9FF3-C2A7D7669CCC}"/>
              </a:ext>
            </a:extLst>
          </p:cNvPr>
          <p:cNvSpPr>
            <a:spLocks noGrp="1"/>
          </p:cNvSpPr>
          <p:nvPr>
            <p:ph type="dt" sz="half" idx="10"/>
          </p:nvPr>
        </p:nvSpPr>
        <p:spPr/>
        <p:txBody>
          <a:bodyPr/>
          <a:lstStyle/>
          <a:p>
            <a:fld id="{D36C1CE8-A3AE-412E-8001-2A422902DFF8}" type="datetimeFigureOut">
              <a:rPr lang="en-GB" smtClean="0"/>
              <a:t>07/06/2022</a:t>
            </a:fld>
            <a:endParaRPr lang="en-GB"/>
          </a:p>
        </p:txBody>
      </p:sp>
      <p:sp>
        <p:nvSpPr>
          <p:cNvPr id="6" name="Footer Placeholder 5">
            <a:extLst>
              <a:ext uri="{FF2B5EF4-FFF2-40B4-BE49-F238E27FC236}">
                <a16:creationId xmlns:a16="http://schemas.microsoft.com/office/drawing/2014/main" id="{F81692A7-D186-AB98-0146-98B09D778A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DCD787-861B-8511-CADA-AA92DB076815}"/>
              </a:ext>
            </a:extLst>
          </p:cNvPr>
          <p:cNvSpPr>
            <a:spLocks noGrp="1"/>
          </p:cNvSpPr>
          <p:nvPr>
            <p:ph type="sldNum" sz="quarter" idx="12"/>
          </p:nvPr>
        </p:nvSpPr>
        <p:spPr/>
        <p:txBody>
          <a:bodyPr/>
          <a:lstStyle/>
          <a:p>
            <a:fld id="{8E7EEE8C-130C-42BE-8FA5-F465B0A32952}" type="slidenum">
              <a:rPr lang="en-GB" smtClean="0"/>
              <a:t>‹#›</a:t>
            </a:fld>
            <a:endParaRPr lang="en-GB"/>
          </a:p>
        </p:txBody>
      </p:sp>
    </p:spTree>
    <p:extLst>
      <p:ext uri="{BB962C8B-B14F-4D97-AF65-F5344CB8AC3E}">
        <p14:creationId xmlns:p14="http://schemas.microsoft.com/office/powerpoint/2010/main" val="2174284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86274BE-09BC-4E50-F5F2-CA871303B0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3870A6D-A59E-2BD2-0650-96837E9DF9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4E30F34-1D87-C02B-5326-66A0AF8D6D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6C1CE8-A3AE-412E-8001-2A422902DFF8}" type="datetimeFigureOut">
              <a:rPr lang="en-GB" smtClean="0"/>
              <a:t>07/06/2022</a:t>
            </a:fld>
            <a:endParaRPr lang="en-GB"/>
          </a:p>
        </p:txBody>
      </p:sp>
      <p:sp>
        <p:nvSpPr>
          <p:cNvPr id="5" name="Footer Placeholder 4">
            <a:extLst>
              <a:ext uri="{FF2B5EF4-FFF2-40B4-BE49-F238E27FC236}">
                <a16:creationId xmlns:a16="http://schemas.microsoft.com/office/drawing/2014/main" id="{79F58977-D563-F53F-9BA2-7A2E3A83EA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56FA037-052B-B8FF-81F9-0E0F3B4C69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7EEE8C-130C-42BE-8FA5-F465B0A32952}" type="slidenum">
              <a:rPr lang="en-GB" smtClean="0"/>
              <a:t>‹#›</a:t>
            </a:fld>
            <a:endParaRPr lang="en-GB"/>
          </a:p>
        </p:txBody>
      </p:sp>
    </p:spTree>
    <p:extLst>
      <p:ext uri="{BB962C8B-B14F-4D97-AF65-F5344CB8AC3E}">
        <p14:creationId xmlns:p14="http://schemas.microsoft.com/office/powerpoint/2010/main" val="3470987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6" Type="http://schemas.openxmlformats.org/officeDocument/2006/relationships/image" Target="../media/image126.png"/><Relationship Id="rId21" Type="http://schemas.openxmlformats.org/officeDocument/2006/relationships/customXml" Target="../ink/ink109.xml"/><Relationship Id="rId42" Type="http://schemas.openxmlformats.org/officeDocument/2006/relationships/image" Target="../media/image134.png"/><Relationship Id="rId47" Type="http://schemas.openxmlformats.org/officeDocument/2006/relationships/customXml" Target="../ink/ink122.xml"/><Relationship Id="rId63" Type="http://schemas.openxmlformats.org/officeDocument/2006/relationships/customXml" Target="../ink/ink130.xml"/><Relationship Id="rId68" Type="http://schemas.openxmlformats.org/officeDocument/2006/relationships/image" Target="../media/image147.png"/><Relationship Id="rId84" Type="http://schemas.openxmlformats.org/officeDocument/2006/relationships/image" Target="../media/image155.png"/><Relationship Id="rId89" Type="http://schemas.openxmlformats.org/officeDocument/2006/relationships/customXml" Target="../ink/ink143.xml"/><Relationship Id="rId16" Type="http://schemas.openxmlformats.org/officeDocument/2006/relationships/image" Target="../media/image121.png"/><Relationship Id="rId11" Type="http://schemas.openxmlformats.org/officeDocument/2006/relationships/customXml" Target="../ink/ink104.xml"/><Relationship Id="rId32" Type="http://schemas.openxmlformats.org/officeDocument/2006/relationships/image" Target="../media/image129.png"/><Relationship Id="rId37" Type="http://schemas.openxmlformats.org/officeDocument/2006/relationships/customXml" Target="../ink/ink117.xml"/><Relationship Id="rId53" Type="http://schemas.openxmlformats.org/officeDocument/2006/relationships/customXml" Target="../ink/ink125.xml"/><Relationship Id="rId58" Type="http://schemas.openxmlformats.org/officeDocument/2006/relationships/image" Target="../media/image142.png"/><Relationship Id="rId74" Type="http://schemas.openxmlformats.org/officeDocument/2006/relationships/image" Target="../media/image150.png"/><Relationship Id="rId79" Type="http://schemas.openxmlformats.org/officeDocument/2006/relationships/customXml" Target="../ink/ink138.xml"/><Relationship Id="rId5" Type="http://schemas.openxmlformats.org/officeDocument/2006/relationships/customXml" Target="../ink/ink101.xml"/><Relationship Id="rId90" Type="http://schemas.openxmlformats.org/officeDocument/2006/relationships/image" Target="../media/image158.png"/><Relationship Id="rId95" Type="http://schemas.openxmlformats.org/officeDocument/2006/relationships/customXml" Target="../ink/ink146.xml"/><Relationship Id="rId22" Type="http://schemas.openxmlformats.org/officeDocument/2006/relationships/image" Target="../media/image124.png"/><Relationship Id="rId27" Type="http://schemas.openxmlformats.org/officeDocument/2006/relationships/customXml" Target="../ink/ink112.xml"/><Relationship Id="rId43" Type="http://schemas.openxmlformats.org/officeDocument/2006/relationships/customXml" Target="../ink/ink120.xml"/><Relationship Id="rId48" Type="http://schemas.openxmlformats.org/officeDocument/2006/relationships/image" Target="../media/image137.png"/><Relationship Id="rId64" Type="http://schemas.openxmlformats.org/officeDocument/2006/relationships/image" Target="../media/image145.png"/><Relationship Id="rId69" Type="http://schemas.openxmlformats.org/officeDocument/2006/relationships/customXml" Target="../ink/ink133.xml"/><Relationship Id="rId8" Type="http://schemas.openxmlformats.org/officeDocument/2006/relationships/image" Target="../media/image117.png"/><Relationship Id="rId51" Type="http://schemas.openxmlformats.org/officeDocument/2006/relationships/customXml" Target="../ink/ink124.xml"/><Relationship Id="rId72" Type="http://schemas.openxmlformats.org/officeDocument/2006/relationships/image" Target="../media/image149.png"/><Relationship Id="rId80" Type="http://schemas.openxmlformats.org/officeDocument/2006/relationships/image" Target="../media/image153.png"/><Relationship Id="rId85" Type="http://schemas.openxmlformats.org/officeDocument/2006/relationships/customXml" Target="../ink/ink141.xml"/><Relationship Id="rId93" Type="http://schemas.openxmlformats.org/officeDocument/2006/relationships/customXml" Target="../ink/ink145.xml"/><Relationship Id="rId3" Type="http://schemas.openxmlformats.org/officeDocument/2006/relationships/customXml" Target="../ink/ink100.xml"/><Relationship Id="rId12" Type="http://schemas.openxmlformats.org/officeDocument/2006/relationships/image" Target="../media/image119.png"/><Relationship Id="rId17" Type="http://schemas.openxmlformats.org/officeDocument/2006/relationships/customXml" Target="../ink/ink107.xml"/><Relationship Id="rId25" Type="http://schemas.openxmlformats.org/officeDocument/2006/relationships/customXml" Target="../ink/ink111.xml"/><Relationship Id="rId33" Type="http://schemas.openxmlformats.org/officeDocument/2006/relationships/customXml" Target="../ink/ink115.xml"/><Relationship Id="rId38" Type="http://schemas.openxmlformats.org/officeDocument/2006/relationships/image" Target="../media/image132.png"/><Relationship Id="rId46" Type="http://schemas.openxmlformats.org/officeDocument/2006/relationships/image" Target="../media/image136.png"/><Relationship Id="rId59" Type="http://schemas.openxmlformats.org/officeDocument/2006/relationships/customXml" Target="../ink/ink128.xml"/><Relationship Id="rId67" Type="http://schemas.openxmlformats.org/officeDocument/2006/relationships/customXml" Target="../ink/ink132.xml"/><Relationship Id="rId20" Type="http://schemas.openxmlformats.org/officeDocument/2006/relationships/image" Target="../media/image123.png"/><Relationship Id="rId41" Type="http://schemas.openxmlformats.org/officeDocument/2006/relationships/customXml" Target="../ink/ink119.xml"/><Relationship Id="rId54" Type="http://schemas.openxmlformats.org/officeDocument/2006/relationships/image" Target="../media/image140.png"/><Relationship Id="rId62" Type="http://schemas.openxmlformats.org/officeDocument/2006/relationships/image" Target="../media/image144.png"/><Relationship Id="rId70" Type="http://schemas.openxmlformats.org/officeDocument/2006/relationships/image" Target="../media/image148.png"/><Relationship Id="rId75" Type="http://schemas.openxmlformats.org/officeDocument/2006/relationships/customXml" Target="../ink/ink136.xml"/><Relationship Id="rId83" Type="http://schemas.openxmlformats.org/officeDocument/2006/relationships/customXml" Target="../ink/ink140.xml"/><Relationship Id="rId88" Type="http://schemas.openxmlformats.org/officeDocument/2006/relationships/image" Target="../media/image157.png"/><Relationship Id="rId91" Type="http://schemas.openxmlformats.org/officeDocument/2006/relationships/customXml" Target="../ink/ink144.xml"/><Relationship Id="rId96" Type="http://schemas.openxmlformats.org/officeDocument/2006/relationships/image" Target="../media/image161.png"/><Relationship Id="rId1" Type="http://schemas.openxmlformats.org/officeDocument/2006/relationships/slideLayout" Target="../slideLayouts/slideLayout2.xml"/><Relationship Id="rId6" Type="http://schemas.openxmlformats.org/officeDocument/2006/relationships/image" Target="../media/image116.png"/><Relationship Id="rId15" Type="http://schemas.openxmlformats.org/officeDocument/2006/relationships/customXml" Target="../ink/ink106.xml"/><Relationship Id="rId23" Type="http://schemas.openxmlformats.org/officeDocument/2006/relationships/customXml" Target="../ink/ink110.xml"/><Relationship Id="rId28" Type="http://schemas.openxmlformats.org/officeDocument/2006/relationships/image" Target="../media/image127.png"/><Relationship Id="rId36" Type="http://schemas.openxmlformats.org/officeDocument/2006/relationships/image" Target="../media/image131.png"/><Relationship Id="rId49" Type="http://schemas.openxmlformats.org/officeDocument/2006/relationships/customXml" Target="../ink/ink123.xml"/><Relationship Id="rId57" Type="http://schemas.openxmlformats.org/officeDocument/2006/relationships/customXml" Target="../ink/ink127.xml"/><Relationship Id="rId10" Type="http://schemas.openxmlformats.org/officeDocument/2006/relationships/image" Target="../media/image118.png"/><Relationship Id="rId31" Type="http://schemas.openxmlformats.org/officeDocument/2006/relationships/customXml" Target="../ink/ink114.xml"/><Relationship Id="rId44" Type="http://schemas.openxmlformats.org/officeDocument/2006/relationships/image" Target="../media/image135.png"/><Relationship Id="rId52" Type="http://schemas.openxmlformats.org/officeDocument/2006/relationships/image" Target="../media/image139.png"/><Relationship Id="rId60" Type="http://schemas.openxmlformats.org/officeDocument/2006/relationships/image" Target="../media/image143.png"/><Relationship Id="rId65" Type="http://schemas.openxmlformats.org/officeDocument/2006/relationships/customXml" Target="../ink/ink131.xml"/><Relationship Id="rId73" Type="http://schemas.openxmlformats.org/officeDocument/2006/relationships/customXml" Target="../ink/ink135.xml"/><Relationship Id="rId78" Type="http://schemas.openxmlformats.org/officeDocument/2006/relationships/image" Target="../media/image152.png"/><Relationship Id="rId81" Type="http://schemas.openxmlformats.org/officeDocument/2006/relationships/customXml" Target="../ink/ink139.xml"/><Relationship Id="rId86" Type="http://schemas.openxmlformats.org/officeDocument/2006/relationships/image" Target="../media/image156.png"/><Relationship Id="rId94" Type="http://schemas.openxmlformats.org/officeDocument/2006/relationships/image" Target="../media/image160.png"/><Relationship Id="rId4" Type="http://schemas.openxmlformats.org/officeDocument/2006/relationships/image" Target="../media/image115.png"/><Relationship Id="rId9" Type="http://schemas.openxmlformats.org/officeDocument/2006/relationships/customXml" Target="../ink/ink103.xml"/><Relationship Id="rId13" Type="http://schemas.openxmlformats.org/officeDocument/2006/relationships/customXml" Target="../ink/ink105.xml"/><Relationship Id="rId18" Type="http://schemas.openxmlformats.org/officeDocument/2006/relationships/image" Target="../media/image122.png"/><Relationship Id="rId39" Type="http://schemas.openxmlformats.org/officeDocument/2006/relationships/customXml" Target="../ink/ink118.xml"/><Relationship Id="rId34" Type="http://schemas.openxmlformats.org/officeDocument/2006/relationships/image" Target="../media/image130.png"/><Relationship Id="rId50" Type="http://schemas.openxmlformats.org/officeDocument/2006/relationships/image" Target="../media/image138.png"/><Relationship Id="rId55" Type="http://schemas.openxmlformats.org/officeDocument/2006/relationships/customXml" Target="../ink/ink126.xml"/><Relationship Id="rId76" Type="http://schemas.openxmlformats.org/officeDocument/2006/relationships/image" Target="../media/image151.png"/><Relationship Id="rId7" Type="http://schemas.openxmlformats.org/officeDocument/2006/relationships/customXml" Target="../ink/ink102.xml"/><Relationship Id="rId71" Type="http://schemas.openxmlformats.org/officeDocument/2006/relationships/customXml" Target="../ink/ink134.xml"/><Relationship Id="rId92" Type="http://schemas.openxmlformats.org/officeDocument/2006/relationships/image" Target="../media/image159.png"/><Relationship Id="rId2" Type="http://schemas.openxmlformats.org/officeDocument/2006/relationships/image" Target="../media/image80.jpeg"/><Relationship Id="rId29" Type="http://schemas.openxmlformats.org/officeDocument/2006/relationships/customXml" Target="../ink/ink113.xml"/><Relationship Id="rId24" Type="http://schemas.openxmlformats.org/officeDocument/2006/relationships/image" Target="../media/image125.png"/><Relationship Id="rId40" Type="http://schemas.openxmlformats.org/officeDocument/2006/relationships/image" Target="../media/image133.png"/><Relationship Id="rId45" Type="http://schemas.openxmlformats.org/officeDocument/2006/relationships/customXml" Target="../ink/ink121.xml"/><Relationship Id="rId66" Type="http://schemas.openxmlformats.org/officeDocument/2006/relationships/image" Target="../media/image146.png"/><Relationship Id="rId87" Type="http://schemas.openxmlformats.org/officeDocument/2006/relationships/customXml" Target="../ink/ink142.xml"/><Relationship Id="rId61" Type="http://schemas.openxmlformats.org/officeDocument/2006/relationships/customXml" Target="../ink/ink129.xml"/><Relationship Id="rId82" Type="http://schemas.openxmlformats.org/officeDocument/2006/relationships/image" Target="../media/image154.png"/><Relationship Id="rId19" Type="http://schemas.openxmlformats.org/officeDocument/2006/relationships/customXml" Target="../ink/ink108.xml"/><Relationship Id="rId14" Type="http://schemas.openxmlformats.org/officeDocument/2006/relationships/image" Target="../media/image120.png"/><Relationship Id="rId30" Type="http://schemas.openxmlformats.org/officeDocument/2006/relationships/image" Target="../media/image128.png"/><Relationship Id="rId35" Type="http://schemas.openxmlformats.org/officeDocument/2006/relationships/customXml" Target="../ink/ink116.xml"/><Relationship Id="rId56" Type="http://schemas.openxmlformats.org/officeDocument/2006/relationships/image" Target="../media/image141.png"/><Relationship Id="rId77" Type="http://schemas.openxmlformats.org/officeDocument/2006/relationships/customXml" Target="../ink/ink137.xml"/></Relationships>
</file>

<file path=ppt/slides/_rels/slide12.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3" Type="http://schemas.openxmlformats.org/officeDocument/2006/relationships/customXml" Target="../ink/ink152.xml"/><Relationship Id="rId18" Type="http://schemas.openxmlformats.org/officeDocument/2006/relationships/image" Target="../media/image177.png"/><Relationship Id="rId26" Type="http://schemas.openxmlformats.org/officeDocument/2006/relationships/image" Target="../media/image181.png"/><Relationship Id="rId3" Type="http://schemas.openxmlformats.org/officeDocument/2006/relationships/customXml" Target="../ink/ink147.xml"/><Relationship Id="rId21" Type="http://schemas.openxmlformats.org/officeDocument/2006/relationships/customXml" Target="../ink/ink156.xml"/><Relationship Id="rId34" Type="http://schemas.openxmlformats.org/officeDocument/2006/relationships/image" Target="../media/image185.png"/><Relationship Id="rId7" Type="http://schemas.openxmlformats.org/officeDocument/2006/relationships/customXml" Target="../ink/ink149.xml"/><Relationship Id="rId12" Type="http://schemas.openxmlformats.org/officeDocument/2006/relationships/image" Target="../media/image174.png"/><Relationship Id="rId17" Type="http://schemas.openxmlformats.org/officeDocument/2006/relationships/customXml" Target="../ink/ink154.xml"/><Relationship Id="rId25" Type="http://schemas.openxmlformats.org/officeDocument/2006/relationships/customXml" Target="../ink/ink158.xml"/><Relationship Id="rId33" Type="http://schemas.openxmlformats.org/officeDocument/2006/relationships/customXml" Target="../ink/ink162.xml"/><Relationship Id="rId2" Type="http://schemas.openxmlformats.org/officeDocument/2006/relationships/image" Target="../media/image85.gif"/><Relationship Id="rId16" Type="http://schemas.openxmlformats.org/officeDocument/2006/relationships/image" Target="../media/image176.png"/><Relationship Id="rId20" Type="http://schemas.openxmlformats.org/officeDocument/2006/relationships/image" Target="../media/image178.png"/><Relationship Id="rId29" Type="http://schemas.openxmlformats.org/officeDocument/2006/relationships/customXml" Target="../ink/ink160.xml"/><Relationship Id="rId1" Type="http://schemas.openxmlformats.org/officeDocument/2006/relationships/slideLayout" Target="../slideLayouts/slideLayout2.xml"/><Relationship Id="rId6" Type="http://schemas.openxmlformats.org/officeDocument/2006/relationships/image" Target="../media/image171.png"/><Relationship Id="rId11" Type="http://schemas.openxmlformats.org/officeDocument/2006/relationships/customXml" Target="../ink/ink151.xml"/><Relationship Id="rId24" Type="http://schemas.openxmlformats.org/officeDocument/2006/relationships/image" Target="../media/image180.png"/><Relationship Id="rId32" Type="http://schemas.openxmlformats.org/officeDocument/2006/relationships/image" Target="../media/image184.png"/><Relationship Id="rId5" Type="http://schemas.openxmlformats.org/officeDocument/2006/relationships/customXml" Target="../ink/ink148.xml"/><Relationship Id="rId15" Type="http://schemas.openxmlformats.org/officeDocument/2006/relationships/customXml" Target="../ink/ink153.xml"/><Relationship Id="rId23" Type="http://schemas.openxmlformats.org/officeDocument/2006/relationships/customXml" Target="../ink/ink157.xml"/><Relationship Id="rId28" Type="http://schemas.openxmlformats.org/officeDocument/2006/relationships/image" Target="../media/image182.png"/><Relationship Id="rId10" Type="http://schemas.openxmlformats.org/officeDocument/2006/relationships/image" Target="../media/image173.png"/><Relationship Id="rId19" Type="http://schemas.openxmlformats.org/officeDocument/2006/relationships/customXml" Target="../ink/ink155.xml"/><Relationship Id="rId31" Type="http://schemas.openxmlformats.org/officeDocument/2006/relationships/customXml" Target="../ink/ink161.xml"/><Relationship Id="rId4" Type="http://schemas.openxmlformats.org/officeDocument/2006/relationships/image" Target="../media/image100.png"/><Relationship Id="rId9" Type="http://schemas.openxmlformats.org/officeDocument/2006/relationships/customXml" Target="../ink/ink150.xml"/><Relationship Id="rId14" Type="http://schemas.openxmlformats.org/officeDocument/2006/relationships/image" Target="../media/image175.png"/><Relationship Id="rId22" Type="http://schemas.openxmlformats.org/officeDocument/2006/relationships/image" Target="../media/image179.png"/><Relationship Id="rId27" Type="http://schemas.openxmlformats.org/officeDocument/2006/relationships/customXml" Target="../ink/ink159.xml"/><Relationship Id="rId30" Type="http://schemas.openxmlformats.org/officeDocument/2006/relationships/image" Target="../media/image183.png"/><Relationship Id="rId8" Type="http://schemas.openxmlformats.org/officeDocument/2006/relationships/image" Target="../media/image172.png"/></Relationships>
</file>

<file path=ppt/slides/_rels/slide16.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86.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3" Type="http://schemas.openxmlformats.org/officeDocument/2006/relationships/customXml" Target="../ink/ink168.xml"/><Relationship Id="rId18" Type="http://schemas.openxmlformats.org/officeDocument/2006/relationships/image" Target="../media/image202.png"/><Relationship Id="rId26" Type="http://schemas.openxmlformats.org/officeDocument/2006/relationships/image" Target="../media/image206.png"/><Relationship Id="rId3" Type="http://schemas.openxmlformats.org/officeDocument/2006/relationships/customXml" Target="../ink/ink163.xml"/><Relationship Id="rId21" Type="http://schemas.openxmlformats.org/officeDocument/2006/relationships/customXml" Target="../ink/ink172.xml"/><Relationship Id="rId34" Type="http://schemas.openxmlformats.org/officeDocument/2006/relationships/image" Target="../media/image210.png"/><Relationship Id="rId7" Type="http://schemas.openxmlformats.org/officeDocument/2006/relationships/customXml" Target="../ink/ink165.xml"/><Relationship Id="rId12" Type="http://schemas.openxmlformats.org/officeDocument/2006/relationships/image" Target="../media/image199.png"/><Relationship Id="rId17" Type="http://schemas.openxmlformats.org/officeDocument/2006/relationships/customXml" Target="../ink/ink170.xml"/><Relationship Id="rId25" Type="http://schemas.openxmlformats.org/officeDocument/2006/relationships/customXml" Target="../ink/ink174.xml"/><Relationship Id="rId33" Type="http://schemas.openxmlformats.org/officeDocument/2006/relationships/customXml" Target="../ink/ink178.xml"/><Relationship Id="rId2" Type="http://schemas.openxmlformats.org/officeDocument/2006/relationships/image" Target="../media/image113.jpeg"/><Relationship Id="rId16" Type="http://schemas.openxmlformats.org/officeDocument/2006/relationships/image" Target="../media/image201.png"/><Relationship Id="rId20" Type="http://schemas.openxmlformats.org/officeDocument/2006/relationships/image" Target="../media/image203.png"/><Relationship Id="rId29" Type="http://schemas.openxmlformats.org/officeDocument/2006/relationships/customXml" Target="../ink/ink176.xml"/><Relationship Id="rId1" Type="http://schemas.openxmlformats.org/officeDocument/2006/relationships/slideLayout" Target="../slideLayouts/slideLayout2.xml"/><Relationship Id="rId6" Type="http://schemas.openxmlformats.org/officeDocument/2006/relationships/image" Target="../media/image196.png"/><Relationship Id="rId11" Type="http://schemas.openxmlformats.org/officeDocument/2006/relationships/customXml" Target="../ink/ink167.xml"/><Relationship Id="rId24" Type="http://schemas.openxmlformats.org/officeDocument/2006/relationships/image" Target="../media/image205.png"/><Relationship Id="rId32" Type="http://schemas.openxmlformats.org/officeDocument/2006/relationships/image" Target="../media/image209.png"/><Relationship Id="rId5" Type="http://schemas.openxmlformats.org/officeDocument/2006/relationships/customXml" Target="../ink/ink164.xml"/><Relationship Id="rId15" Type="http://schemas.openxmlformats.org/officeDocument/2006/relationships/customXml" Target="../ink/ink169.xml"/><Relationship Id="rId23" Type="http://schemas.openxmlformats.org/officeDocument/2006/relationships/customXml" Target="../ink/ink173.xml"/><Relationship Id="rId28" Type="http://schemas.openxmlformats.org/officeDocument/2006/relationships/image" Target="../media/image207.png"/><Relationship Id="rId10" Type="http://schemas.openxmlformats.org/officeDocument/2006/relationships/image" Target="../media/image198.png"/><Relationship Id="rId19" Type="http://schemas.openxmlformats.org/officeDocument/2006/relationships/customXml" Target="../ink/ink171.xml"/><Relationship Id="rId31" Type="http://schemas.openxmlformats.org/officeDocument/2006/relationships/customXml" Target="../ink/ink177.xml"/><Relationship Id="rId4" Type="http://schemas.openxmlformats.org/officeDocument/2006/relationships/image" Target="../media/image195.png"/><Relationship Id="rId9" Type="http://schemas.openxmlformats.org/officeDocument/2006/relationships/customXml" Target="../ink/ink166.xml"/><Relationship Id="rId14" Type="http://schemas.openxmlformats.org/officeDocument/2006/relationships/image" Target="../media/image200.png"/><Relationship Id="rId22" Type="http://schemas.openxmlformats.org/officeDocument/2006/relationships/image" Target="../media/image204.png"/><Relationship Id="rId27" Type="http://schemas.openxmlformats.org/officeDocument/2006/relationships/customXml" Target="../ink/ink175.xml"/><Relationship Id="rId30" Type="http://schemas.openxmlformats.org/officeDocument/2006/relationships/image" Target="../media/image208.png"/><Relationship Id="rId35" Type="http://schemas.openxmlformats.org/officeDocument/2006/relationships/image" Target="../media/image114.jpeg"/><Relationship Id="rId8" Type="http://schemas.openxmlformats.org/officeDocument/2006/relationships/image" Target="../media/image197.png"/></Relationships>
</file>

<file path=ppt/slides/_rels/slide25.xml.rels><?xml version="1.0" encoding="UTF-8" standalone="yes"?>
<Relationships xmlns="http://schemas.openxmlformats.org/package/2006/relationships"><Relationship Id="rId8" Type="http://schemas.openxmlformats.org/officeDocument/2006/relationships/customXml" Target="../ink/ink181.xml"/><Relationship Id="rId13" Type="http://schemas.openxmlformats.org/officeDocument/2006/relationships/image" Target="../media/image218.png"/><Relationship Id="rId3" Type="http://schemas.openxmlformats.org/officeDocument/2006/relationships/image" Target="../media/image163.jpeg"/><Relationship Id="rId7" Type="http://schemas.openxmlformats.org/officeDocument/2006/relationships/image" Target="../media/image215.png"/><Relationship Id="rId12" Type="http://schemas.openxmlformats.org/officeDocument/2006/relationships/customXml" Target="../ink/ink183.xml"/><Relationship Id="rId2" Type="http://schemas.openxmlformats.org/officeDocument/2006/relationships/image" Target="../media/image162.png"/><Relationship Id="rId1" Type="http://schemas.openxmlformats.org/officeDocument/2006/relationships/slideLayout" Target="../slideLayouts/slideLayout2.xml"/><Relationship Id="rId6" Type="http://schemas.openxmlformats.org/officeDocument/2006/relationships/customXml" Target="../ink/ink180.xml"/><Relationship Id="rId11" Type="http://schemas.openxmlformats.org/officeDocument/2006/relationships/image" Target="../media/image217.png"/><Relationship Id="rId5" Type="http://schemas.openxmlformats.org/officeDocument/2006/relationships/image" Target="../media/image214.png"/><Relationship Id="rId10" Type="http://schemas.openxmlformats.org/officeDocument/2006/relationships/customXml" Target="../ink/ink182.xml"/><Relationship Id="rId4" Type="http://schemas.openxmlformats.org/officeDocument/2006/relationships/customXml" Target="../ink/ink179.xml"/><Relationship Id="rId9" Type="http://schemas.openxmlformats.org/officeDocument/2006/relationships/image" Target="../media/image216.png"/></Relationships>
</file>

<file path=ppt/slides/_rels/slide26.xml.rels><?xml version="1.0" encoding="UTF-8" standalone="yes"?>
<Relationships xmlns="http://schemas.openxmlformats.org/package/2006/relationships"><Relationship Id="rId3" Type="http://schemas.openxmlformats.org/officeDocument/2006/relationships/image" Target="../media/image165.jpeg"/><Relationship Id="rId2" Type="http://schemas.openxmlformats.org/officeDocument/2006/relationships/image" Target="../media/image16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highwaycodetest.co.uk/rules-of-the-roa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16.png"/><Relationship Id="rId26" Type="http://schemas.openxmlformats.org/officeDocument/2006/relationships/image" Target="../media/image20.png"/><Relationship Id="rId3" Type="http://schemas.openxmlformats.org/officeDocument/2006/relationships/customXml" Target="../ink/ink1.xml"/><Relationship Id="rId21" Type="http://schemas.openxmlformats.org/officeDocument/2006/relationships/customXml" Target="../ink/ink10.xml"/><Relationship Id="rId34" Type="http://schemas.openxmlformats.org/officeDocument/2006/relationships/image" Target="../media/image24.png"/><Relationship Id="rId7" Type="http://schemas.openxmlformats.org/officeDocument/2006/relationships/customXml" Target="../ink/ink3.xml"/><Relationship Id="rId12" Type="http://schemas.openxmlformats.org/officeDocument/2006/relationships/image" Target="../media/image13.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2" Type="http://schemas.openxmlformats.org/officeDocument/2006/relationships/image" Target="../media/image8.jpeg"/><Relationship Id="rId16" Type="http://schemas.openxmlformats.org/officeDocument/2006/relationships/image" Target="../media/image15.png"/><Relationship Id="rId20" Type="http://schemas.openxmlformats.org/officeDocument/2006/relationships/image" Target="../media/image17.png"/><Relationship Id="rId29"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customXml" Target="../ink/ink5.xml"/><Relationship Id="rId24" Type="http://schemas.openxmlformats.org/officeDocument/2006/relationships/image" Target="../media/image19.png"/><Relationship Id="rId32" Type="http://schemas.openxmlformats.org/officeDocument/2006/relationships/image" Target="../media/image23.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21.png"/><Relationship Id="rId36" Type="http://schemas.openxmlformats.org/officeDocument/2006/relationships/image" Target="../media/image25.png"/><Relationship Id="rId10" Type="http://schemas.openxmlformats.org/officeDocument/2006/relationships/image" Target="../media/image12.png"/><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image" Target="../media/image9.png"/><Relationship Id="rId9" Type="http://schemas.openxmlformats.org/officeDocument/2006/relationships/customXml" Target="../ink/ink4.xml"/><Relationship Id="rId14" Type="http://schemas.openxmlformats.org/officeDocument/2006/relationships/image" Target="../media/image14.png"/><Relationship Id="rId22" Type="http://schemas.openxmlformats.org/officeDocument/2006/relationships/image" Target="../media/image18.png"/><Relationship Id="rId27" Type="http://schemas.openxmlformats.org/officeDocument/2006/relationships/customXml" Target="../ink/ink13.xml"/><Relationship Id="rId30" Type="http://schemas.openxmlformats.org/officeDocument/2006/relationships/image" Target="../media/image22.png"/><Relationship Id="rId35" Type="http://schemas.openxmlformats.org/officeDocument/2006/relationships/customXml" Target="../ink/ink17.xml"/><Relationship Id="rId8" Type="http://schemas.openxmlformats.org/officeDocument/2006/relationships/image" Target="../media/image11.png"/></Relationships>
</file>

<file path=ppt/slides/_rels/slide8.xml.rels><?xml version="1.0" encoding="UTF-8" standalone="yes"?>
<Relationships xmlns="http://schemas.openxmlformats.org/package/2006/relationships"><Relationship Id="rId26" Type="http://schemas.openxmlformats.org/officeDocument/2006/relationships/customXml" Target="../ink/ink29.xml"/><Relationship Id="rId21" Type="http://schemas.openxmlformats.org/officeDocument/2006/relationships/image" Target="../media/image36.png"/><Relationship Id="rId42" Type="http://schemas.openxmlformats.org/officeDocument/2006/relationships/customXml" Target="../ink/ink37.xml"/><Relationship Id="rId47" Type="http://schemas.openxmlformats.org/officeDocument/2006/relationships/image" Target="../media/image49.png"/><Relationship Id="rId63" Type="http://schemas.openxmlformats.org/officeDocument/2006/relationships/image" Target="../media/image57.png"/><Relationship Id="rId68" Type="http://schemas.openxmlformats.org/officeDocument/2006/relationships/customXml" Target="../ink/ink50.xml"/><Relationship Id="rId84" Type="http://schemas.openxmlformats.org/officeDocument/2006/relationships/customXml" Target="../ink/ink58.xml"/><Relationship Id="rId89" Type="http://schemas.openxmlformats.org/officeDocument/2006/relationships/image" Target="../media/image70.png"/><Relationship Id="rId16" Type="http://schemas.openxmlformats.org/officeDocument/2006/relationships/customXml" Target="../ink/ink24.xml"/><Relationship Id="rId11" Type="http://schemas.openxmlformats.org/officeDocument/2006/relationships/image" Target="../media/image31.png"/><Relationship Id="rId32" Type="http://schemas.openxmlformats.org/officeDocument/2006/relationships/customXml" Target="../ink/ink32.xml"/><Relationship Id="rId37" Type="http://schemas.openxmlformats.org/officeDocument/2006/relationships/image" Target="../media/image44.png"/><Relationship Id="rId53" Type="http://schemas.openxmlformats.org/officeDocument/2006/relationships/image" Target="../media/image52.png"/><Relationship Id="rId58" Type="http://schemas.openxmlformats.org/officeDocument/2006/relationships/customXml" Target="../ink/ink45.xml"/><Relationship Id="rId74" Type="http://schemas.openxmlformats.org/officeDocument/2006/relationships/customXml" Target="../ink/ink53.xml"/><Relationship Id="rId79" Type="http://schemas.openxmlformats.org/officeDocument/2006/relationships/image" Target="../media/image65.png"/><Relationship Id="rId102" Type="http://schemas.openxmlformats.org/officeDocument/2006/relationships/customXml" Target="../ink/ink67.xml"/><Relationship Id="rId5" Type="http://schemas.openxmlformats.org/officeDocument/2006/relationships/image" Target="../media/image28.png"/><Relationship Id="rId90" Type="http://schemas.openxmlformats.org/officeDocument/2006/relationships/customXml" Target="../ink/ink61.xml"/><Relationship Id="rId95" Type="http://schemas.openxmlformats.org/officeDocument/2006/relationships/image" Target="../media/image73.png"/><Relationship Id="rId22" Type="http://schemas.openxmlformats.org/officeDocument/2006/relationships/customXml" Target="../ink/ink27.xml"/><Relationship Id="rId27" Type="http://schemas.openxmlformats.org/officeDocument/2006/relationships/image" Target="../media/image39.png"/><Relationship Id="rId43" Type="http://schemas.openxmlformats.org/officeDocument/2006/relationships/image" Target="../media/image47.png"/><Relationship Id="rId48" Type="http://schemas.openxmlformats.org/officeDocument/2006/relationships/customXml" Target="../ink/ink40.xml"/><Relationship Id="rId64" Type="http://schemas.openxmlformats.org/officeDocument/2006/relationships/customXml" Target="../ink/ink48.xml"/><Relationship Id="rId69" Type="http://schemas.openxmlformats.org/officeDocument/2006/relationships/image" Target="../media/image60.png"/><Relationship Id="rId80" Type="http://schemas.openxmlformats.org/officeDocument/2006/relationships/customXml" Target="../ink/ink56.xml"/><Relationship Id="rId85" Type="http://schemas.openxmlformats.org/officeDocument/2006/relationships/image" Target="../media/image68.png"/><Relationship Id="rId12" Type="http://schemas.openxmlformats.org/officeDocument/2006/relationships/customXml" Target="../ink/ink22.xml"/><Relationship Id="rId17" Type="http://schemas.openxmlformats.org/officeDocument/2006/relationships/image" Target="../media/image34.png"/><Relationship Id="rId33" Type="http://schemas.openxmlformats.org/officeDocument/2006/relationships/image" Target="../media/image42.png"/><Relationship Id="rId38" Type="http://schemas.openxmlformats.org/officeDocument/2006/relationships/customXml" Target="../ink/ink35.xml"/><Relationship Id="rId59" Type="http://schemas.openxmlformats.org/officeDocument/2006/relationships/image" Target="../media/image55.png"/><Relationship Id="rId103" Type="http://schemas.openxmlformats.org/officeDocument/2006/relationships/image" Target="../media/image77.png"/><Relationship Id="rId20" Type="http://schemas.openxmlformats.org/officeDocument/2006/relationships/customXml" Target="../ink/ink26.xml"/><Relationship Id="rId41" Type="http://schemas.openxmlformats.org/officeDocument/2006/relationships/image" Target="../media/image46.png"/><Relationship Id="rId54" Type="http://schemas.openxmlformats.org/officeDocument/2006/relationships/customXml" Target="../ink/ink43.xml"/><Relationship Id="rId62" Type="http://schemas.openxmlformats.org/officeDocument/2006/relationships/customXml" Target="../ink/ink47.xml"/><Relationship Id="rId70" Type="http://schemas.openxmlformats.org/officeDocument/2006/relationships/customXml" Target="../ink/ink51.xml"/><Relationship Id="rId75" Type="http://schemas.openxmlformats.org/officeDocument/2006/relationships/image" Target="../media/image63.png"/><Relationship Id="rId83" Type="http://schemas.openxmlformats.org/officeDocument/2006/relationships/image" Target="../media/image67.png"/><Relationship Id="rId88" Type="http://schemas.openxmlformats.org/officeDocument/2006/relationships/customXml" Target="../ink/ink60.xml"/><Relationship Id="rId91" Type="http://schemas.openxmlformats.org/officeDocument/2006/relationships/image" Target="../media/image71.png"/><Relationship Id="rId96" Type="http://schemas.openxmlformats.org/officeDocument/2006/relationships/customXml" Target="../ink/ink64.xml"/><Relationship Id="rId1" Type="http://schemas.openxmlformats.org/officeDocument/2006/relationships/slideLayout" Target="../slideLayouts/slideLayout2.xml"/><Relationship Id="rId6" Type="http://schemas.openxmlformats.org/officeDocument/2006/relationships/customXml" Target="../ink/ink19.xml"/><Relationship Id="rId15" Type="http://schemas.openxmlformats.org/officeDocument/2006/relationships/image" Target="../media/image33.png"/><Relationship Id="rId23" Type="http://schemas.openxmlformats.org/officeDocument/2006/relationships/image" Target="../media/image37.png"/><Relationship Id="rId28" Type="http://schemas.openxmlformats.org/officeDocument/2006/relationships/customXml" Target="../ink/ink30.xml"/><Relationship Id="rId36" Type="http://schemas.openxmlformats.org/officeDocument/2006/relationships/customXml" Target="../ink/ink34.xml"/><Relationship Id="rId49" Type="http://schemas.openxmlformats.org/officeDocument/2006/relationships/image" Target="../media/image50.png"/><Relationship Id="rId57" Type="http://schemas.openxmlformats.org/officeDocument/2006/relationships/image" Target="../media/image54.png"/><Relationship Id="rId10" Type="http://schemas.openxmlformats.org/officeDocument/2006/relationships/customXml" Target="../ink/ink21.xml"/><Relationship Id="rId31" Type="http://schemas.openxmlformats.org/officeDocument/2006/relationships/image" Target="../media/image41.png"/><Relationship Id="rId44" Type="http://schemas.openxmlformats.org/officeDocument/2006/relationships/customXml" Target="../ink/ink38.xml"/><Relationship Id="rId52" Type="http://schemas.openxmlformats.org/officeDocument/2006/relationships/customXml" Target="../ink/ink42.xml"/><Relationship Id="rId60" Type="http://schemas.openxmlformats.org/officeDocument/2006/relationships/customXml" Target="../ink/ink46.xml"/><Relationship Id="rId65" Type="http://schemas.openxmlformats.org/officeDocument/2006/relationships/image" Target="../media/image58.png"/><Relationship Id="rId73" Type="http://schemas.openxmlformats.org/officeDocument/2006/relationships/image" Target="../media/image62.png"/><Relationship Id="rId78" Type="http://schemas.openxmlformats.org/officeDocument/2006/relationships/customXml" Target="../ink/ink55.xml"/><Relationship Id="rId81" Type="http://schemas.openxmlformats.org/officeDocument/2006/relationships/image" Target="../media/image66.png"/><Relationship Id="rId86" Type="http://schemas.openxmlformats.org/officeDocument/2006/relationships/customXml" Target="../ink/ink59.xml"/><Relationship Id="rId94" Type="http://schemas.openxmlformats.org/officeDocument/2006/relationships/customXml" Target="../ink/ink63.xml"/><Relationship Id="rId99" Type="http://schemas.openxmlformats.org/officeDocument/2006/relationships/image" Target="../media/image75.png"/><Relationship Id="rId101" Type="http://schemas.openxmlformats.org/officeDocument/2006/relationships/image" Target="../media/image76.png"/><Relationship Id="rId4" Type="http://schemas.openxmlformats.org/officeDocument/2006/relationships/customXml" Target="../ink/ink18.xml"/><Relationship Id="rId9" Type="http://schemas.openxmlformats.org/officeDocument/2006/relationships/image" Target="../media/image30.png"/><Relationship Id="rId13" Type="http://schemas.openxmlformats.org/officeDocument/2006/relationships/image" Target="../media/image32.png"/><Relationship Id="rId18" Type="http://schemas.openxmlformats.org/officeDocument/2006/relationships/customXml" Target="../ink/ink25.xml"/><Relationship Id="rId39" Type="http://schemas.openxmlformats.org/officeDocument/2006/relationships/image" Target="../media/image45.png"/><Relationship Id="rId34" Type="http://schemas.openxmlformats.org/officeDocument/2006/relationships/customXml" Target="../ink/ink33.xml"/><Relationship Id="rId50" Type="http://schemas.openxmlformats.org/officeDocument/2006/relationships/customXml" Target="../ink/ink41.xml"/><Relationship Id="rId55" Type="http://schemas.openxmlformats.org/officeDocument/2006/relationships/image" Target="../media/image53.png"/><Relationship Id="rId76" Type="http://schemas.openxmlformats.org/officeDocument/2006/relationships/customXml" Target="../ink/ink54.xml"/><Relationship Id="rId97" Type="http://schemas.openxmlformats.org/officeDocument/2006/relationships/image" Target="../media/image74.png"/><Relationship Id="rId104" Type="http://schemas.openxmlformats.org/officeDocument/2006/relationships/customXml" Target="../ink/ink68.xml"/><Relationship Id="rId7" Type="http://schemas.openxmlformats.org/officeDocument/2006/relationships/image" Target="../media/image29.png"/><Relationship Id="rId71" Type="http://schemas.openxmlformats.org/officeDocument/2006/relationships/image" Target="../media/image61.png"/><Relationship Id="rId92" Type="http://schemas.openxmlformats.org/officeDocument/2006/relationships/customXml" Target="../ink/ink62.xml"/><Relationship Id="rId2" Type="http://schemas.openxmlformats.org/officeDocument/2006/relationships/image" Target="../media/image9.jpeg"/><Relationship Id="rId29" Type="http://schemas.openxmlformats.org/officeDocument/2006/relationships/image" Target="../media/image40.png"/><Relationship Id="rId24" Type="http://schemas.openxmlformats.org/officeDocument/2006/relationships/customXml" Target="../ink/ink28.xml"/><Relationship Id="rId40" Type="http://schemas.openxmlformats.org/officeDocument/2006/relationships/customXml" Target="../ink/ink36.xml"/><Relationship Id="rId45" Type="http://schemas.openxmlformats.org/officeDocument/2006/relationships/image" Target="../media/image48.png"/><Relationship Id="rId66" Type="http://schemas.openxmlformats.org/officeDocument/2006/relationships/customXml" Target="../ink/ink49.xml"/><Relationship Id="rId87" Type="http://schemas.openxmlformats.org/officeDocument/2006/relationships/image" Target="../media/image69.png"/><Relationship Id="rId61" Type="http://schemas.openxmlformats.org/officeDocument/2006/relationships/image" Target="../media/image56.png"/><Relationship Id="rId82" Type="http://schemas.openxmlformats.org/officeDocument/2006/relationships/customXml" Target="../ink/ink57.xml"/><Relationship Id="rId19" Type="http://schemas.openxmlformats.org/officeDocument/2006/relationships/image" Target="../media/image35.png"/><Relationship Id="rId14" Type="http://schemas.openxmlformats.org/officeDocument/2006/relationships/customXml" Target="../ink/ink23.xml"/><Relationship Id="rId30" Type="http://schemas.openxmlformats.org/officeDocument/2006/relationships/customXml" Target="../ink/ink31.xml"/><Relationship Id="rId35" Type="http://schemas.openxmlformats.org/officeDocument/2006/relationships/image" Target="../media/image43.png"/><Relationship Id="rId56" Type="http://schemas.openxmlformats.org/officeDocument/2006/relationships/customXml" Target="../ink/ink44.xml"/><Relationship Id="rId77" Type="http://schemas.openxmlformats.org/officeDocument/2006/relationships/image" Target="../media/image64.png"/><Relationship Id="rId100" Type="http://schemas.openxmlformats.org/officeDocument/2006/relationships/customXml" Target="../ink/ink66.xml"/><Relationship Id="rId105" Type="http://schemas.openxmlformats.org/officeDocument/2006/relationships/image" Target="../media/image78.png"/><Relationship Id="rId8" Type="http://schemas.openxmlformats.org/officeDocument/2006/relationships/customXml" Target="../ink/ink20.xml"/><Relationship Id="rId51" Type="http://schemas.openxmlformats.org/officeDocument/2006/relationships/image" Target="../media/image51.png"/><Relationship Id="rId72" Type="http://schemas.openxmlformats.org/officeDocument/2006/relationships/customXml" Target="../ink/ink52.xml"/><Relationship Id="rId93" Type="http://schemas.openxmlformats.org/officeDocument/2006/relationships/image" Target="../media/image72.png"/><Relationship Id="rId98" Type="http://schemas.openxmlformats.org/officeDocument/2006/relationships/customXml" Target="../ink/ink65.xml"/><Relationship Id="rId3" Type="http://schemas.openxmlformats.org/officeDocument/2006/relationships/image" Target="../media/image10.gif"/><Relationship Id="rId25" Type="http://schemas.openxmlformats.org/officeDocument/2006/relationships/image" Target="../media/image38.png"/><Relationship Id="rId46" Type="http://schemas.openxmlformats.org/officeDocument/2006/relationships/customXml" Target="../ink/ink39.xml"/><Relationship Id="rId67" Type="http://schemas.openxmlformats.org/officeDocument/2006/relationships/image" Target="../media/image59.png"/></Relationships>
</file>

<file path=ppt/slides/_rels/slide9.xml.rels><?xml version="1.0" encoding="UTF-8" standalone="yes"?>
<Relationships xmlns="http://schemas.openxmlformats.org/package/2006/relationships"><Relationship Id="rId26" Type="http://schemas.openxmlformats.org/officeDocument/2006/relationships/customXml" Target="../ink/ink80.xml"/><Relationship Id="rId21" Type="http://schemas.openxmlformats.org/officeDocument/2006/relationships/image" Target="../media/image89.png"/><Relationship Id="rId34" Type="http://schemas.openxmlformats.org/officeDocument/2006/relationships/customXml" Target="../ink/ink84.xml"/><Relationship Id="rId42" Type="http://schemas.openxmlformats.org/officeDocument/2006/relationships/customXml" Target="../ink/ink88.xml"/><Relationship Id="rId47" Type="http://schemas.openxmlformats.org/officeDocument/2006/relationships/image" Target="../media/image102.png"/><Relationship Id="rId50" Type="http://schemas.openxmlformats.org/officeDocument/2006/relationships/customXml" Target="../ink/ink92.xml"/><Relationship Id="rId55" Type="http://schemas.openxmlformats.org/officeDocument/2006/relationships/image" Target="../media/image106.png"/><Relationship Id="rId63" Type="http://schemas.openxmlformats.org/officeDocument/2006/relationships/image" Target="../media/image110.png"/><Relationship Id="rId7" Type="http://schemas.openxmlformats.org/officeDocument/2006/relationships/image" Target="../media/image82.png"/><Relationship Id="rId2" Type="http://schemas.openxmlformats.org/officeDocument/2006/relationships/image" Target="../media/image11.jpeg"/><Relationship Id="rId16" Type="http://schemas.openxmlformats.org/officeDocument/2006/relationships/customXml" Target="../ink/ink75.xml"/><Relationship Id="rId29" Type="http://schemas.openxmlformats.org/officeDocument/2006/relationships/image" Target="../media/image93.png"/><Relationship Id="rId11" Type="http://schemas.openxmlformats.org/officeDocument/2006/relationships/image" Target="../media/image84.png"/><Relationship Id="rId24" Type="http://schemas.openxmlformats.org/officeDocument/2006/relationships/customXml" Target="../ink/ink79.xml"/><Relationship Id="rId32" Type="http://schemas.openxmlformats.org/officeDocument/2006/relationships/customXml" Target="../ink/ink83.xml"/><Relationship Id="rId37" Type="http://schemas.openxmlformats.org/officeDocument/2006/relationships/image" Target="../media/image97.png"/><Relationship Id="rId40" Type="http://schemas.openxmlformats.org/officeDocument/2006/relationships/customXml" Target="../ink/ink87.xml"/><Relationship Id="rId45" Type="http://schemas.openxmlformats.org/officeDocument/2006/relationships/image" Target="../media/image101.png"/><Relationship Id="rId53" Type="http://schemas.openxmlformats.org/officeDocument/2006/relationships/image" Target="../media/image105.png"/><Relationship Id="rId58" Type="http://schemas.openxmlformats.org/officeDocument/2006/relationships/customXml" Target="../ink/ink96.xml"/><Relationship Id="rId5" Type="http://schemas.openxmlformats.org/officeDocument/2006/relationships/image" Target="../media/image81.png"/><Relationship Id="rId61" Type="http://schemas.openxmlformats.org/officeDocument/2006/relationships/image" Target="../media/image109.png"/><Relationship Id="rId19" Type="http://schemas.openxmlformats.org/officeDocument/2006/relationships/image" Target="../media/image88.png"/><Relationship Id="rId14" Type="http://schemas.openxmlformats.org/officeDocument/2006/relationships/customXml" Target="../ink/ink74.xml"/><Relationship Id="rId22" Type="http://schemas.openxmlformats.org/officeDocument/2006/relationships/customXml" Target="../ink/ink78.xml"/><Relationship Id="rId27" Type="http://schemas.openxmlformats.org/officeDocument/2006/relationships/image" Target="../media/image92.png"/><Relationship Id="rId30" Type="http://schemas.openxmlformats.org/officeDocument/2006/relationships/customXml" Target="../ink/ink82.xml"/><Relationship Id="rId35" Type="http://schemas.openxmlformats.org/officeDocument/2006/relationships/image" Target="../media/image96.png"/><Relationship Id="rId43" Type="http://schemas.openxmlformats.org/officeDocument/2006/relationships/image" Target="../media/image100.png"/><Relationship Id="rId48" Type="http://schemas.openxmlformats.org/officeDocument/2006/relationships/customXml" Target="../ink/ink91.xml"/><Relationship Id="rId56" Type="http://schemas.openxmlformats.org/officeDocument/2006/relationships/customXml" Target="../ink/ink95.xml"/><Relationship Id="rId64" Type="http://schemas.openxmlformats.org/officeDocument/2006/relationships/customXml" Target="../ink/ink99.xml"/><Relationship Id="rId8" Type="http://schemas.openxmlformats.org/officeDocument/2006/relationships/customXml" Target="../ink/ink71.xml"/><Relationship Id="rId51" Type="http://schemas.openxmlformats.org/officeDocument/2006/relationships/image" Target="../media/image104.png"/><Relationship Id="rId3" Type="http://schemas.openxmlformats.org/officeDocument/2006/relationships/image" Target="../media/image26.png"/><Relationship Id="rId12" Type="http://schemas.openxmlformats.org/officeDocument/2006/relationships/customXml" Target="../ink/ink73.xml"/><Relationship Id="rId17" Type="http://schemas.openxmlformats.org/officeDocument/2006/relationships/image" Target="../media/image87.png"/><Relationship Id="rId25" Type="http://schemas.openxmlformats.org/officeDocument/2006/relationships/image" Target="../media/image91.png"/><Relationship Id="rId33" Type="http://schemas.openxmlformats.org/officeDocument/2006/relationships/image" Target="../media/image95.png"/><Relationship Id="rId38" Type="http://schemas.openxmlformats.org/officeDocument/2006/relationships/customXml" Target="../ink/ink86.xml"/><Relationship Id="rId46" Type="http://schemas.openxmlformats.org/officeDocument/2006/relationships/customXml" Target="../ink/ink90.xml"/><Relationship Id="rId59" Type="http://schemas.openxmlformats.org/officeDocument/2006/relationships/image" Target="../media/image108.png"/><Relationship Id="rId20" Type="http://schemas.openxmlformats.org/officeDocument/2006/relationships/customXml" Target="../ink/ink77.xml"/><Relationship Id="rId41" Type="http://schemas.openxmlformats.org/officeDocument/2006/relationships/image" Target="../media/image99.png"/><Relationship Id="rId54" Type="http://schemas.openxmlformats.org/officeDocument/2006/relationships/customXml" Target="../ink/ink94.xml"/><Relationship Id="rId62" Type="http://schemas.openxmlformats.org/officeDocument/2006/relationships/customXml" Target="../ink/ink98.xml"/><Relationship Id="rId1" Type="http://schemas.openxmlformats.org/officeDocument/2006/relationships/slideLayout" Target="../slideLayouts/slideLayout2.xml"/><Relationship Id="rId6" Type="http://schemas.openxmlformats.org/officeDocument/2006/relationships/customXml" Target="../ink/ink70.xml"/><Relationship Id="rId15" Type="http://schemas.openxmlformats.org/officeDocument/2006/relationships/image" Target="../media/image86.png"/><Relationship Id="rId23" Type="http://schemas.openxmlformats.org/officeDocument/2006/relationships/image" Target="../media/image90.png"/><Relationship Id="rId28" Type="http://schemas.openxmlformats.org/officeDocument/2006/relationships/customXml" Target="../ink/ink81.xml"/><Relationship Id="rId36" Type="http://schemas.openxmlformats.org/officeDocument/2006/relationships/customXml" Target="../ink/ink85.xml"/><Relationship Id="rId49" Type="http://schemas.openxmlformats.org/officeDocument/2006/relationships/image" Target="../media/image103.png"/><Relationship Id="rId57" Type="http://schemas.openxmlformats.org/officeDocument/2006/relationships/image" Target="../media/image107.png"/><Relationship Id="rId10" Type="http://schemas.openxmlformats.org/officeDocument/2006/relationships/customXml" Target="../ink/ink72.xml"/><Relationship Id="rId31" Type="http://schemas.openxmlformats.org/officeDocument/2006/relationships/image" Target="../media/image94.png"/><Relationship Id="rId44" Type="http://schemas.openxmlformats.org/officeDocument/2006/relationships/customXml" Target="../ink/ink89.xml"/><Relationship Id="rId52" Type="http://schemas.openxmlformats.org/officeDocument/2006/relationships/customXml" Target="../ink/ink93.xml"/><Relationship Id="rId60" Type="http://schemas.openxmlformats.org/officeDocument/2006/relationships/customXml" Target="../ink/ink97.xml"/><Relationship Id="rId65" Type="http://schemas.openxmlformats.org/officeDocument/2006/relationships/image" Target="../media/image111.png"/><Relationship Id="rId4" Type="http://schemas.openxmlformats.org/officeDocument/2006/relationships/customXml" Target="../ink/ink69.xml"/><Relationship Id="rId9" Type="http://schemas.openxmlformats.org/officeDocument/2006/relationships/image" Target="../media/image83.png"/><Relationship Id="rId13" Type="http://schemas.openxmlformats.org/officeDocument/2006/relationships/image" Target="../media/image85.png"/><Relationship Id="rId18" Type="http://schemas.openxmlformats.org/officeDocument/2006/relationships/customXml" Target="../ink/ink76.xml"/><Relationship Id="rId39" Type="http://schemas.openxmlformats.org/officeDocument/2006/relationships/image" Target="../media/image9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4D54C-D914-37DC-99EF-B71BB0D4A48B}"/>
              </a:ext>
            </a:extLst>
          </p:cNvPr>
          <p:cNvSpPr>
            <a:spLocks noGrp="1"/>
          </p:cNvSpPr>
          <p:nvPr>
            <p:ph type="ctrTitle"/>
          </p:nvPr>
        </p:nvSpPr>
        <p:spPr/>
        <p:txBody>
          <a:bodyPr/>
          <a:lstStyle/>
          <a:p>
            <a:r>
              <a:rPr lang="en-GB" dirty="0"/>
              <a:t>Rules of the Road</a:t>
            </a:r>
          </a:p>
        </p:txBody>
      </p:sp>
      <p:sp>
        <p:nvSpPr>
          <p:cNvPr id="3" name="Subtitle 2">
            <a:extLst>
              <a:ext uri="{FF2B5EF4-FFF2-40B4-BE49-F238E27FC236}">
                <a16:creationId xmlns:a16="http://schemas.microsoft.com/office/drawing/2014/main" id="{5719B98B-2A2E-84E4-C07B-5BB8BB4E03C0}"/>
              </a:ext>
            </a:extLst>
          </p:cNvPr>
          <p:cNvSpPr>
            <a:spLocks noGrp="1"/>
          </p:cNvSpPr>
          <p:nvPr>
            <p:ph type="subTitle" idx="1"/>
          </p:nvPr>
        </p:nvSpPr>
        <p:spPr/>
        <p:txBody>
          <a:bodyPr/>
          <a:lstStyle/>
          <a:p>
            <a:r>
              <a:rPr lang="en-GB" dirty="0"/>
              <a:t>Topic 9</a:t>
            </a:r>
          </a:p>
        </p:txBody>
      </p:sp>
    </p:spTree>
    <p:extLst>
      <p:ext uri="{BB962C8B-B14F-4D97-AF65-F5344CB8AC3E}">
        <p14:creationId xmlns:p14="http://schemas.microsoft.com/office/powerpoint/2010/main" val="15389360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hat is the speed limit in the UK? The easy way to remember">
            <a:extLst>
              <a:ext uri="{FF2B5EF4-FFF2-40B4-BE49-F238E27FC236}">
                <a16:creationId xmlns:a16="http://schemas.microsoft.com/office/drawing/2014/main" id="{FD001EDB-1E68-76B7-71E1-BFF1E7A35F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2" y="370114"/>
            <a:ext cx="5985371" cy="347798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arriageway - Wikipedia">
            <a:extLst>
              <a:ext uri="{FF2B5EF4-FFF2-40B4-BE49-F238E27FC236}">
                <a16:creationId xmlns:a16="http://schemas.microsoft.com/office/drawing/2014/main" id="{ED3A467D-7780-A37A-4EA3-5F7B14F6C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1699" y="32521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661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35570-1046-03D4-9159-C2908F480632}"/>
              </a:ext>
            </a:extLst>
          </p:cNvPr>
          <p:cNvSpPr>
            <a:spLocks noGrp="1"/>
          </p:cNvSpPr>
          <p:nvPr>
            <p:ph type="title"/>
          </p:nvPr>
        </p:nvSpPr>
        <p:spPr/>
        <p:txBody>
          <a:bodyPr/>
          <a:lstStyle/>
          <a:p>
            <a:r>
              <a:rPr lang="en-GB" dirty="0"/>
              <a:t>Junctions:</a:t>
            </a:r>
          </a:p>
        </p:txBody>
      </p:sp>
      <p:sp>
        <p:nvSpPr>
          <p:cNvPr id="3" name="Content Placeholder 2">
            <a:extLst>
              <a:ext uri="{FF2B5EF4-FFF2-40B4-BE49-F238E27FC236}">
                <a16:creationId xmlns:a16="http://schemas.microsoft.com/office/drawing/2014/main" id="{6D90696B-546C-806D-E0A4-4E4AF5BCDB6E}"/>
              </a:ext>
            </a:extLst>
          </p:cNvPr>
          <p:cNvSpPr>
            <a:spLocks noGrp="1"/>
          </p:cNvSpPr>
          <p:nvPr>
            <p:ph idx="1"/>
          </p:nvPr>
        </p:nvSpPr>
        <p:spPr>
          <a:xfrm>
            <a:off x="236783" y="1420589"/>
            <a:ext cx="6096512" cy="5188866"/>
          </a:xfrm>
        </p:spPr>
        <p:txBody>
          <a:bodyPr/>
          <a:lstStyle/>
          <a:p>
            <a:r>
              <a:rPr lang="en-GB" dirty="0"/>
              <a:t>You should always be careful at Junctions and move into the correct position at the right time.</a:t>
            </a:r>
          </a:p>
          <a:p>
            <a:pPr lvl="1"/>
            <a:r>
              <a:rPr lang="en-GB" dirty="0"/>
              <a:t>If you are turning left, move slightly to the left of your lane. </a:t>
            </a:r>
          </a:p>
          <a:p>
            <a:pPr lvl="1"/>
            <a:r>
              <a:rPr lang="en-GB" dirty="0"/>
              <a:t>If you are turning right, move slightly to the right of your lane.</a:t>
            </a:r>
          </a:p>
          <a:p>
            <a:r>
              <a:rPr lang="en-GB" dirty="0"/>
              <a:t>Remember to wait until it is safe to drive off. </a:t>
            </a:r>
          </a:p>
          <a:p>
            <a:r>
              <a:rPr lang="en-GB" dirty="0"/>
              <a:t>Remember to check for cyclists using both your mirrors. </a:t>
            </a:r>
          </a:p>
          <a:p>
            <a:endParaRPr lang="en-GB" dirty="0"/>
          </a:p>
        </p:txBody>
      </p:sp>
      <p:pic>
        <p:nvPicPr>
          <p:cNvPr id="7170" name="Picture 2" descr="How to Deal With Junctions - Junctions Tutorial">
            <a:extLst>
              <a:ext uri="{FF2B5EF4-FFF2-40B4-BE49-F238E27FC236}">
                <a16:creationId xmlns:a16="http://schemas.microsoft.com/office/drawing/2014/main" id="{5D78B991-6D94-285C-E13C-3C0A38B412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81605" y="211694"/>
            <a:ext cx="4256972" cy="6434611"/>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7C045362-177D-DEA4-7712-B8006151265D}"/>
              </a:ext>
            </a:extLst>
          </p:cNvPr>
          <p:cNvGrpSpPr/>
          <p:nvPr/>
        </p:nvGrpSpPr>
        <p:grpSpPr>
          <a:xfrm>
            <a:off x="8074584" y="6338838"/>
            <a:ext cx="408600" cy="167040"/>
            <a:chOff x="8074584" y="6338838"/>
            <a:chExt cx="408600" cy="16704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3871A007-44BB-A61B-E220-47DF61BFA2CA}"/>
                    </a:ext>
                  </a:extLst>
                </p14:cNvPr>
                <p14:cNvContentPartPr/>
                <p14:nvPr/>
              </p14:nvContentPartPr>
              <p14:xfrm>
                <a:off x="8074584" y="6338838"/>
                <a:ext cx="89640" cy="167040"/>
              </p14:xfrm>
            </p:contentPart>
          </mc:Choice>
          <mc:Fallback xmlns="">
            <p:pic>
              <p:nvPicPr>
                <p:cNvPr id="5" name="Ink 4">
                  <a:extLst>
                    <a:ext uri="{FF2B5EF4-FFF2-40B4-BE49-F238E27FC236}">
                      <a16:creationId xmlns:a16="http://schemas.microsoft.com/office/drawing/2014/main" id="{3871A007-44BB-A61B-E220-47DF61BFA2CA}"/>
                    </a:ext>
                  </a:extLst>
                </p:cNvPr>
                <p:cNvPicPr/>
                <p:nvPr/>
              </p:nvPicPr>
              <p:blipFill>
                <a:blip r:embed="rId4"/>
                <a:stretch>
                  <a:fillRect/>
                </a:stretch>
              </p:blipFill>
              <p:spPr>
                <a:xfrm>
                  <a:off x="8070264" y="6334518"/>
                  <a:ext cx="9828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2664CA07-8F2B-277F-F70F-7F37C0CDCD46}"/>
                    </a:ext>
                  </a:extLst>
                </p14:cNvPr>
                <p14:cNvContentPartPr/>
                <p14:nvPr/>
              </p14:nvContentPartPr>
              <p14:xfrm>
                <a:off x="8205264" y="6423078"/>
                <a:ext cx="10800" cy="42840"/>
              </p14:xfrm>
            </p:contentPart>
          </mc:Choice>
          <mc:Fallback xmlns="">
            <p:pic>
              <p:nvPicPr>
                <p:cNvPr id="6" name="Ink 5">
                  <a:extLst>
                    <a:ext uri="{FF2B5EF4-FFF2-40B4-BE49-F238E27FC236}">
                      <a16:creationId xmlns:a16="http://schemas.microsoft.com/office/drawing/2014/main" id="{2664CA07-8F2B-277F-F70F-7F37C0CDCD46}"/>
                    </a:ext>
                  </a:extLst>
                </p:cNvPr>
                <p:cNvPicPr/>
                <p:nvPr/>
              </p:nvPicPr>
              <p:blipFill>
                <a:blip r:embed="rId6"/>
                <a:stretch>
                  <a:fillRect/>
                </a:stretch>
              </p:blipFill>
              <p:spPr>
                <a:xfrm>
                  <a:off x="8200944" y="6418758"/>
                  <a:ext cx="1944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427852F7-D7EB-A53C-BE9C-07EA7F11CCF0}"/>
                    </a:ext>
                  </a:extLst>
                </p14:cNvPr>
                <p14:cNvContentPartPr/>
                <p14:nvPr/>
              </p14:nvContentPartPr>
              <p14:xfrm>
                <a:off x="8191584" y="6393918"/>
                <a:ext cx="4320" cy="2880"/>
              </p14:xfrm>
            </p:contentPart>
          </mc:Choice>
          <mc:Fallback xmlns="">
            <p:pic>
              <p:nvPicPr>
                <p:cNvPr id="7" name="Ink 6">
                  <a:extLst>
                    <a:ext uri="{FF2B5EF4-FFF2-40B4-BE49-F238E27FC236}">
                      <a16:creationId xmlns:a16="http://schemas.microsoft.com/office/drawing/2014/main" id="{427852F7-D7EB-A53C-BE9C-07EA7F11CCF0}"/>
                    </a:ext>
                  </a:extLst>
                </p:cNvPr>
                <p:cNvPicPr/>
                <p:nvPr/>
              </p:nvPicPr>
              <p:blipFill>
                <a:blip r:embed="rId8"/>
                <a:stretch>
                  <a:fillRect/>
                </a:stretch>
              </p:blipFill>
              <p:spPr>
                <a:xfrm>
                  <a:off x="8187264" y="6389598"/>
                  <a:ext cx="1296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4F782D63-A97F-A5E6-FB8C-1632410ADE8F}"/>
                    </a:ext>
                  </a:extLst>
                </p14:cNvPr>
                <p14:cNvContentPartPr/>
                <p14:nvPr/>
              </p14:nvContentPartPr>
              <p14:xfrm>
                <a:off x="8255664" y="6394998"/>
                <a:ext cx="16560" cy="72720"/>
              </p14:xfrm>
            </p:contentPart>
          </mc:Choice>
          <mc:Fallback xmlns="">
            <p:pic>
              <p:nvPicPr>
                <p:cNvPr id="9" name="Ink 8">
                  <a:extLst>
                    <a:ext uri="{FF2B5EF4-FFF2-40B4-BE49-F238E27FC236}">
                      <a16:creationId xmlns:a16="http://schemas.microsoft.com/office/drawing/2014/main" id="{4F782D63-A97F-A5E6-FB8C-1632410ADE8F}"/>
                    </a:ext>
                  </a:extLst>
                </p:cNvPr>
                <p:cNvPicPr/>
                <p:nvPr/>
              </p:nvPicPr>
              <p:blipFill>
                <a:blip r:embed="rId10"/>
                <a:stretch>
                  <a:fillRect/>
                </a:stretch>
              </p:blipFill>
              <p:spPr>
                <a:xfrm>
                  <a:off x="8251344" y="6390678"/>
                  <a:ext cx="252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CB39A1FF-F9ED-D44C-FCC3-797DDE57DF80}"/>
                    </a:ext>
                  </a:extLst>
                </p14:cNvPr>
                <p14:cNvContentPartPr/>
                <p14:nvPr/>
              </p14:nvContentPartPr>
              <p14:xfrm>
                <a:off x="8306424" y="6388158"/>
                <a:ext cx="17280" cy="71640"/>
              </p14:xfrm>
            </p:contentPart>
          </mc:Choice>
          <mc:Fallback xmlns="">
            <p:pic>
              <p:nvPicPr>
                <p:cNvPr id="10" name="Ink 9">
                  <a:extLst>
                    <a:ext uri="{FF2B5EF4-FFF2-40B4-BE49-F238E27FC236}">
                      <a16:creationId xmlns:a16="http://schemas.microsoft.com/office/drawing/2014/main" id="{CB39A1FF-F9ED-D44C-FCC3-797DDE57DF80}"/>
                    </a:ext>
                  </a:extLst>
                </p:cNvPr>
                <p:cNvPicPr/>
                <p:nvPr/>
              </p:nvPicPr>
              <p:blipFill>
                <a:blip r:embed="rId12"/>
                <a:stretch>
                  <a:fillRect/>
                </a:stretch>
              </p:blipFill>
              <p:spPr>
                <a:xfrm>
                  <a:off x="8302104" y="6383838"/>
                  <a:ext cx="2592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id="{E077E219-F7A5-1B98-40F1-42053E5BEF5B}"/>
                    </a:ext>
                  </a:extLst>
                </p14:cNvPr>
                <p14:cNvContentPartPr/>
                <p14:nvPr/>
              </p14:nvContentPartPr>
              <p14:xfrm>
                <a:off x="8368704" y="6379158"/>
                <a:ext cx="50760" cy="68400"/>
              </p14:xfrm>
            </p:contentPart>
          </mc:Choice>
          <mc:Fallback xmlns="">
            <p:pic>
              <p:nvPicPr>
                <p:cNvPr id="11" name="Ink 10">
                  <a:extLst>
                    <a:ext uri="{FF2B5EF4-FFF2-40B4-BE49-F238E27FC236}">
                      <a16:creationId xmlns:a16="http://schemas.microsoft.com/office/drawing/2014/main" id="{E077E219-F7A5-1B98-40F1-42053E5BEF5B}"/>
                    </a:ext>
                  </a:extLst>
                </p:cNvPr>
                <p:cNvPicPr/>
                <p:nvPr/>
              </p:nvPicPr>
              <p:blipFill>
                <a:blip r:embed="rId14"/>
                <a:stretch>
                  <a:fillRect/>
                </a:stretch>
              </p:blipFill>
              <p:spPr>
                <a:xfrm>
                  <a:off x="8364384" y="6374838"/>
                  <a:ext cx="5940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Ink 11">
                  <a:extLst>
                    <a:ext uri="{FF2B5EF4-FFF2-40B4-BE49-F238E27FC236}">
                      <a16:creationId xmlns:a16="http://schemas.microsoft.com/office/drawing/2014/main" id="{A26033F7-9A2A-8AB8-5A29-1349E697FE18}"/>
                    </a:ext>
                  </a:extLst>
                </p14:cNvPr>
                <p14:cNvContentPartPr/>
                <p14:nvPr/>
              </p14:nvContentPartPr>
              <p14:xfrm>
                <a:off x="8459424" y="6351798"/>
                <a:ext cx="23760" cy="91080"/>
              </p14:xfrm>
            </p:contentPart>
          </mc:Choice>
          <mc:Fallback xmlns="">
            <p:pic>
              <p:nvPicPr>
                <p:cNvPr id="12" name="Ink 11">
                  <a:extLst>
                    <a:ext uri="{FF2B5EF4-FFF2-40B4-BE49-F238E27FC236}">
                      <a16:creationId xmlns:a16="http://schemas.microsoft.com/office/drawing/2014/main" id="{A26033F7-9A2A-8AB8-5A29-1349E697FE18}"/>
                    </a:ext>
                  </a:extLst>
                </p:cNvPr>
                <p:cNvPicPr/>
                <p:nvPr/>
              </p:nvPicPr>
              <p:blipFill>
                <a:blip r:embed="rId16"/>
                <a:stretch>
                  <a:fillRect/>
                </a:stretch>
              </p:blipFill>
              <p:spPr>
                <a:xfrm>
                  <a:off x="8455104" y="6347478"/>
                  <a:ext cx="32400" cy="99720"/>
                </a:xfrm>
                <a:prstGeom prst="rect">
                  <a:avLst/>
                </a:prstGeom>
              </p:spPr>
            </p:pic>
          </mc:Fallback>
        </mc:AlternateContent>
      </p:grpSp>
      <p:grpSp>
        <p:nvGrpSpPr>
          <p:cNvPr id="16" name="Group 15">
            <a:extLst>
              <a:ext uri="{FF2B5EF4-FFF2-40B4-BE49-F238E27FC236}">
                <a16:creationId xmlns:a16="http://schemas.microsoft.com/office/drawing/2014/main" id="{B3F8EA23-2529-60B8-C8CA-301312CD22A5}"/>
              </a:ext>
            </a:extLst>
          </p:cNvPr>
          <p:cNvGrpSpPr/>
          <p:nvPr/>
        </p:nvGrpSpPr>
        <p:grpSpPr>
          <a:xfrm>
            <a:off x="8655264" y="6330918"/>
            <a:ext cx="216720" cy="74160"/>
            <a:chOff x="8655264" y="6330918"/>
            <a:chExt cx="216720" cy="74160"/>
          </a:xfrm>
        </p:grpSpPr>
        <mc:AlternateContent xmlns:mc="http://schemas.openxmlformats.org/markup-compatibility/2006" xmlns:p14="http://schemas.microsoft.com/office/powerpoint/2010/main">
          <mc:Choice Requires="p14">
            <p:contentPart p14:bwMode="auto" r:id="rId17">
              <p14:nvContentPartPr>
                <p14:cNvPr id="14" name="Ink 13">
                  <a:extLst>
                    <a:ext uri="{FF2B5EF4-FFF2-40B4-BE49-F238E27FC236}">
                      <a16:creationId xmlns:a16="http://schemas.microsoft.com/office/drawing/2014/main" id="{92686E87-9416-686A-0B6E-8ABAF9FCC91F}"/>
                    </a:ext>
                  </a:extLst>
                </p14:cNvPr>
                <p14:cNvContentPartPr/>
                <p14:nvPr/>
              </p14:nvContentPartPr>
              <p14:xfrm>
                <a:off x="8655264" y="6360438"/>
                <a:ext cx="187920" cy="27360"/>
              </p14:xfrm>
            </p:contentPart>
          </mc:Choice>
          <mc:Fallback xmlns="">
            <p:pic>
              <p:nvPicPr>
                <p:cNvPr id="14" name="Ink 13">
                  <a:extLst>
                    <a:ext uri="{FF2B5EF4-FFF2-40B4-BE49-F238E27FC236}">
                      <a16:creationId xmlns:a16="http://schemas.microsoft.com/office/drawing/2014/main" id="{92686E87-9416-686A-0B6E-8ABAF9FCC91F}"/>
                    </a:ext>
                  </a:extLst>
                </p:cNvPr>
                <p:cNvPicPr/>
                <p:nvPr/>
              </p:nvPicPr>
              <p:blipFill>
                <a:blip r:embed="rId18"/>
                <a:stretch>
                  <a:fillRect/>
                </a:stretch>
              </p:blipFill>
              <p:spPr>
                <a:xfrm>
                  <a:off x="8650944" y="6356118"/>
                  <a:ext cx="1965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Ink 14">
                  <a:extLst>
                    <a:ext uri="{FF2B5EF4-FFF2-40B4-BE49-F238E27FC236}">
                      <a16:creationId xmlns:a16="http://schemas.microsoft.com/office/drawing/2014/main" id="{FDFEB2AF-D843-50C4-4847-A84DF0E3685B}"/>
                    </a:ext>
                  </a:extLst>
                </p14:cNvPr>
                <p14:cNvContentPartPr/>
                <p14:nvPr/>
              </p14:nvContentPartPr>
              <p14:xfrm>
                <a:off x="8808984" y="6330918"/>
                <a:ext cx="63000" cy="74160"/>
              </p14:xfrm>
            </p:contentPart>
          </mc:Choice>
          <mc:Fallback xmlns="">
            <p:pic>
              <p:nvPicPr>
                <p:cNvPr id="15" name="Ink 14">
                  <a:extLst>
                    <a:ext uri="{FF2B5EF4-FFF2-40B4-BE49-F238E27FC236}">
                      <a16:creationId xmlns:a16="http://schemas.microsoft.com/office/drawing/2014/main" id="{FDFEB2AF-D843-50C4-4847-A84DF0E3685B}"/>
                    </a:ext>
                  </a:extLst>
                </p:cNvPr>
                <p:cNvPicPr/>
                <p:nvPr/>
              </p:nvPicPr>
              <p:blipFill>
                <a:blip r:embed="rId20"/>
                <a:stretch>
                  <a:fillRect/>
                </a:stretch>
              </p:blipFill>
              <p:spPr>
                <a:xfrm>
                  <a:off x="8804664" y="6326598"/>
                  <a:ext cx="71640" cy="82800"/>
                </a:xfrm>
                <a:prstGeom prst="rect">
                  <a:avLst/>
                </a:prstGeom>
              </p:spPr>
            </p:pic>
          </mc:Fallback>
        </mc:AlternateContent>
      </p:grpSp>
      <p:grpSp>
        <p:nvGrpSpPr>
          <p:cNvPr id="29" name="Group 28">
            <a:extLst>
              <a:ext uri="{FF2B5EF4-FFF2-40B4-BE49-F238E27FC236}">
                <a16:creationId xmlns:a16="http://schemas.microsoft.com/office/drawing/2014/main" id="{0BD040B8-7D17-5EC6-A0C3-B2A8E4A98C97}"/>
              </a:ext>
            </a:extLst>
          </p:cNvPr>
          <p:cNvGrpSpPr/>
          <p:nvPr/>
        </p:nvGrpSpPr>
        <p:grpSpPr>
          <a:xfrm>
            <a:off x="8030982" y="5207806"/>
            <a:ext cx="484920" cy="263520"/>
            <a:chOff x="8030982" y="5207806"/>
            <a:chExt cx="484920" cy="263520"/>
          </a:xfrm>
        </p:grpSpPr>
        <mc:AlternateContent xmlns:mc="http://schemas.openxmlformats.org/markup-compatibility/2006" xmlns:p14="http://schemas.microsoft.com/office/powerpoint/2010/main">
          <mc:Choice Requires="p14">
            <p:contentPart p14:bwMode="auto" r:id="rId21">
              <p14:nvContentPartPr>
                <p14:cNvPr id="21" name="Ink 20">
                  <a:extLst>
                    <a:ext uri="{FF2B5EF4-FFF2-40B4-BE49-F238E27FC236}">
                      <a16:creationId xmlns:a16="http://schemas.microsoft.com/office/drawing/2014/main" id="{D180B94D-14C0-FC79-68EA-C0C076642073}"/>
                    </a:ext>
                  </a:extLst>
                </p14:cNvPr>
                <p14:cNvContentPartPr/>
                <p14:nvPr/>
              </p14:nvContentPartPr>
              <p14:xfrm>
                <a:off x="8030982" y="5261446"/>
                <a:ext cx="90720" cy="160200"/>
              </p14:xfrm>
            </p:contentPart>
          </mc:Choice>
          <mc:Fallback xmlns="">
            <p:pic>
              <p:nvPicPr>
                <p:cNvPr id="21" name="Ink 20">
                  <a:extLst>
                    <a:ext uri="{FF2B5EF4-FFF2-40B4-BE49-F238E27FC236}">
                      <a16:creationId xmlns:a16="http://schemas.microsoft.com/office/drawing/2014/main" id="{D180B94D-14C0-FC79-68EA-C0C076642073}"/>
                    </a:ext>
                  </a:extLst>
                </p:cNvPr>
                <p:cNvPicPr/>
                <p:nvPr/>
              </p:nvPicPr>
              <p:blipFill>
                <a:blip r:embed="rId22"/>
                <a:stretch>
                  <a:fillRect/>
                </a:stretch>
              </p:blipFill>
              <p:spPr>
                <a:xfrm>
                  <a:off x="8026662" y="5257126"/>
                  <a:ext cx="9936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Ink 21">
                  <a:extLst>
                    <a:ext uri="{FF2B5EF4-FFF2-40B4-BE49-F238E27FC236}">
                      <a16:creationId xmlns:a16="http://schemas.microsoft.com/office/drawing/2014/main" id="{0747EFDA-E312-91BB-C6C9-6C4522C9EC31}"/>
                    </a:ext>
                  </a:extLst>
                </p14:cNvPr>
                <p14:cNvContentPartPr/>
                <p14:nvPr/>
              </p14:nvContentPartPr>
              <p14:xfrm>
                <a:off x="8145462" y="5325166"/>
                <a:ext cx="16200" cy="75960"/>
              </p14:xfrm>
            </p:contentPart>
          </mc:Choice>
          <mc:Fallback xmlns="">
            <p:pic>
              <p:nvPicPr>
                <p:cNvPr id="22" name="Ink 21">
                  <a:extLst>
                    <a:ext uri="{FF2B5EF4-FFF2-40B4-BE49-F238E27FC236}">
                      <a16:creationId xmlns:a16="http://schemas.microsoft.com/office/drawing/2014/main" id="{0747EFDA-E312-91BB-C6C9-6C4522C9EC31}"/>
                    </a:ext>
                  </a:extLst>
                </p:cNvPr>
                <p:cNvPicPr/>
                <p:nvPr/>
              </p:nvPicPr>
              <p:blipFill>
                <a:blip r:embed="rId24"/>
                <a:stretch>
                  <a:fillRect/>
                </a:stretch>
              </p:blipFill>
              <p:spPr>
                <a:xfrm>
                  <a:off x="8141142" y="5320846"/>
                  <a:ext cx="248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Ink 22">
                  <a:extLst>
                    <a:ext uri="{FF2B5EF4-FFF2-40B4-BE49-F238E27FC236}">
                      <a16:creationId xmlns:a16="http://schemas.microsoft.com/office/drawing/2014/main" id="{F327229C-CF9B-D1DD-BBFC-BFA0F161D26B}"/>
                    </a:ext>
                  </a:extLst>
                </p14:cNvPr>
                <p14:cNvContentPartPr/>
                <p14:nvPr/>
              </p14:nvContentPartPr>
              <p14:xfrm>
                <a:off x="8127102" y="5275486"/>
                <a:ext cx="6120" cy="14400"/>
              </p14:xfrm>
            </p:contentPart>
          </mc:Choice>
          <mc:Fallback xmlns="">
            <p:pic>
              <p:nvPicPr>
                <p:cNvPr id="23" name="Ink 22">
                  <a:extLst>
                    <a:ext uri="{FF2B5EF4-FFF2-40B4-BE49-F238E27FC236}">
                      <a16:creationId xmlns:a16="http://schemas.microsoft.com/office/drawing/2014/main" id="{F327229C-CF9B-D1DD-BBFC-BFA0F161D26B}"/>
                    </a:ext>
                  </a:extLst>
                </p:cNvPr>
                <p:cNvPicPr/>
                <p:nvPr/>
              </p:nvPicPr>
              <p:blipFill>
                <a:blip r:embed="rId26"/>
                <a:stretch>
                  <a:fillRect/>
                </a:stretch>
              </p:blipFill>
              <p:spPr>
                <a:xfrm>
                  <a:off x="8122782" y="5271166"/>
                  <a:ext cx="1476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4" name="Ink 23">
                  <a:extLst>
                    <a:ext uri="{FF2B5EF4-FFF2-40B4-BE49-F238E27FC236}">
                      <a16:creationId xmlns:a16="http://schemas.microsoft.com/office/drawing/2014/main" id="{C36D4304-D821-4662-E7C1-0085E35865BC}"/>
                    </a:ext>
                  </a:extLst>
                </p14:cNvPr>
                <p14:cNvContentPartPr/>
                <p14:nvPr/>
              </p14:nvContentPartPr>
              <p14:xfrm>
                <a:off x="8194422" y="5317246"/>
                <a:ext cx="66240" cy="154080"/>
              </p14:xfrm>
            </p:contentPart>
          </mc:Choice>
          <mc:Fallback xmlns="">
            <p:pic>
              <p:nvPicPr>
                <p:cNvPr id="24" name="Ink 23">
                  <a:extLst>
                    <a:ext uri="{FF2B5EF4-FFF2-40B4-BE49-F238E27FC236}">
                      <a16:creationId xmlns:a16="http://schemas.microsoft.com/office/drawing/2014/main" id="{C36D4304-D821-4662-E7C1-0085E35865BC}"/>
                    </a:ext>
                  </a:extLst>
                </p:cNvPr>
                <p:cNvPicPr/>
                <p:nvPr/>
              </p:nvPicPr>
              <p:blipFill>
                <a:blip r:embed="rId28"/>
                <a:stretch>
                  <a:fillRect/>
                </a:stretch>
              </p:blipFill>
              <p:spPr>
                <a:xfrm>
                  <a:off x="8190102" y="5312926"/>
                  <a:ext cx="748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5" name="Ink 24">
                  <a:extLst>
                    <a:ext uri="{FF2B5EF4-FFF2-40B4-BE49-F238E27FC236}">
                      <a16:creationId xmlns:a16="http://schemas.microsoft.com/office/drawing/2014/main" id="{B4756493-0C0F-6174-1771-77E66A900D70}"/>
                    </a:ext>
                  </a:extLst>
                </p14:cNvPr>
                <p14:cNvContentPartPr/>
                <p14:nvPr/>
              </p14:nvContentPartPr>
              <p14:xfrm>
                <a:off x="8281902" y="5306806"/>
                <a:ext cx="63360" cy="74160"/>
              </p14:xfrm>
            </p:contentPart>
          </mc:Choice>
          <mc:Fallback xmlns="">
            <p:pic>
              <p:nvPicPr>
                <p:cNvPr id="25" name="Ink 24">
                  <a:extLst>
                    <a:ext uri="{FF2B5EF4-FFF2-40B4-BE49-F238E27FC236}">
                      <a16:creationId xmlns:a16="http://schemas.microsoft.com/office/drawing/2014/main" id="{B4756493-0C0F-6174-1771-77E66A900D70}"/>
                    </a:ext>
                  </a:extLst>
                </p:cNvPr>
                <p:cNvPicPr/>
                <p:nvPr/>
              </p:nvPicPr>
              <p:blipFill>
                <a:blip r:embed="rId30"/>
                <a:stretch>
                  <a:fillRect/>
                </a:stretch>
              </p:blipFill>
              <p:spPr>
                <a:xfrm>
                  <a:off x="8277582" y="5302486"/>
                  <a:ext cx="7200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Ink 26">
                  <a:extLst>
                    <a:ext uri="{FF2B5EF4-FFF2-40B4-BE49-F238E27FC236}">
                      <a16:creationId xmlns:a16="http://schemas.microsoft.com/office/drawing/2014/main" id="{9C51E916-116A-8099-9318-6311A059B5FB}"/>
                    </a:ext>
                  </a:extLst>
                </p14:cNvPr>
                <p14:cNvContentPartPr/>
                <p14:nvPr/>
              </p14:nvContentPartPr>
              <p14:xfrm>
                <a:off x="8361462" y="5294566"/>
                <a:ext cx="94680" cy="78120"/>
              </p14:xfrm>
            </p:contentPart>
          </mc:Choice>
          <mc:Fallback xmlns="">
            <p:pic>
              <p:nvPicPr>
                <p:cNvPr id="27" name="Ink 26">
                  <a:extLst>
                    <a:ext uri="{FF2B5EF4-FFF2-40B4-BE49-F238E27FC236}">
                      <a16:creationId xmlns:a16="http://schemas.microsoft.com/office/drawing/2014/main" id="{9C51E916-116A-8099-9318-6311A059B5FB}"/>
                    </a:ext>
                  </a:extLst>
                </p:cNvPr>
                <p:cNvPicPr/>
                <p:nvPr/>
              </p:nvPicPr>
              <p:blipFill>
                <a:blip r:embed="rId32"/>
                <a:stretch>
                  <a:fillRect/>
                </a:stretch>
              </p:blipFill>
              <p:spPr>
                <a:xfrm>
                  <a:off x="8357142" y="5290246"/>
                  <a:ext cx="1033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Ink 27">
                  <a:extLst>
                    <a:ext uri="{FF2B5EF4-FFF2-40B4-BE49-F238E27FC236}">
                      <a16:creationId xmlns:a16="http://schemas.microsoft.com/office/drawing/2014/main" id="{5EABDD88-9BF6-D1A3-D36D-39C1FDE30B5E}"/>
                    </a:ext>
                  </a:extLst>
                </p14:cNvPr>
                <p14:cNvContentPartPr/>
                <p14:nvPr/>
              </p14:nvContentPartPr>
              <p14:xfrm>
                <a:off x="8480622" y="5207806"/>
                <a:ext cx="35280" cy="192240"/>
              </p14:xfrm>
            </p:contentPart>
          </mc:Choice>
          <mc:Fallback xmlns="">
            <p:pic>
              <p:nvPicPr>
                <p:cNvPr id="28" name="Ink 27">
                  <a:extLst>
                    <a:ext uri="{FF2B5EF4-FFF2-40B4-BE49-F238E27FC236}">
                      <a16:creationId xmlns:a16="http://schemas.microsoft.com/office/drawing/2014/main" id="{5EABDD88-9BF6-D1A3-D36D-39C1FDE30B5E}"/>
                    </a:ext>
                  </a:extLst>
                </p:cNvPr>
                <p:cNvPicPr/>
                <p:nvPr/>
              </p:nvPicPr>
              <p:blipFill>
                <a:blip r:embed="rId34"/>
                <a:stretch>
                  <a:fillRect/>
                </a:stretch>
              </p:blipFill>
              <p:spPr>
                <a:xfrm>
                  <a:off x="8476302" y="5203486"/>
                  <a:ext cx="43920" cy="200880"/>
                </a:xfrm>
                <a:prstGeom prst="rect">
                  <a:avLst/>
                </a:prstGeom>
              </p:spPr>
            </p:pic>
          </mc:Fallback>
        </mc:AlternateContent>
      </p:grpSp>
      <p:grpSp>
        <p:nvGrpSpPr>
          <p:cNvPr id="31" name="Group 30">
            <a:extLst>
              <a:ext uri="{FF2B5EF4-FFF2-40B4-BE49-F238E27FC236}">
                <a16:creationId xmlns:a16="http://schemas.microsoft.com/office/drawing/2014/main" id="{38056873-444C-54E6-E0F1-F849E763F7DE}"/>
              </a:ext>
            </a:extLst>
          </p:cNvPr>
          <p:cNvGrpSpPr/>
          <p:nvPr/>
        </p:nvGrpSpPr>
        <p:grpSpPr>
          <a:xfrm>
            <a:off x="8636862" y="5247046"/>
            <a:ext cx="254520" cy="120960"/>
            <a:chOff x="8636862" y="5247046"/>
            <a:chExt cx="254520" cy="120960"/>
          </a:xfrm>
        </p:grpSpPr>
        <mc:AlternateContent xmlns:mc="http://schemas.openxmlformats.org/markup-compatibility/2006" xmlns:p14="http://schemas.microsoft.com/office/powerpoint/2010/main">
          <mc:Choice Requires="p14">
            <p:contentPart p14:bwMode="auto" r:id="rId35">
              <p14:nvContentPartPr>
                <p14:cNvPr id="17" name="Ink 16">
                  <a:extLst>
                    <a:ext uri="{FF2B5EF4-FFF2-40B4-BE49-F238E27FC236}">
                      <a16:creationId xmlns:a16="http://schemas.microsoft.com/office/drawing/2014/main" id="{85E00A76-7612-CAC7-5EC9-82F52721BDFD}"/>
                    </a:ext>
                  </a:extLst>
                </p14:cNvPr>
                <p14:cNvContentPartPr/>
                <p14:nvPr/>
              </p14:nvContentPartPr>
              <p14:xfrm>
                <a:off x="8807502" y="5247046"/>
                <a:ext cx="83880" cy="120960"/>
              </p14:xfrm>
            </p:contentPart>
          </mc:Choice>
          <mc:Fallback xmlns="">
            <p:pic>
              <p:nvPicPr>
                <p:cNvPr id="17" name="Ink 16">
                  <a:extLst>
                    <a:ext uri="{FF2B5EF4-FFF2-40B4-BE49-F238E27FC236}">
                      <a16:creationId xmlns:a16="http://schemas.microsoft.com/office/drawing/2014/main" id="{85E00A76-7612-CAC7-5EC9-82F52721BDFD}"/>
                    </a:ext>
                  </a:extLst>
                </p:cNvPr>
                <p:cNvPicPr/>
                <p:nvPr/>
              </p:nvPicPr>
              <p:blipFill>
                <a:blip r:embed="rId36"/>
                <a:stretch>
                  <a:fillRect/>
                </a:stretch>
              </p:blipFill>
              <p:spPr>
                <a:xfrm>
                  <a:off x="8803182" y="5242726"/>
                  <a:ext cx="925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18" name="Ink 17">
                  <a:extLst>
                    <a:ext uri="{FF2B5EF4-FFF2-40B4-BE49-F238E27FC236}">
                      <a16:creationId xmlns:a16="http://schemas.microsoft.com/office/drawing/2014/main" id="{DBC88803-33F2-B065-F2A6-8D2DA5C064ED}"/>
                    </a:ext>
                  </a:extLst>
                </p14:cNvPr>
                <p14:cNvContentPartPr/>
                <p14:nvPr/>
              </p14:nvContentPartPr>
              <p14:xfrm>
                <a:off x="8880582" y="5303926"/>
                <a:ext cx="360" cy="360"/>
              </p14:xfrm>
            </p:contentPart>
          </mc:Choice>
          <mc:Fallback xmlns="">
            <p:pic>
              <p:nvPicPr>
                <p:cNvPr id="18" name="Ink 17">
                  <a:extLst>
                    <a:ext uri="{FF2B5EF4-FFF2-40B4-BE49-F238E27FC236}">
                      <a16:creationId xmlns:a16="http://schemas.microsoft.com/office/drawing/2014/main" id="{DBC88803-33F2-B065-F2A6-8D2DA5C064ED}"/>
                    </a:ext>
                  </a:extLst>
                </p:cNvPr>
                <p:cNvPicPr/>
                <p:nvPr/>
              </p:nvPicPr>
              <p:blipFill>
                <a:blip r:embed="rId38"/>
                <a:stretch>
                  <a:fillRect/>
                </a:stretch>
              </p:blipFill>
              <p:spPr>
                <a:xfrm>
                  <a:off x="8876262" y="5299606"/>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9" name="Ink 18">
                  <a:extLst>
                    <a:ext uri="{FF2B5EF4-FFF2-40B4-BE49-F238E27FC236}">
                      <a16:creationId xmlns:a16="http://schemas.microsoft.com/office/drawing/2014/main" id="{312448DD-886A-21E6-6700-54C9DEFFD5EF}"/>
                    </a:ext>
                  </a:extLst>
                </p14:cNvPr>
                <p14:cNvContentPartPr/>
                <p14:nvPr/>
              </p14:nvContentPartPr>
              <p14:xfrm>
                <a:off x="8739102" y="5295646"/>
                <a:ext cx="150480" cy="6840"/>
              </p14:xfrm>
            </p:contentPart>
          </mc:Choice>
          <mc:Fallback xmlns="">
            <p:pic>
              <p:nvPicPr>
                <p:cNvPr id="19" name="Ink 18">
                  <a:extLst>
                    <a:ext uri="{FF2B5EF4-FFF2-40B4-BE49-F238E27FC236}">
                      <a16:creationId xmlns:a16="http://schemas.microsoft.com/office/drawing/2014/main" id="{312448DD-886A-21E6-6700-54C9DEFFD5EF}"/>
                    </a:ext>
                  </a:extLst>
                </p:cNvPr>
                <p:cNvPicPr/>
                <p:nvPr/>
              </p:nvPicPr>
              <p:blipFill>
                <a:blip r:embed="rId40"/>
                <a:stretch>
                  <a:fillRect/>
                </a:stretch>
              </p:blipFill>
              <p:spPr>
                <a:xfrm>
                  <a:off x="8734782" y="5291326"/>
                  <a:ext cx="1591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Ink 29">
                  <a:extLst>
                    <a:ext uri="{FF2B5EF4-FFF2-40B4-BE49-F238E27FC236}">
                      <a16:creationId xmlns:a16="http://schemas.microsoft.com/office/drawing/2014/main" id="{ADF722F0-302E-ACC2-A813-F108AE60AE49}"/>
                    </a:ext>
                  </a:extLst>
                </p14:cNvPr>
                <p14:cNvContentPartPr/>
                <p14:nvPr/>
              </p14:nvContentPartPr>
              <p14:xfrm>
                <a:off x="8636862" y="5295646"/>
                <a:ext cx="109440" cy="7920"/>
              </p14:xfrm>
            </p:contentPart>
          </mc:Choice>
          <mc:Fallback xmlns="">
            <p:pic>
              <p:nvPicPr>
                <p:cNvPr id="30" name="Ink 29">
                  <a:extLst>
                    <a:ext uri="{FF2B5EF4-FFF2-40B4-BE49-F238E27FC236}">
                      <a16:creationId xmlns:a16="http://schemas.microsoft.com/office/drawing/2014/main" id="{ADF722F0-302E-ACC2-A813-F108AE60AE49}"/>
                    </a:ext>
                  </a:extLst>
                </p:cNvPr>
                <p:cNvPicPr/>
                <p:nvPr/>
              </p:nvPicPr>
              <p:blipFill>
                <a:blip r:embed="rId42"/>
                <a:stretch>
                  <a:fillRect/>
                </a:stretch>
              </p:blipFill>
              <p:spPr>
                <a:xfrm>
                  <a:off x="8632542" y="5291326"/>
                  <a:ext cx="118080" cy="16560"/>
                </a:xfrm>
                <a:prstGeom prst="rect">
                  <a:avLst/>
                </a:prstGeom>
              </p:spPr>
            </p:pic>
          </mc:Fallback>
        </mc:AlternateContent>
      </p:grpSp>
      <p:grpSp>
        <p:nvGrpSpPr>
          <p:cNvPr id="45" name="Group 44">
            <a:extLst>
              <a:ext uri="{FF2B5EF4-FFF2-40B4-BE49-F238E27FC236}">
                <a16:creationId xmlns:a16="http://schemas.microsoft.com/office/drawing/2014/main" id="{CB2768EE-788E-7651-BB97-430C600D4643}"/>
              </a:ext>
            </a:extLst>
          </p:cNvPr>
          <p:cNvGrpSpPr/>
          <p:nvPr/>
        </p:nvGrpSpPr>
        <p:grpSpPr>
          <a:xfrm>
            <a:off x="7928984" y="4303621"/>
            <a:ext cx="880200" cy="221040"/>
            <a:chOff x="7928984" y="4303621"/>
            <a:chExt cx="880200" cy="221040"/>
          </a:xfrm>
        </p:grpSpPr>
        <mc:AlternateContent xmlns:mc="http://schemas.openxmlformats.org/markup-compatibility/2006" xmlns:p14="http://schemas.microsoft.com/office/powerpoint/2010/main">
          <mc:Choice Requires="p14">
            <p:contentPart p14:bwMode="auto" r:id="rId43">
              <p14:nvContentPartPr>
                <p14:cNvPr id="32" name="Ink 31">
                  <a:extLst>
                    <a:ext uri="{FF2B5EF4-FFF2-40B4-BE49-F238E27FC236}">
                      <a16:creationId xmlns:a16="http://schemas.microsoft.com/office/drawing/2014/main" id="{D78D8654-BC80-BFF1-198A-2D894D73170E}"/>
                    </a:ext>
                  </a:extLst>
                </p14:cNvPr>
                <p14:cNvContentPartPr/>
                <p14:nvPr/>
              </p14:nvContentPartPr>
              <p14:xfrm>
                <a:off x="8701184" y="4303621"/>
                <a:ext cx="108000" cy="179640"/>
              </p14:xfrm>
            </p:contentPart>
          </mc:Choice>
          <mc:Fallback xmlns="">
            <p:pic>
              <p:nvPicPr>
                <p:cNvPr id="32" name="Ink 31">
                  <a:extLst>
                    <a:ext uri="{FF2B5EF4-FFF2-40B4-BE49-F238E27FC236}">
                      <a16:creationId xmlns:a16="http://schemas.microsoft.com/office/drawing/2014/main" id="{D78D8654-BC80-BFF1-198A-2D894D73170E}"/>
                    </a:ext>
                  </a:extLst>
                </p:cNvPr>
                <p:cNvPicPr/>
                <p:nvPr/>
              </p:nvPicPr>
              <p:blipFill>
                <a:blip r:embed="rId44"/>
                <a:stretch>
                  <a:fillRect/>
                </a:stretch>
              </p:blipFill>
              <p:spPr>
                <a:xfrm>
                  <a:off x="8696864" y="4299301"/>
                  <a:ext cx="11664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3" name="Ink 32">
                  <a:extLst>
                    <a:ext uri="{FF2B5EF4-FFF2-40B4-BE49-F238E27FC236}">
                      <a16:creationId xmlns:a16="http://schemas.microsoft.com/office/drawing/2014/main" id="{A31C0B22-C595-2430-5F35-C622D576CAC0}"/>
                    </a:ext>
                  </a:extLst>
                </p14:cNvPr>
                <p14:cNvContentPartPr/>
                <p14:nvPr/>
              </p14:nvContentPartPr>
              <p14:xfrm>
                <a:off x="8598584" y="4369501"/>
                <a:ext cx="190080" cy="29880"/>
              </p14:xfrm>
            </p:contentPart>
          </mc:Choice>
          <mc:Fallback xmlns="">
            <p:pic>
              <p:nvPicPr>
                <p:cNvPr id="33" name="Ink 32">
                  <a:extLst>
                    <a:ext uri="{FF2B5EF4-FFF2-40B4-BE49-F238E27FC236}">
                      <a16:creationId xmlns:a16="http://schemas.microsoft.com/office/drawing/2014/main" id="{A31C0B22-C595-2430-5F35-C622D576CAC0}"/>
                    </a:ext>
                  </a:extLst>
                </p:cNvPr>
                <p:cNvPicPr/>
                <p:nvPr/>
              </p:nvPicPr>
              <p:blipFill>
                <a:blip r:embed="rId46"/>
                <a:stretch>
                  <a:fillRect/>
                </a:stretch>
              </p:blipFill>
              <p:spPr>
                <a:xfrm>
                  <a:off x="8594264" y="4365181"/>
                  <a:ext cx="19872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5" name="Ink 34">
                  <a:extLst>
                    <a:ext uri="{FF2B5EF4-FFF2-40B4-BE49-F238E27FC236}">
                      <a16:creationId xmlns:a16="http://schemas.microsoft.com/office/drawing/2014/main" id="{7574CE22-E06F-42EB-4D31-E012B7749133}"/>
                    </a:ext>
                  </a:extLst>
                </p14:cNvPr>
                <p14:cNvContentPartPr/>
                <p14:nvPr/>
              </p14:nvContentPartPr>
              <p14:xfrm>
                <a:off x="7928984" y="4343221"/>
                <a:ext cx="72360" cy="181440"/>
              </p14:xfrm>
            </p:contentPart>
          </mc:Choice>
          <mc:Fallback xmlns="">
            <p:pic>
              <p:nvPicPr>
                <p:cNvPr id="35" name="Ink 34">
                  <a:extLst>
                    <a:ext uri="{FF2B5EF4-FFF2-40B4-BE49-F238E27FC236}">
                      <a16:creationId xmlns:a16="http://schemas.microsoft.com/office/drawing/2014/main" id="{7574CE22-E06F-42EB-4D31-E012B7749133}"/>
                    </a:ext>
                  </a:extLst>
                </p:cNvPr>
                <p:cNvPicPr/>
                <p:nvPr/>
              </p:nvPicPr>
              <p:blipFill>
                <a:blip r:embed="rId48"/>
                <a:stretch>
                  <a:fillRect/>
                </a:stretch>
              </p:blipFill>
              <p:spPr>
                <a:xfrm>
                  <a:off x="7924664" y="4338901"/>
                  <a:ext cx="810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6" name="Ink 35">
                  <a:extLst>
                    <a:ext uri="{FF2B5EF4-FFF2-40B4-BE49-F238E27FC236}">
                      <a16:creationId xmlns:a16="http://schemas.microsoft.com/office/drawing/2014/main" id="{B79C3ADF-2D1D-52A8-FA48-70B99CB2CDC6}"/>
                    </a:ext>
                  </a:extLst>
                </p14:cNvPr>
                <p14:cNvContentPartPr/>
                <p14:nvPr/>
              </p14:nvContentPartPr>
              <p14:xfrm>
                <a:off x="8022584" y="4414501"/>
                <a:ext cx="69120" cy="81000"/>
              </p14:xfrm>
            </p:contentPart>
          </mc:Choice>
          <mc:Fallback xmlns="">
            <p:pic>
              <p:nvPicPr>
                <p:cNvPr id="36" name="Ink 35">
                  <a:extLst>
                    <a:ext uri="{FF2B5EF4-FFF2-40B4-BE49-F238E27FC236}">
                      <a16:creationId xmlns:a16="http://schemas.microsoft.com/office/drawing/2014/main" id="{B79C3ADF-2D1D-52A8-FA48-70B99CB2CDC6}"/>
                    </a:ext>
                  </a:extLst>
                </p:cNvPr>
                <p:cNvPicPr/>
                <p:nvPr/>
              </p:nvPicPr>
              <p:blipFill>
                <a:blip r:embed="rId50"/>
                <a:stretch>
                  <a:fillRect/>
                </a:stretch>
              </p:blipFill>
              <p:spPr>
                <a:xfrm>
                  <a:off x="8018264" y="4410181"/>
                  <a:ext cx="777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7" name="Ink 36">
                  <a:extLst>
                    <a:ext uri="{FF2B5EF4-FFF2-40B4-BE49-F238E27FC236}">
                      <a16:creationId xmlns:a16="http://schemas.microsoft.com/office/drawing/2014/main" id="{724BBC08-BA86-0619-7F0E-1A91B026F5DA}"/>
                    </a:ext>
                  </a:extLst>
                </p14:cNvPr>
                <p14:cNvContentPartPr/>
                <p14:nvPr/>
              </p14:nvContentPartPr>
              <p14:xfrm>
                <a:off x="8112584" y="4390381"/>
                <a:ext cx="56520" cy="87480"/>
              </p14:xfrm>
            </p:contentPart>
          </mc:Choice>
          <mc:Fallback xmlns="">
            <p:pic>
              <p:nvPicPr>
                <p:cNvPr id="37" name="Ink 36">
                  <a:extLst>
                    <a:ext uri="{FF2B5EF4-FFF2-40B4-BE49-F238E27FC236}">
                      <a16:creationId xmlns:a16="http://schemas.microsoft.com/office/drawing/2014/main" id="{724BBC08-BA86-0619-7F0E-1A91B026F5DA}"/>
                    </a:ext>
                  </a:extLst>
                </p:cNvPr>
                <p:cNvPicPr/>
                <p:nvPr/>
              </p:nvPicPr>
              <p:blipFill>
                <a:blip r:embed="rId52"/>
                <a:stretch>
                  <a:fillRect/>
                </a:stretch>
              </p:blipFill>
              <p:spPr>
                <a:xfrm>
                  <a:off x="8108264" y="4386061"/>
                  <a:ext cx="6516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8" name="Ink 37">
                  <a:extLst>
                    <a:ext uri="{FF2B5EF4-FFF2-40B4-BE49-F238E27FC236}">
                      <a16:creationId xmlns:a16="http://schemas.microsoft.com/office/drawing/2014/main" id="{B3250241-3C45-E01D-DDE9-481DDCF339DC}"/>
                    </a:ext>
                  </a:extLst>
                </p14:cNvPr>
                <p14:cNvContentPartPr/>
                <p14:nvPr/>
              </p14:nvContentPartPr>
              <p14:xfrm>
                <a:off x="8171624" y="4390741"/>
                <a:ext cx="37440" cy="66960"/>
              </p14:xfrm>
            </p:contentPart>
          </mc:Choice>
          <mc:Fallback xmlns="">
            <p:pic>
              <p:nvPicPr>
                <p:cNvPr id="38" name="Ink 37">
                  <a:extLst>
                    <a:ext uri="{FF2B5EF4-FFF2-40B4-BE49-F238E27FC236}">
                      <a16:creationId xmlns:a16="http://schemas.microsoft.com/office/drawing/2014/main" id="{B3250241-3C45-E01D-DDE9-481DDCF339DC}"/>
                    </a:ext>
                  </a:extLst>
                </p:cNvPr>
                <p:cNvPicPr/>
                <p:nvPr/>
              </p:nvPicPr>
              <p:blipFill>
                <a:blip r:embed="rId54"/>
                <a:stretch>
                  <a:fillRect/>
                </a:stretch>
              </p:blipFill>
              <p:spPr>
                <a:xfrm>
                  <a:off x="8167304" y="4386421"/>
                  <a:ext cx="460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9" name="Ink 38">
                  <a:extLst>
                    <a:ext uri="{FF2B5EF4-FFF2-40B4-BE49-F238E27FC236}">
                      <a16:creationId xmlns:a16="http://schemas.microsoft.com/office/drawing/2014/main" id="{4867C854-6507-A920-106C-68E54DEFE75B}"/>
                    </a:ext>
                  </a:extLst>
                </p14:cNvPr>
                <p14:cNvContentPartPr/>
                <p14:nvPr/>
              </p14:nvContentPartPr>
              <p14:xfrm>
                <a:off x="8158304" y="4345381"/>
                <a:ext cx="11880" cy="5040"/>
              </p14:xfrm>
            </p:contentPart>
          </mc:Choice>
          <mc:Fallback xmlns="">
            <p:pic>
              <p:nvPicPr>
                <p:cNvPr id="39" name="Ink 38">
                  <a:extLst>
                    <a:ext uri="{FF2B5EF4-FFF2-40B4-BE49-F238E27FC236}">
                      <a16:creationId xmlns:a16="http://schemas.microsoft.com/office/drawing/2014/main" id="{4867C854-6507-A920-106C-68E54DEFE75B}"/>
                    </a:ext>
                  </a:extLst>
                </p:cNvPr>
                <p:cNvPicPr/>
                <p:nvPr/>
              </p:nvPicPr>
              <p:blipFill>
                <a:blip r:embed="rId56"/>
                <a:stretch>
                  <a:fillRect/>
                </a:stretch>
              </p:blipFill>
              <p:spPr>
                <a:xfrm>
                  <a:off x="8153984" y="4341061"/>
                  <a:ext cx="205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0" name="Ink 39">
                  <a:extLst>
                    <a:ext uri="{FF2B5EF4-FFF2-40B4-BE49-F238E27FC236}">
                      <a16:creationId xmlns:a16="http://schemas.microsoft.com/office/drawing/2014/main" id="{7DAC2E54-ADBC-E229-FF03-DA5E687981BE}"/>
                    </a:ext>
                  </a:extLst>
                </p14:cNvPr>
                <p14:cNvContentPartPr/>
                <p14:nvPr/>
              </p14:nvContentPartPr>
              <p14:xfrm>
                <a:off x="8232104" y="4322341"/>
                <a:ext cx="48600" cy="132120"/>
              </p14:xfrm>
            </p:contentPart>
          </mc:Choice>
          <mc:Fallback xmlns="">
            <p:pic>
              <p:nvPicPr>
                <p:cNvPr id="40" name="Ink 39">
                  <a:extLst>
                    <a:ext uri="{FF2B5EF4-FFF2-40B4-BE49-F238E27FC236}">
                      <a16:creationId xmlns:a16="http://schemas.microsoft.com/office/drawing/2014/main" id="{7DAC2E54-ADBC-E229-FF03-DA5E687981BE}"/>
                    </a:ext>
                  </a:extLst>
                </p:cNvPr>
                <p:cNvPicPr/>
                <p:nvPr/>
              </p:nvPicPr>
              <p:blipFill>
                <a:blip r:embed="rId58"/>
                <a:stretch>
                  <a:fillRect/>
                </a:stretch>
              </p:blipFill>
              <p:spPr>
                <a:xfrm>
                  <a:off x="8227784" y="4318021"/>
                  <a:ext cx="572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Ink 40">
                  <a:extLst>
                    <a:ext uri="{FF2B5EF4-FFF2-40B4-BE49-F238E27FC236}">
                      <a16:creationId xmlns:a16="http://schemas.microsoft.com/office/drawing/2014/main" id="{1EC0AB6F-65E9-AD16-CD1E-B1ADB091C6D0}"/>
                    </a:ext>
                  </a:extLst>
                </p14:cNvPr>
                <p14:cNvContentPartPr/>
                <p14:nvPr/>
              </p14:nvContentPartPr>
              <p14:xfrm>
                <a:off x="8237864" y="4382101"/>
                <a:ext cx="48960" cy="30600"/>
              </p14:xfrm>
            </p:contentPart>
          </mc:Choice>
          <mc:Fallback xmlns="">
            <p:pic>
              <p:nvPicPr>
                <p:cNvPr id="41" name="Ink 40">
                  <a:extLst>
                    <a:ext uri="{FF2B5EF4-FFF2-40B4-BE49-F238E27FC236}">
                      <a16:creationId xmlns:a16="http://schemas.microsoft.com/office/drawing/2014/main" id="{1EC0AB6F-65E9-AD16-CD1E-B1ADB091C6D0}"/>
                    </a:ext>
                  </a:extLst>
                </p:cNvPr>
                <p:cNvPicPr/>
                <p:nvPr/>
              </p:nvPicPr>
              <p:blipFill>
                <a:blip r:embed="rId60"/>
                <a:stretch>
                  <a:fillRect/>
                </a:stretch>
              </p:blipFill>
              <p:spPr>
                <a:xfrm>
                  <a:off x="8233544" y="4377781"/>
                  <a:ext cx="5760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Ink 41">
                  <a:extLst>
                    <a:ext uri="{FF2B5EF4-FFF2-40B4-BE49-F238E27FC236}">
                      <a16:creationId xmlns:a16="http://schemas.microsoft.com/office/drawing/2014/main" id="{E50F36CE-A0E5-1875-E495-869DCC437250}"/>
                    </a:ext>
                  </a:extLst>
                </p14:cNvPr>
                <p14:cNvContentPartPr/>
                <p14:nvPr/>
              </p14:nvContentPartPr>
              <p14:xfrm>
                <a:off x="8274584" y="4340341"/>
                <a:ext cx="60120" cy="93600"/>
              </p14:xfrm>
            </p:contentPart>
          </mc:Choice>
          <mc:Fallback xmlns="">
            <p:pic>
              <p:nvPicPr>
                <p:cNvPr id="42" name="Ink 41">
                  <a:extLst>
                    <a:ext uri="{FF2B5EF4-FFF2-40B4-BE49-F238E27FC236}">
                      <a16:creationId xmlns:a16="http://schemas.microsoft.com/office/drawing/2014/main" id="{E50F36CE-A0E5-1875-E495-869DCC437250}"/>
                    </a:ext>
                  </a:extLst>
                </p:cNvPr>
                <p:cNvPicPr/>
                <p:nvPr/>
              </p:nvPicPr>
              <p:blipFill>
                <a:blip r:embed="rId62"/>
                <a:stretch>
                  <a:fillRect/>
                </a:stretch>
              </p:blipFill>
              <p:spPr>
                <a:xfrm>
                  <a:off x="8270264" y="4336021"/>
                  <a:ext cx="6876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Ink 42">
                  <a:extLst>
                    <a:ext uri="{FF2B5EF4-FFF2-40B4-BE49-F238E27FC236}">
                      <a16:creationId xmlns:a16="http://schemas.microsoft.com/office/drawing/2014/main" id="{09508E02-F585-12F3-B351-7C914AD36F1A}"/>
                    </a:ext>
                  </a:extLst>
                </p14:cNvPr>
                <p14:cNvContentPartPr/>
                <p14:nvPr/>
              </p14:nvContentPartPr>
              <p14:xfrm>
                <a:off x="8358104" y="4347541"/>
                <a:ext cx="55800" cy="85680"/>
              </p14:xfrm>
            </p:contentPart>
          </mc:Choice>
          <mc:Fallback xmlns="">
            <p:pic>
              <p:nvPicPr>
                <p:cNvPr id="43" name="Ink 42">
                  <a:extLst>
                    <a:ext uri="{FF2B5EF4-FFF2-40B4-BE49-F238E27FC236}">
                      <a16:creationId xmlns:a16="http://schemas.microsoft.com/office/drawing/2014/main" id="{09508E02-F585-12F3-B351-7C914AD36F1A}"/>
                    </a:ext>
                  </a:extLst>
                </p:cNvPr>
                <p:cNvPicPr/>
                <p:nvPr/>
              </p:nvPicPr>
              <p:blipFill>
                <a:blip r:embed="rId64"/>
                <a:stretch>
                  <a:fillRect/>
                </a:stretch>
              </p:blipFill>
              <p:spPr>
                <a:xfrm>
                  <a:off x="8353784" y="4343221"/>
                  <a:ext cx="644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Ink 43">
                  <a:extLst>
                    <a:ext uri="{FF2B5EF4-FFF2-40B4-BE49-F238E27FC236}">
                      <a16:creationId xmlns:a16="http://schemas.microsoft.com/office/drawing/2014/main" id="{2FDE2391-BD58-B32B-6737-69B845BF5613}"/>
                    </a:ext>
                  </a:extLst>
                </p14:cNvPr>
                <p14:cNvContentPartPr/>
                <p14:nvPr/>
              </p14:nvContentPartPr>
              <p14:xfrm>
                <a:off x="8451704" y="4327381"/>
                <a:ext cx="65520" cy="102240"/>
              </p14:xfrm>
            </p:contentPart>
          </mc:Choice>
          <mc:Fallback xmlns="">
            <p:pic>
              <p:nvPicPr>
                <p:cNvPr id="44" name="Ink 43">
                  <a:extLst>
                    <a:ext uri="{FF2B5EF4-FFF2-40B4-BE49-F238E27FC236}">
                      <a16:creationId xmlns:a16="http://schemas.microsoft.com/office/drawing/2014/main" id="{2FDE2391-BD58-B32B-6737-69B845BF5613}"/>
                    </a:ext>
                  </a:extLst>
                </p:cNvPr>
                <p:cNvPicPr/>
                <p:nvPr/>
              </p:nvPicPr>
              <p:blipFill>
                <a:blip r:embed="rId66"/>
                <a:stretch>
                  <a:fillRect/>
                </a:stretch>
              </p:blipFill>
              <p:spPr>
                <a:xfrm>
                  <a:off x="8447384" y="4323061"/>
                  <a:ext cx="74160" cy="110880"/>
                </a:xfrm>
                <a:prstGeom prst="rect">
                  <a:avLst/>
                </a:prstGeom>
              </p:spPr>
            </p:pic>
          </mc:Fallback>
        </mc:AlternateContent>
      </p:grpSp>
      <p:grpSp>
        <p:nvGrpSpPr>
          <p:cNvPr id="54" name="Group 53">
            <a:extLst>
              <a:ext uri="{FF2B5EF4-FFF2-40B4-BE49-F238E27FC236}">
                <a16:creationId xmlns:a16="http://schemas.microsoft.com/office/drawing/2014/main" id="{B7117A56-E919-F34F-058E-30183EE0775E}"/>
              </a:ext>
            </a:extLst>
          </p:cNvPr>
          <p:cNvGrpSpPr/>
          <p:nvPr/>
        </p:nvGrpSpPr>
        <p:grpSpPr>
          <a:xfrm>
            <a:off x="8574665" y="3091978"/>
            <a:ext cx="359640" cy="177840"/>
            <a:chOff x="8574665" y="3091978"/>
            <a:chExt cx="359640" cy="177840"/>
          </a:xfrm>
        </p:grpSpPr>
        <mc:AlternateContent xmlns:mc="http://schemas.openxmlformats.org/markup-compatibility/2006" xmlns:p14="http://schemas.microsoft.com/office/powerpoint/2010/main">
          <mc:Choice Requires="p14">
            <p:contentPart p14:bwMode="auto" r:id="rId67">
              <p14:nvContentPartPr>
                <p14:cNvPr id="46" name="Ink 45">
                  <a:extLst>
                    <a:ext uri="{FF2B5EF4-FFF2-40B4-BE49-F238E27FC236}">
                      <a16:creationId xmlns:a16="http://schemas.microsoft.com/office/drawing/2014/main" id="{FE0C8D9E-12D2-9D0A-EF7D-9469938FA76E}"/>
                    </a:ext>
                  </a:extLst>
                </p14:cNvPr>
                <p14:cNvContentPartPr/>
                <p14:nvPr/>
              </p14:nvContentPartPr>
              <p14:xfrm>
                <a:off x="8830265" y="3091978"/>
                <a:ext cx="104040" cy="177840"/>
              </p14:xfrm>
            </p:contentPart>
          </mc:Choice>
          <mc:Fallback xmlns="">
            <p:pic>
              <p:nvPicPr>
                <p:cNvPr id="46" name="Ink 45">
                  <a:extLst>
                    <a:ext uri="{FF2B5EF4-FFF2-40B4-BE49-F238E27FC236}">
                      <a16:creationId xmlns:a16="http://schemas.microsoft.com/office/drawing/2014/main" id="{FE0C8D9E-12D2-9D0A-EF7D-9469938FA76E}"/>
                    </a:ext>
                  </a:extLst>
                </p:cNvPr>
                <p:cNvPicPr/>
                <p:nvPr/>
              </p:nvPicPr>
              <p:blipFill>
                <a:blip r:embed="rId68"/>
                <a:stretch>
                  <a:fillRect/>
                </a:stretch>
              </p:blipFill>
              <p:spPr>
                <a:xfrm>
                  <a:off x="8825945" y="3087658"/>
                  <a:ext cx="1126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7" name="Ink 46">
                  <a:extLst>
                    <a:ext uri="{FF2B5EF4-FFF2-40B4-BE49-F238E27FC236}">
                      <a16:creationId xmlns:a16="http://schemas.microsoft.com/office/drawing/2014/main" id="{81782349-32A0-1ABE-06BD-FE73BEA59221}"/>
                    </a:ext>
                  </a:extLst>
                </p14:cNvPr>
                <p14:cNvContentPartPr/>
                <p14:nvPr/>
              </p14:nvContentPartPr>
              <p14:xfrm>
                <a:off x="8574665" y="3170098"/>
                <a:ext cx="341640" cy="11520"/>
              </p14:xfrm>
            </p:contentPart>
          </mc:Choice>
          <mc:Fallback xmlns="">
            <p:pic>
              <p:nvPicPr>
                <p:cNvPr id="47" name="Ink 46">
                  <a:extLst>
                    <a:ext uri="{FF2B5EF4-FFF2-40B4-BE49-F238E27FC236}">
                      <a16:creationId xmlns:a16="http://schemas.microsoft.com/office/drawing/2014/main" id="{81782349-32A0-1ABE-06BD-FE73BEA59221}"/>
                    </a:ext>
                  </a:extLst>
                </p:cNvPr>
                <p:cNvPicPr/>
                <p:nvPr/>
              </p:nvPicPr>
              <p:blipFill>
                <a:blip r:embed="rId70"/>
                <a:stretch>
                  <a:fillRect/>
                </a:stretch>
              </p:blipFill>
              <p:spPr>
                <a:xfrm>
                  <a:off x="8570345" y="3165778"/>
                  <a:ext cx="350280" cy="20160"/>
                </a:xfrm>
                <a:prstGeom prst="rect">
                  <a:avLst/>
                </a:prstGeom>
              </p:spPr>
            </p:pic>
          </mc:Fallback>
        </mc:AlternateContent>
      </p:grpSp>
      <p:grpSp>
        <p:nvGrpSpPr>
          <p:cNvPr id="53" name="Group 52">
            <a:extLst>
              <a:ext uri="{FF2B5EF4-FFF2-40B4-BE49-F238E27FC236}">
                <a16:creationId xmlns:a16="http://schemas.microsoft.com/office/drawing/2014/main" id="{9009320B-C627-C93D-954F-E715DACAA4A8}"/>
              </a:ext>
            </a:extLst>
          </p:cNvPr>
          <p:cNvGrpSpPr/>
          <p:nvPr/>
        </p:nvGrpSpPr>
        <p:grpSpPr>
          <a:xfrm>
            <a:off x="7940705" y="3046618"/>
            <a:ext cx="479520" cy="208800"/>
            <a:chOff x="7940705" y="3046618"/>
            <a:chExt cx="479520" cy="208800"/>
          </a:xfrm>
        </p:grpSpPr>
        <mc:AlternateContent xmlns:mc="http://schemas.openxmlformats.org/markup-compatibility/2006" xmlns:p14="http://schemas.microsoft.com/office/powerpoint/2010/main">
          <mc:Choice Requires="p14">
            <p:contentPart p14:bwMode="auto" r:id="rId71">
              <p14:nvContentPartPr>
                <p14:cNvPr id="48" name="Ink 47">
                  <a:extLst>
                    <a:ext uri="{FF2B5EF4-FFF2-40B4-BE49-F238E27FC236}">
                      <a16:creationId xmlns:a16="http://schemas.microsoft.com/office/drawing/2014/main" id="{1AF90F4A-DADB-FFFF-E092-E37FED961C0D}"/>
                    </a:ext>
                  </a:extLst>
                </p14:cNvPr>
                <p14:cNvContentPartPr/>
                <p14:nvPr/>
              </p14:nvContentPartPr>
              <p14:xfrm>
                <a:off x="7940705" y="3098098"/>
                <a:ext cx="78840" cy="152280"/>
              </p14:xfrm>
            </p:contentPart>
          </mc:Choice>
          <mc:Fallback xmlns="">
            <p:pic>
              <p:nvPicPr>
                <p:cNvPr id="48" name="Ink 47">
                  <a:extLst>
                    <a:ext uri="{FF2B5EF4-FFF2-40B4-BE49-F238E27FC236}">
                      <a16:creationId xmlns:a16="http://schemas.microsoft.com/office/drawing/2014/main" id="{1AF90F4A-DADB-FFFF-E092-E37FED961C0D}"/>
                    </a:ext>
                  </a:extLst>
                </p:cNvPr>
                <p:cNvPicPr/>
                <p:nvPr/>
              </p:nvPicPr>
              <p:blipFill>
                <a:blip r:embed="rId72"/>
                <a:stretch>
                  <a:fillRect/>
                </a:stretch>
              </p:blipFill>
              <p:spPr>
                <a:xfrm>
                  <a:off x="7936385" y="3093778"/>
                  <a:ext cx="8748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9" name="Ink 48">
                  <a:extLst>
                    <a:ext uri="{FF2B5EF4-FFF2-40B4-BE49-F238E27FC236}">
                      <a16:creationId xmlns:a16="http://schemas.microsoft.com/office/drawing/2014/main" id="{D84D7441-A0AF-0189-1A3D-8C2970B76FC8}"/>
                    </a:ext>
                  </a:extLst>
                </p14:cNvPr>
                <p14:cNvContentPartPr/>
                <p14:nvPr/>
              </p14:nvContentPartPr>
              <p14:xfrm>
                <a:off x="8050505" y="3135178"/>
                <a:ext cx="64800" cy="120240"/>
              </p14:xfrm>
            </p:contentPart>
          </mc:Choice>
          <mc:Fallback xmlns="">
            <p:pic>
              <p:nvPicPr>
                <p:cNvPr id="49" name="Ink 48">
                  <a:extLst>
                    <a:ext uri="{FF2B5EF4-FFF2-40B4-BE49-F238E27FC236}">
                      <a16:creationId xmlns:a16="http://schemas.microsoft.com/office/drawing/2014/main" id="{D84D7441-A0AF-0189-1A3D-8C2970B76FC8}"/>
                    </a:ext>
                  </a:extLst>
                </p:cNvPr>
                <p:cNvPicPr/>
                <p:nvPr/>
              </p:nvPicPr>
              <p:blipFill>
                <a:blip r:embed="rId74"/>
                <a:stretch>
                  <a:fillRect/>
                </a:stretch>
              </p:blipFill>
              <p:spPr>
                <a:xfrm>
                  <a:off x="8046185" y="3130858"/>
                  <a:ext cx="734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0" name="Ink 49">
                  <a:extLst>
                    <a:ext uri="{FF2B5EF4-FFF2-40B4-BE49-F238E27FC236}">
                      <a16:creationId xmlns:a16="http://schemas.microsoft.com/office/drawing/2014/main" id="{AE40726D-0F48-3EFB-DED4-B70B5A588945}"/>
                    </a:ext>
                  </a:extLst>
                </p14:cNvPr>
                <p14:cNvContentPartPr/>
                <p14:nvPr/>
              </p14:nvContentPartPr>
              <p14:xfrm>
                <a:off x="8153465" y="3122578"/>
                <a:ext cx="63000" cy="82080"/>
              </p14:xfrm>
            </p:contentPart>
          </mc:Choice>
          <mc:Fallback xmlns="">
            <p:pic>
              <p:nvPicPr>
                <p:cNvPr id="50" name="Ink 49">
                  <a:extLst>
                    <a:ext uri="{FF2B5EF4-FFF2-40B4-BE49-F238E27FC236}">
                      <a16:creationId xmlns:a16="http://schemas.microsoft.com/office/drawing/2014/main" id="{AE40726D-0F48-3EFB-DED4-B70B5A588945}"/>
                    </a:ext>
                  </a:extLst>
                </p:cNvPr>
                <p:cNvPicPr/>
                <p:nvPr/>
              </p:nvPicPr>
              <p:blipFill>
                <a:blip r:embed="rId76"/>
                <a:stretch>
                  <a:fillRect/>
                </a:stretch>
              </p:blipFill>
              <p:spPr>
                <a:xfrm>
                  <a:off x="8149145" y="3118258"/>
                  <a:ext cx="7164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1" name="Ink 50">
                  <a:extLst>
                    <a:ext uri="{FF2B5EF4-FFF2-40B4-BE49-F238E27FC236}">
                      <a16:creationId xmlns:a16="http://schemas.microsoft.com/office/drawing/2014/main" id="{573B33EE-90A0-D8E4-D499-2CC1BF5D52B7}"/>
                    </a:ext>
                  </a:extLst>
                </p14:cNvPr>
                <p14:cNvContentPartPr/>
                <p14:nvPr/>
              </p14:nvContentPartPr>
              <p14:xfrm>
                <a:off x="8234825" y="3117538"/>
                <a:ext cx="65520" cy="83880"/>
              </p14:xfrm>
            </p:contentPart>
          </mc:Choice>
          <mc:Fallback xmlns="">
            <p:pic>
              <p:nvPicPr>
                <p:cNvPr id="51" name="Ink 50">
                  <a:extLst>
                    <a:ext uri="{FF2B5EF4-FFF2-40B4-BE49-F238E27FC236}">
                      <a16:creationId xmlns:a16="http://schemas.microsoft.com/office/drawing/2014/main" id="{573B33EE-90A0-D8E4-D499-2CC1BF5D52B7}"/>
                    </a:ext>
                  </a:extLst>
                </p:cNvPr>
                <p:cNvPicPr/>
                <p:nvPr/>
              </p:nvPicPr>
              <p:blipFill>
                <a:blip r:embed="rId78"/>
                <a:stretch>
                  <a:fillRect/>
                </a:stretch>
              </p:blipFill>
              <p:spPr>
                <a:xfrm>
                  <a:off x="8230505" y="3113218"/>
                  <a:ext cx="74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2" name="Ink 51">
                  <a:extLst>
                    <a:ext uri="{FF2B5EF4-FFF2-40B4-BE49-F238E27FC236}">
                      <a16:creationId xmlns:a16="http://schemas.microsoft.com/office/drawing/2014/main" id="{212DC38A-25F8-3060-47CC-2622F401B5EF}"/>
                    </a:ext>
                  </a:extLst>
                </p14:cNvPr>
                <p14:cNvContentPartPr/>
                <p14:nvPr/>
              </p14:nvContentPartPr>
              <p14:xfrm>
                <a:off x="8319425" y="3046618"/>
                <a:ext cx="100800" cy="128880"/>
              </p14:xfrm>
            </p:contentPart>
          </mc:Choice>
          <mc:Fallback xmlns="">
            <p:pic>
              <p:nvPicPr>
                <p:cNvPr id="52" name="Ink 51">
                  <a:extLst>
                    <a:ext uri="{FF2B5EF4-FFF2-40B4-BE49-F238E27FC236}">
                      <a16:creationId xmlns:a16="http://schemas.microsoft.com/office/drawing/2014/main" id="{212DC38A-25F8-3060-47CC-2622F401B5EF}"/>
                    </a:ext>
                  </a:extLst>
                </p:cNvPr>
                <p:cNvPicPr/>
                <p:nvPr/>
              </p:nvPicPr>
              <p:blipFill>
                <a:blip r:embed="rId80"/>
                <a:stretch>
                  <a:fillRect/>
                </a:stretch>
              </p:blipFill>
              <p:spPr>
                <a:xfrm>
                  <a:off x="8315105" y="3042298"/>
                  <a:ext cx="109440" cy="137520"/>
                </a:xfrm>
                <a:prstGeom prst="rect">
                  <a:avLst/>
                </a:prstGeom>
              </p:spPr>
            </p:pic>
          </mc:Fallback>
        </mc:AlternateContent>
      </p:grpSp>
      <p:grpSp>
        <p:nvGrpSpPr>
          <p:cNvPr id="7168" name="Group 7167">
            <a:extLst>
              <a:ext uri="{FF2B5EF4-FFF2-40B4-BE49-F238E27FC236}">
                <a16:creationId xmlns:a16="http://schemas.microsoft.com/office/drawing/2014/main" id="{909FAEEA-CE72-041E-07CF-81A23658F271}"/>
              </a:ext>
            </a:extLst>
          </p:cNvPr>
          <p:cNvGrpSpPr/>
          <p:nvPr/>
        </p:nvGrpSpPr>
        <p:grpSpPr>
          <a:xfrm>
            <a:off x="7886922" y="2133101"/>
            <a:ext cx="1049760" cy="361440"/>
            <a:chOff x="7886922" y="2133101"/>
            <a:chExt cx="1049760" cy="361440"/>
          </a:xfrm>
        </p:grpSpPr>
        <mc:AlternateContent xmlns:mc="http://schemas.openxmlformats.org/markup-compatibility/2006" xmlns:p14="http://schemas.microsoft.com/office/powerpoint/2010/main">
          <mc:Choice Requires="p14">
            <p:contentPart p14:bwMode="auto" r:id="rId81">
              <p14:nvContentPartPr>
                <p14:cNvPr id="55" name="Ink 54">
                  <a:extLst>
                    <a:ext uri="{FF2B5EF4-FFF2-40B4-BE49-F238E27FC236}">
                      <a16:creationId xmlns:a16="http://schemas.microsoft.com/office/drawing/2014/main" id="{F197E1B6-2049-2733-1076-4403830CF584}"/>
                    </a:ext>
                  </a:extLst>
                </p14:cNvPr>
                <p14:cNvContentPartPr/>
                <p14:nvPr/>
              </p14:nvContentPartPr>
              <p14:xfrm>
                <a:off x="8850282" y="2133101"/>
                <a:ext cx="85680" cy="101520"/>
              </p14:xfrm>
            </p:contentPart>
          </mc:Choice>
          <mc:Fallback xmlns="">
            <p:pic>
              <p:nvPicPr>
                <p:cNvPr id="55" name="Ink 54">
                  <a:extLst>
                    <a:ext uri="{FF2B5EF4-FFF2-40B4-BE49-F238E27FC236}">
                      <a16:creationId xmlns:a16="http://schemas.microsoft.com/office/drawing/2014/main" id="{F197E1B6-2049-2733-1076-4403830CF584}"/>
                    </a:ext>
                  </a:extLst>
                </p:cNvPr>
                <p:cNvPicPr/>
                <p:nvPr/>
              </p:nvPicPr>
              <p:blipFill>
                <a:blip r:embed="rId82"/>
                <a:stretch>
                  <a:fillRect/>
                </a:stretch>
              </p:blipFill>
              <p:spPr>
                <a:xfrm>
                  <a:off x="8845962" y="2128781"/>
                  <a:ext cx="9432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Ink 55">
                  <a:extLst>
                    <a:ext uri="{FF2B5EF4-FFF2-40B4-BE49-F238E27FC236}">
                      <a16:creationId xmlns:a16="http://schemas.microsoft.com/office/drawing/2014/main" id="{7E2F3F3D-B9AD-0BE0-CCB3-C52C5BF0403C}"/>
                    </a:ext>
                  </a:extLst>
                </p14:cNvPr>
                <p14:cNvContentPartPr/>
                <p14:nvPr/>
              </p14:nvContentPartPr>
              <p14:xfrm>
                <a:off x="8346642" y="2179901"/>
                <a:ext cx="590040" cy="314640"/>
              </p14:xfrm>
            </p:contentPart>
          </mc:Choice>
          <mc:Fallback xmlns="">
            <p:pic>
              <p:nvPicPr>
                <p:cNvPr id="56" name="Ink 55">
                  <a:extLst>
                    <a:ext uri="{FF2B5EF4-FFF2-40B4-BE49-F238E27FC236}">
                      <a16:creationId xmlns:a16="http://schemas.microsoft.com/office/drawing/2014/main" id="{7E2F3F3D-B9AD-0BE0-CCB3-C52C5BF0403C}"/>
                    </a:ext>
                  </a:extLst>
                </p:cNvPr>
                <p:cNvPicPr/>
                <p:nvPr/>
              </p:nvPicPr>
              <p:blipFill>
                <a:blip r:embed="rId84"/>
                <a:stretch>
                  <a:fillRect/>
                </a:stretch>
              </p:blipFill>
              <p:spPr>
                <a:xfrm>
                  <a:off x="8342322" y="2175581"/>
                  <a:ext cx="59868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8" name="Ink 57">
                  <a:extLst>
                    <a:ext uri="{FF2B5EF4-FFF2-40B4-BE49-F238E27FC236}">
                      <a16:creationId xmlns:a16="http://schemas.microsoft.com/office/drawing/2014/main" id="{BC7B3DA5-3D9D-CDAD-7BC2-97EF3E132A15}"/>
                    </a:ext>
                  </a:extLst>
                </p14:cNvPr>
                <p14:cNvContentPartPr/>
                <p14:nvPr/>
              </p14:nvContentPartPr>
              <p14:xfrm>
                <a:off x="7886922" y="2222741"/>
                <a:ext cx="76320" cy="138240"/>
              </p14:xfrm>
            </p:contentPart>
          </mc:Choice>
          <mc:Fallback xmlns="">
            <p:pic>
              <p:nvPicPr>
                <p:cNvPr id="58" name="Ink 57">
                  <a:extLst>
                    <a:ext uri="{FF2B5EF4-FFF2-40B4-BE49-F238E27FC236}">
                      <a16:creationId xmlns:a16="http://schemas.microsoft.com/office/drawing/2014/main" id="{BC7B3DA5-3D9D-CDAD-7BC2-97EF3E132A15}"/>
                    </a:ext>
                  </a:extLst>
                </p:cNvPr>
                <p:cNvPicPr/>
                <p:nvPr/>
              </p:nvPicPr>
              <p:blipFill>
                <a:blip r:embed="rId86"/>
                <a:stretch>
                  <a:fillRect/>
                </a:stretch>
              </p:blipFill>
              <p:spPr>
                <a:xfrm>
                  <a:off x="7882602" y="2218421"/>
                  <a:ext cx="849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9" name="Ink 58">
                  <a:extLst>
                    <a:ext uri="{FF2B5EF4-FFF2-40B4-BE49-F238E27FC236}">
                      <a16:creationId xmlns:a16="http://schemas.microsoft.com/office/drawing/2014/main" id="{B622BA52-C69B-C48A-59B8-4BBC3B1AB949}"/>
                    </a:ext>
                  </a:extLst>
                </p14:cNvPr>
                <p14:cNvContentPartPr/>
                <p14:nvPr/>
              </p14:nvContentPartPr>
              <p14:xfrm>
                <a:off x="7997802" y="2259461"/>
                <a:ext cx="51840" cy="92520"/>
              </p14:xfrm>
            </p:contentPart>
          </mc:Choice>
          <mc:Fallback xmlns="">
            <p:pic>
              <p:nvPicPr>
                <p:cNvPr id="59" name="Ink 58">
                  <a:extLst>
                    <a:ext uri="{FF2B5EF4-FFF2-40B4-BE49-F238E27FC236}">
                      <a16:creationId xmlns:a16="http://schemas.microsoft.com/office/drawing/2014/main" id="{B622BA52-C69B-C48A-59B8-4BBC3B1AB949}"/>
                    </a:ext>
                  </a:extLst>
                </p:cNvPr>
                <p:cNvPicPr/>
                <p:nvPr/>
              </p:nvPicPr>
              <p:blipFill>
                <a:blip r:embed="rId88"/>
                <a:stretch>
                  <a:fillRect/>
                </a:stretch>
              </p:blipFill>
              <p:spPr>
                <a:xfrm>
                  <a:off x="7993482" y="2255141"/>
                  <a:ext cx="604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0" name="Ink 59">
                  <a:extLst>
                    <a:ext uri="{FF2B5EF4-FFF2-40B4-BE49-F238E27FC236}">
                      <a16:creationId xmlns:a16="http://schemas.microsoft.com/office/drawing/2014/main" id="{DC8DE8D9-DB96-A718-9B56-2510D8E4106D}"/>
                    </a:ext>
                  </a:extLst>
                </p14:cNvPr>
                <p14:cNvContentPartPr/>
                <p14:nvPr/>
              </p14:nvContentPartPr>
              <p14:xfrm>
                <a:off x="8082042" y="2264501"/>
                <a:ext cx="52920" cy="78480"/>
              </p14:xfrm>
            </p:contentPart>
          </mc:Choice>
          <mc:Fallback xmlns="">
            <p:pic>
              <p:nvPicPr>
                <p:cNvPr id="60" name="Ink 59">
                  <a:extLst>
                    <a:ext uri="{FF2B5EF4-FFF2-40B4-BE49-F238E27FC236}">
                      <a16:creationId xmlns:a16="http://schemas.microsoft.com/office/drawing/2014/main" id="{DC8DE8D9-DB96-A718-9B56-2510D8E4106D}"/>
                    </a:ext>
                  </a:extLst>
                </p:cNvPr>
                <p:cNvPicPr/>
                <p:nvPr/>
              </p:nvPicPr>
              <p:blipFill>
                <a:blip r:embed="rId90"/>
                <a:stretch>
                  <a:fillRect/>
                </a:stretch>
              </p:blipFill>
              <p:spPr>
                <a:xfrm>
                  <a:off x="8077722" y="2260181"/>
                  <a:ext cx="61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1" name="Ink 60">
                  <a:extLst>
                    <a:ext uri="{FF2B5EF4-FFF2-40B4-BE49-F238E27FC236}">
                      <a16:creationId xmlns:a16="http://schemas.microsoft.com/office/drawing/2014/main" id="{2795F05A-C14D-652C-7C14-F5E04D510069}"/>
                    </a:ext>
                  </a:extLst>
                </p14:cNvPr>
                <p14:cNvContentPartPr/>
                <p14:nvPr/>
              </p14:nvContentPartPr>
              <p14:xfrm>
                <a:off x="8161602" y="2228141"/>
                <a:ext cx="21240" cy="122040"/>
              </p14:xfrm>
            </p:contentPart>
          </mc:Choice>
          <mc:Fallback xmlns="">
            <p:pic>
              <p:nvPicPr>
                <p:cNvPr id="61" name="Ink 60">
                  <a:extLst>
                    <a:ext uri="{FF2B5EF4-FFF2-40B4-BE49-F238E27FC236}">
                      <a16:creationId xmlns:a16="http://schemas.microsoft.com/office/drawing/2014/main" id="{2795F05A-C14D-652C-7C14-F5E04D510069}"/>
                    </a:ext>
                  </a:extLst>
                </p:cNvPr>
                <p:cNvPicPr/>
                <p:nvPr/>
              </p:nvPicPr>
              <p:blipFill>
                <a:blip r:embed="rId92"/>
                <a:stretch>
                  <a:fillRect/>
                </a:stretch>
              </p:blipFill>
              <p:spPr>
                <a:xfrm>
                  <a:off x="8157282" y="2223821"/>
                  <a:ext cx="298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2" name="Ink 61">
                  <a:extLst>
                    <a:ext uri="{FF2B5EF4-FFF2-40B4-BE49-F238E27FC236}">
                      <a16:creationId xmlns:a16="http://schemas.microsoft.com/office/drawing/2014/main" id="{2872E5AF-16F3-F528-6FB5-E38513A97A0F}"/>
                    </a:ext>
                  </a:extLst>
                </p14:cNvPr>
                <p14:cNvContentPartPr/>
                <p14:nvPr/>
              </p14:nvContentPartPr>
              <p14:xfrm>
                <a:off x="8187162" y="2293661"/>
                <a:ext cx="68400" cy="46080"/>
              </p14:xfrm>
            </p:contentPart>
          </mc:Choice>
          <mc:Fallback xmlns="">
            <p:pic>
              <p:nvPicPr>
                <p:cNvPr id="62" name="Ink 61">
                  <a:extLst>
                    <a:ext uri="{FF2B5EF4-FFF2-40B4-BE49-F238E27FC236}">
                      <a16:creationId xmlns:a16="http://schemas.microsoft.com/office/drawing/2014/main" id="{2872E5AF-16F3-F528-6FB5-E38513A97A0F}"/>
                    </a:ext>
                  </a:extLst>
                </p:cNvPr>
                <p:cNvPicPr/>
                <p:nvPr/>
              </p:nvPicPr>
              <p:blipFill>
                <a:blip r:embed="rId94"/>
                <a:stretch>
                  <a:fillRect/>
                </a:stretch>
              </p:blipFill>
              <p:spPr>
                <a:xfrm>
                  <a:off x="8182842" y="2289341"/>
                  <a:ext cx="77040" cy="547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3" name="Ink 62">
                  <a:extLst>
                    <a:ext uri="{FF2B5EF4-FFF2-40B4-BE49-F238E27FC236}">
                      <a16:creationId xmlns:a16="http://schemas.microsoft.com/office/drawing/2014/main" id="{5E65EDCD-95EC-C38B-C168-ECF4F78CC000}"/>
                    </a:ext>
                  </a:extLst>
                </p14:cNvPr>
                <p14:cNvContentPartPr/>
                <p14:nvPr/>
              </p14:nvContentPartPr>
              <p14:xfrm>
                <a:off x="8173842" y="2206541"/>
                <a:ext cx="79560" cy="100800"/>
              </p14:xfrm>
            </p:contentPart>
          </mc:Choice>
          <mc:Fallback xmlns="">
            <p:pic>
              <p:nvPicPr>
                <p:cNvPr id="63" name="Ink 62">
                  <a:extLst>
                    <a:ext uri="{FF2B5EF4-FFF2-40B4-BE49-F238E27FC236}">
                      <a16:creationId xmlns:a16="http://schemas.microsoft.com/office/drawing/2014/main" id="{5E65EDCD-95EC-C38B-C168-ECF4F78CC000}"/>
                    </a:ext>
                  </a:extLst>
                </p:cNvPr>
                <p:cNvPicPr/>
                <p:nvPr/>
              </p:nvPicPr>
              <p:blipFill>
                <a:blip r:embed="rId96"/>
                <a:stretch>
                  <a:fillRect/>
                </a:stretch>
              </p:blipFill>
              <p:spPr>
                <a:xfrm>
                  <a:off x="8169522" y="2202221"/>
                  <a:ext cx="88200" cy="109440"/>
                </a:xfrm>
                <a:prstGeom prst="rect">
                  <a:avLst/>
                </a:prstGeom>
              </p:spPr>
            </p:pic>
          </mc:Fallback>
        </mc:AlternateContent>
      </p:grpSp>
    </p:spTree>
    <p:extLst>
      <p:ext uri="{BB962C8B-B14F-4D97-AF65-F5344CB8AC3E}">
        <p14:creationId xmlns:p14="http://schemas.microsoft.com/office/powerpoint/2010/main" val="14355639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0FDA8-E71D-B5F5-E03B-E06556C6E40A}"/>
              </a:ext>
            </a:extLst>
          </p:cNvPr>
          <p:cNvSpPr>
            <a:spLocks noGrp="1"/>
          </p:cNvSpPr>
          <p:nvPr>
            <p:ph type="title"/>
          </p:nvPr>
        </p:nvSpPr>
        <p:spPr/>
        <p:txBody>
          <a:bodyPr/>
          <a:lstStyle/>
          <a:p>
            <a:r>
              <a:rPr lang="en-GB" dirty="0"/>
              <a:t>Box Junctions</a:t>
            </a:r>
          </a:p>
        </p:txBody>
      </p:sp>
      <p:sp>
        <p:nvSpPr>
          <p:cNvPr id="3" name="Content Placeholder 2">
            <a:extLst>
              <a:ext uri="{FF2B5EF4-FFF2-40B4-BE49-F238E27FC236}">
                <a16:creationId xmlns:a16="http://schemas.microsoft.com/office/drawing/2014/main" id="{7184DB84-21B4-58A4-5AE3-DD5CE3868F6B}"/>
              </a:ext>
            </a:extLst>
          </p:cNvPr>
          <p:cNvSpPr>
            <a:spLocks noGrp="1"/>
          </p:cNvSpPr>
          <p:nvPr>
            <p:ph idx="1"/>
          </p:nvPr>
        </p:nvSpPr>
        <p:spPr>
          <a:xfrm>
            <a:off x="170745" y="1517209"/>
            <a:ext cx="5448300" cy="4351338"/>
          </a:xfrm>
        </p:spPr>
        <p:txBody>
          <a:bodyPr>
            <a:normAutofit fontScale="92500" lnSpcReduction="20000"/>
          </a:bodyPr>
          <a:lstStyle/>
          <a:p>
            <a:r>
              <a:rPr lang="en-GB" dirty="0"/>
              <a:t>A box junction is marked by yellow hatched lines.</a:t>
            </a:r>
          </a:p>
          <a:p>
            <a:r>
              <a:rPr lang="en-GB" dirty="0"/>
              <a:t>You should only enter a box junction if your exit is clear/safe. </a:t>
            </a:r>
          </a:p>
          <a:p>
            <a:r>
              <a:rPr lang="en-GB" dirty="0"/>
              <a:t>If your exit is not clear you should stay back and wait on your side of the junction. If you are waiting for a gap in oncoming traffic before turning right, you may enter the junction.</a:t>
            </a:r>
          </a:p>
          <a:p>
            <a:r>
              <a:rPr lang="en-GB" dirty="0"/>
              <a:t>You will be fined if you wait in the box and your exit is not clear as you will be blocking traffic. </a:t>
            </a:r>
          </a:p>
        </p:txBody>
      </p:sp>
      <p:pic>
        <p:nvPicPr>
          <p:cNvPr id="9218" name="Picture 2" descr="Correct procedure for turning right at a box junction">
            <a:extLst>
              <a:ext uri="{FF2B5EF4-FFF2-40B4-BE49-F238E27FC236}">
                <a16:creationId xmlns:a16="http://schemas.microsoft.com/office/drawing/2014/main" id="{4A5B0E2F-101D-EB4B-C16D-BF40334F4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9045" y="44329"/>
            <a:ext cx="3058906" cy="329271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Box Junction">
            <a:extLst>
              <a:ext uri="{FF2B5EF4-FFF2-40B4-BE49-F238E27FC236}">
                <a16:creationId xmlns:a16="http://schemas.microsoft.com/office/drawing/2014/main" id="{8499C987-3B35-4C69-35C6-4B37345F82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3531" y="44328"/>
            <a:ext cx="3292717" cy="32927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2331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C329E-7B63-FDCA-0691-3BE31CEC0F41}"/>
              </a:ext>
            </a:extLst>
          </p:cNvPr>
          <p:cNvSpPr>
            <a:spLocks noGrp="1"/>
          </p:cNvSpPr>
          <p:nvPr>
            <p:ph type="title"/>
          </p:nvPr>
        </p:nvSpPr>
        <p:spPr/>
        <p:txBody>
          <a:bodyPr/>
          <a:lstStyle/>
          <a:p>
            <a:r>
              <a:rPr lang="en-GB" dirty="0"/>
              <a:t>What if you drive in the wrong direction when it is busy?</a:t>
            </a:r>
          </a:p>
        </p:txBody>
      </p:sp>
      <p:sp>
        <p:nvSpPr>
          <p:cNvPr id="3" name="Content Placeholder 2">
            <a:extLst>
              <a:ext uri="{FF2B5EF4-FFF2-40B4-BE49-F238E27FC236}">
                <a16:creationId xmlns:a16="http://schemas.microsoft.com/office/drawing/2014/main" id="{2A62327E-66C0-EB25-6D82-0EF9F3B8CE10}"/>
              </a:ext>
            </a:extLst>
          </p:cNvPr>
          <p:cNvSpPr>
            <a:spLocks noGrp="1"/>
          </p:cNvSpPr>
          <p:nvPr>
            <p:ph idx="1"/>
          </p:nvPr>
        </p:nvSpPr>
        <p:spPr/>
        <p:txBody>
          <a:bodyPr/>
          <a:lstStyle/>
          <a:p>
            <a:r>
              <a:rPr lang="en-GB" dirty="0"/>
              <a:t>If you drive in the wrong direction of a busy road, you should continue driving in that road until you find somewhere safe and quiet to turn around (like a quiet side road). </a:t>
            </a:r>
          </a:p>
          <a:p>
            <a:pPr lvl="1"/>
            <a:r>
              <a:rPr lang="en-GB" dirty="0"/>
              <a:t>Never attempt to reverse or do a U-Turn. </a:t>
            </a:r>
          </a:p>
        </p:txBody>
      </p:sp>
      <p:pic>
        <p:nvPicPr>
          <p:cNvPr id="8194" name="Picture 2" descr="No photo description available.">
            <a:extLst>
              <a:ext uri="{FF2B5EF4-FFF2-40B4-BE49-F238E27FC236}">
                <a16:creationId xmlns:a16="http://schemas.microsoft.com/office/drawing/2014/main" id="{26AB5527-39B2-A25A-A9C4-33C1A1C919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0" y="2645228"/>
            <a:ext cx="3390527" cy="4128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300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7ECCD-965C-FE57-CB1D-0923DD404512}"/>
              </a:ext>
            </a:extLst>
          </p:cNvPr>
          <p:cNvSpPr>
            <a:spLocks noGrp="1"/>
          </p:cNvSpPr>
          <p:nvPr>
            <p:ph type="title"/>
          </p:nvPr>
        </p:nvSpPr>
        <p:spPr/>
        <p:txBody>
          <a:bodyPr/>
          <a:lstStyle/>
          <a:p>
            <a:r>
              <a:rPr lang="en-GB" dirty="0"/>
              <a:t>Crossroads </a:t>
            </a:r>
          </a:p>
        </p:txBody>
      </p:sp>
      <p:sp>
        <p:nvSpPr>
          <p:cNvPr id="3" name="Content Placeholder 2">
            <a:extLst>
              <a:ext uri="{FF2B5EF4-FFF2-40B4-BE49-F238E27FC236}">
                <a16:creationId xmlns:a16="http://schemas.microsoft.com/office/drawing/2014/main" id="{F22FD493-F92F-0A9D-1C6B-6CACF7532123}"/>
              </a:ext>
            </a:extLst>
          </p:cNvPr>
          <p:cNvSpPr>
            <a:spLocks noGrp="1"/>
          </p:cNvSpPr>
          <p:nvPr>
            <p:ph idx="1"/>
          </p:nvPr>
        </p:nvSpPr>
        <p:spPr>
          <a:xfrm>
            <a:off x="767442" y="1390196"/>
            <a:ext cx="6090558" cy="4351338"/>
          </a:xfrm>
        </p:spPr>
        <p:txBody>
          <a:bodyPr/>
          <a:lstStyle/>
          <a:p>
            <a:r>
              <a:rPr lang="en-GB" dirty="0"/>
              <a:t>If there aren’t any signs or markings at the crossroads then no one has priority. This has the potential to be dangerous so you should check very carefully in all directions and use all of your mirrors. </a:t>
            </a:r>
          </a:p>
          <a:p>
            <a:r>
              <a:rPr lang="en-GB" dirty="0"/>
              <a:t>But, usually it is ‘first come first serve’, so who ever entered the crossroad first, gets to move first. </a:t>
            </a:r>
          </a:p>
        </p:txBody>
      </p:sp>
      <p:pic>
        <p:nvPicPr>
          <p:cNvPr id="10248" name="Picture 8" descr="LD System - Driving Lesson 7 Crossroads">
            <a:extLst>
              <a:ext uri="{FF2B5EF4-FFF2-40B4-BE49-F238E27FC236}">
                <a16:creationId xmlns:a16="http://schemas.microsoft.com/office/drawing/2014/main" id="{1090B208-BC21-EFE3-F9E9-92F3747318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8075" y="1341437"/>
            <a:ext cx="4215190" cy="3570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4806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C5399-A471-F0BF-3614-7BA00C1C7C68}"/>
              </a:ext>
            </a:extLst>
          </p:cNvPr>
          <p:cNvSpPr>
            <a:spLocks noGrp="1"/>
          </p:cNvSpPr>
          <p:nvPr>
            <p:ph type="title"/>
          </p:nvPr>
        </p:nvSpPr>
        <p:spPr/>
        <p:txBody>
          <a:bodyPr/>
          <a:lstStyle/>
          <a:p>
            <a:r>
              <a:rPr lang="en-GB" dirty="0"/>
              <a:t>Roundabouts</a:t>
            </a:r>
          </a:p>
        </p:txBody>
      </p:sp>
      <p:sp>
        <p:nvSpPr>
          <p:cNvPr id="3" name="Content Placeholder 2">
            <a:extLst>
              <a:ext uri="{FF2B5EF4-FFF2-40B4-BE49-F238E27FC236}">
                <a16:creationId xmlns:a16="http://schemas.microsoft.com/office/drawing/2014/main" id="{93DA2CE2-A1F1-308B-ABA4-0A67984B70B4}"/>
              </a:ext>
            </a:extLst>
          </p:cNvPr>
          <p:cNvSpPr>
            <a:spLocks noGrp="1"/>
          </p:cNvSpPr>
          <p:nvPr>
            <p:ph idx="1"/>
          </p:nvPr>
        </p:nvSpPr>
        <p:spPr>
          <a:xfrm>
            <a:off x="838200" y="1825625"/>
            <a:ext cx="4914900" cy="4351338"/>
          </a:xfrm>
        </p:spPr>
        <p:txBody>
          <a:bodyPr>
            <a:normAutofit fontScale="85000" lnSpcReduction="20000"/>
          </a:bodyPr>
          <a:lstStyle/>
          <a:p>
            <a:r>
              <a:rPr lang="en-GB" dirty="0"/>
              <a:t>Pay attention to the road signs. </a:t>
            </a:r>
          </a:p>
          <a:p>
            <a:r>
              <a:rPr lang="en-GB" dirty="0"/>
              <a:t>Remember to choose the correct lane for the exit you want to leave.</a:t>
            </a:r>
          </a:p>
          <a:p>
            <a:r>
              <a:rPr lang="en-GB" dirty="0"/>
              <a:t>Remember to signal/indicate in good time. </a:t>
            </a:r>
          </a:p>
          <a:p>
            <a:pPr lvl="1"/>
            <a:r>
              <a:rPr lang="en-GB" dirty="0"/>
              <a:t>You should signal just before you leave the roundabout. </a:t>
            </a:r>
          </a:p>
          <a:p>
            <a:pPr lvl="1"/>
            <a:r>
              <a:rPr lang="en-GB" dirty="0"/>
              <a:t>If you are going straight ahead on the roundabout, you do not need to signal.</a:t>
            </a:r>
          </a:p>
          <a:p>
            <a:r>
              <a:rPr lang="en-GB" dirty="0"/>
              <a:t>Be prepared for: cyclists and horse riders staying in the left-hand lane even if they’re turning right </a:t>
            </a:r>
          </a:p>
          <a:p>
            <a:r>
              <a:rPr lang="en-GB" dirty="0"/>
              <a:t>Also be prepared for long vehicles as they will need more of the road. </a:t>
            </a:r>
          </a:p>
        </p:txBody>
      </p:sp>
      <p:pic>
        <p:nvPicPr>
          <p:cNvPr id="11266" name="Picture 2" descr="Roundabout basics">
            <a:extLst>
              <a:ext uri="{FF2B5EF4-FFF2-40B4-BE49-F238E27FC236}">
                <a16:creationId xmlns:a16="http://schemas.microsoft.com/office/drawing/2014/main" id="{4954B0C2-706D-35BB-ED96-E49CE3BB53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3532" y="1690688"/>
            <a:ext cx="4320268" cy="4723493"/>
          </a:xfrm>
          <a:prstGeom prst="rect">
            <a:avLst/>
          </a:prstGeom>
          <a:noFill/>
          <a:extLst>
            <a:ext uri="{909E8E84-426E-40DD-AFC4-6F175D3DCCD1}">
              <a14:hiddenFill xmlns:a14="http://schemas.microsoft.com/office/drawing/2010/main">
                <a:solidFill>
                  <a:srgbClr val="FFFFFF"/>
                </a:solidFill>
              </a14:hiddenFill>
            </a:ext>
          </a:extLst>
        </p:spPr>
      </p:pic>
      <p:sp>
        <p:nvSpPr>
          <p:cNvPr id="32" name="Content Placeholder 2">
            <a:extLst>
              <a:ext uri="{FF2B5EF4-FFF2-40B4-BE49-F238E27FC236}">
                <a16:creationId xmlns:a16="http://schemas.microsoft.com/office/drawing/2014/main" id="{EB80221B-16D0-0B8F-DDB8-843FE53C7D87}"/>
              </a:ext>
            </a:extLst>
          </p:cNvPr>
          <p:cNvSpPr txBox="1">
            <a:spLocks/>
          </p:cNvSpPr>
          <p:nvPr/>
        </p:nvSpPr>
        <p:spPr>
          <a:xfrm>
            <a:off x="6719969" y="209707"/>
            <a:ext cx="49149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400" dirty="0"/>
              <a:t>If you are turning </a:t>
            </a:r>
            <a:r>
              <a:rPr lang="en-GB" sz="1400" b="1" dirty="0"/>
              <a:t>before 12 o’clock</a:t>
            </a:r>
            <a:r>
              <a:rPr lang="en-GB" sz="1400" dirty="0"/>
              <a:t>, stay on the left side of your lane, and Signal left just after you pass the exit before the one you will take</a:t>
            </a:r>
          </a:p>
          <a:p>
            <a:r>
              <a:rPr lang="en-GB" sz="1400" dirty="0"/>
              <a:t>If you are turning </a:t>
            </a:r>
            <a:r>
              <a:rPr lang="en-GB" sz="1400" b="1" dirty="0"/>
              <a:t>after 12 o’clock</a:t>
            </a:r>
            <a:r>
              <a:rPr lang="en-GB" sz="1400" dirty="0"/>
              <a:t>, stay on the right side of your lane, signal right, and then Signal left just after you pass the exit before the one you will take, then move </a:t>
            </a:r>
            <a:r>
              <a:rPr lang="en-GB" sz="1400"/>
              <a:t>into left lane. </a:t>
            </a:r>
            <a:endParaRPr lang="en-GB" sz="1400" dirty="0"/>
          </a:p>
        </p:txBody>
      </p:sp>
      <mc:AlternateContent xmlns:mc="http://schemas.openxmlformats.org/markup-compatibility/2006" xmlns:p14="http://schemas.microsoft.com/office/powerpoint/2010/main">
        <mc:Choice Requires="p14">
          <p:contentPart p14:bwMode="auto" r:id="rId3">
            <p14:nvContentPartPr>
              <p14:cNvPr id="63" name="Ink 62">
                <a:extLst>
                  <a:ext uri="{FF2B5EF4-FFF2-40B4-BE49-F238E27FC236}">
                    <a16:creationId xmlns:a16="http://schemas.microsoft.com/office/drawing/2014/main" id="{B8EDDC7F-D9F9-187D-0B23-248AB4CF5E67}"/>
                  </a:ext>
                </a:extLst>
              </p14:cNvPr>
              <p14:cNvContentPartPr/>
              <p14:nvPr/>
            </p14:nvContentPartPr>
            <p14:xfrm>
              <a:off x="9004604" y="5580665"/>
              <a:ext cx="9000" cy="2880"/>
            </p14:xfrm>
          </p:contentPart>
        </mc:Choice>
        <mc:Fallback xmlns="">
          <p:pic>
            <p:nvPicPr>
              <p:cNvPr id="63" name="Ink 62">
                <a:extLst>
                  <a:ext uri="{FF2B5EF4-FFF2-40B4-BE49-F238E27FC236}">
                    <a16:creationId xmlns:a16="http://schemas.microsoft.com/office/drawing/2014/main" id="{B8EDDC7F-D9F9-187D-0B23-248AB4CF5E67}"/>
                  </a:ext>
                </a:extLst>
              </p:cNvPr>
              <p:cNvPicPr/>
              <p:nvPr/>
            </p:nvPicPr>
            <p:blipFill>
              <a:blip r:embed="rId4"/>
              <a:stretch>
                <a:fillRect/>
              </a:stretch>
            </p:blipFill>
            <p:spPr>
              <a:xfrm>
                <a:off x="8995964" y="5572025"/>
                <a:ext cx="26640" cy="20520"/>
              </a:xfrm>
              <a:prstGeom prst="rect">
                <a:avLst/>
              </a:prstGeom>
            </p:spPr>
          </p:pic>
        </mc:Fallback>
      </mc:AlternateContent>
      <p:grpSp>
        <p:nvGrpSpPr>
          <p:cNvPr id="11300" name="Group 11299">
            <a:extLst>
              <a:ext uri="{FF2B5EF4-FFF2-40B4-BE49-F238E27FC236}">
                <a16:creationId xmlns:a16="http://schemas.microsoft.com/office/drawing/2014/main" id="{0B9A2128-9DDA-0E69-A587-4D59C3CA5365}"/>
              </a:ext>
            </a:extLst>
          </p:cNvPr>
          <p:cNvGrpSpPr/>
          <p:nvPr/>
        </p:nvGrpSpPr>
        <p:grpSpPr>
          <a:xfrm>
            <a:off x="8881859" y="3304712"/>
            <a:ext cx="507240" cy="518760"/>
            <a:chOff x="8881859" y="3304712"/>
            <a:chExt cx="507240" cy="518760"/>
          </a:xfrm>
        </p:grpSpPr>
        <mc:AlternateContent xmlns:mc="http://schemas.openxmlformats.org/markup-compatibility/2006" xmlns:p14="http://schemas.microsoft.com/office/powerpoint/2010/main">
          <mc:Choice Requires="p14">
            <p:contentPart p14:bwMode="auto" r:id="rId5">
              <p14:nvContentPartPr>
                <p14:cNvPr id="12" name="Ink 11">
                  <a:extLst>
                    <a:ext uri="{FF2B5EF4-FFF2-40B4-BE49-F238E27FC236}">
                      <a16:creationId xmlns:a16="http://schemas.microsoft.com/office/drawing/2014/main" id="{4C78BF31-6287-1E25-544D-1499AB1A492A}"/>
                    </a:ext>
                  </a:extLst>
                </p14:cNvPr>
                <p14:cNvContentPartPr/>
                <p14:nvPr/>
              </p14:nvContentPartPr>
              <p14:xfrm>
                <a:off x="8881859" y="3340712"/>
                <a:ext cx="8280" cy="75960"/>
              </p14:xfrm>
            </p:contentPart>
          </mc:Choice>
          <mc:Fallback xmlns="">
            <p:pic>
              <p:nvPicPr>
                <p:cNvPr id="12" name="Ink 11">
                  <a:extLst>
                    <a:ext uri="{FF2B5EF4-FFF2-40B4-BE49-F238E27FC236}">
                      <a16:creationId xmlns:a16="http://schemas.microsoft.com/office/drawing/2014/main" id="{4C78BF31-6287-1E25-544D-1499AB1A492A}"/>
                    </a:ext>
                  </a:extLst>
                </p:cNvPr>
                <p:cNvPicPr/>
                <p:nvPr/>
              </p:nvPicPr>
              <p:blipFill>
                <a:blip r:embed="rId6"/>
                <a:stretch>
                  <a:fillRect/>
                </a:stretch>
              </p:blipFill>
              <p:spPr>
                <a:xfrm>
                  <a:off x="8877539" y="3336392"/>
                  <a:ext cx="169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3" name="Ink 12">
                  <a:extLst>
                    <a:ext uri="{FF2B5EF4-FFF2-40B4-BE49-F238E27FC236}">
                      <a16:creationId xmlns:a16="http://schemas.microsoft.com/office/drawing/2014/main" id="{FCE9795F-3713-0FA3-0AB5-AC41467213D4}"/>
                    </a:ext>
                  </a:extLst>
                </p14:cNvPr>
                <p14:cNvContentPartPr/>
                <p14:nvPr/>
              </p14:nvContentPartPr>
              <p14:xfrm>
                <a:off x="8898419" y="3333152"/>
                <a:ext cx="58680" cy="73800"/>
              </p14:xfrm>
            </p:contentPart>
          </mc:Choice>
          <mc:Fallback xmlns="">
            <p:pic>
              <p:nvPicPr>
                <p:cNvPr id="13" name="Ink 12">
                  <a:extLst>
                    <a:ext uri="{FF2B5EF4-FFF2-40B4-BE49-F238E27FC236}">
                      <a16:creationId xmlns:a16="http://schemas.microsoft.com/office/drawing/2014/main" id="{FCE9795F-3713-0FA3-0AB5-AC41467213D4}"/>
                    </a:ext>
                  </a:extLst>
                </p:cNvPr>
                <p:cNvPicPr/>
                <p:nvPr/>
              </p:nvPicPr>
              <p:blipFill>
                <a:blip r:embed="rId8"/>
                <a:stretch>
                  <a:fillRect/>
                </a:stretch>
              </p:blipFill>
              <p:spPr>
                <a:xfrm>
                  <a:off x="8894099" y="3328832"/>
                  <a:ext cx="673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5" name="Ink 14">
                  <a:extLst>
                    <a:ext uri="{FF2B5EF4-FFF2-40B4-BE49-F238E27FC236}">
                      <a16:creationId xmlns:a16="http://schemas.microsoft.com/office/drawing/2014/main" id="{8306770F-E257-88F3-CF5B-3603BC6C01A4}"/>
                    </a:ext>
                  </a:extLst>
                </p14:cNvPr>
                <p14:cNvContentPartPr/>
                <p14:nvPr/>
              </p14:nvContentPartPr>
              <p14:xfrm>
                <a:off x="8991299" y="3336752"/>
                <a:ext cx="45000" cy="64800"/>
              </p14:xfrm>
            </p:contentPart>
          </mc:Choice>
          <mc:Fallback xmlns="">
            <p:pic>
              <p:nvPicPr>
                <p:cNvPr id="15" name="Ink 14">
                  <a:extLst>
                    <a:ext uri="{FF2B5EF4-FFF2-40B4-BE49-F238E27FC236}">
                      <a16:creationId xmlns:a16="http://schemas.microsoft.com/office/drawing/2014/main" id="{8306770F-E257-88F3-CF5B-3603BC6C01A4}"/>
                    </a:ext>
                  </a:extLst>
                </p:cNvPr>
                <p:cNvPicPr/>
                <p:nvPr/>
              </p:nvPicPr>
              <p:blipFill>
                <a:blip r:embed="rId10"/>
                <a:stretch>
                  <a:fillRect/>
                </a:stretch>
              </p:blipFill>
              <p:spPr>
                <a:xfrm>
                  <a:off x="8986979" y="3332432"/>
                  <a:ext cx="5364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6" name="Ink 15">
                  <a:extLst>
                    <a:ext uri="{FF2B5EF4-FFF2-40B4-BE49-F238E27FC236}">
                      <a16:creationId xmlns:a16="http://schemas.microsoft.com/office/drawing/2014/main" id="{E5C0D9BC-6DEB-9560-2115-A37EEB01265F}"/>
                    </a:ext>
                  </a:extLst>
                </p14:cNvPr>
                <p14:cNvContentPartPr/>
                <p14:nvPr/>
              </p14:nvContentPartPr>
              <p14:xfrm>
                <a:off x="9056819" y="3322352"/>
                <a:ext cx="10080" cy="23040"/>
              </p14:xfrm>
            </p:contentPart>
          </mc:Choice>
          <mc:Fallback xmlns="">
            <p:pic>
              <p:nvPicPr>
                <p:cNvPr id="16" name="Ink 15">
                  <a:extLst>
                    <a:ext uri="{FF2B5EF4-FFF2-40B4-BE49-F238E27FC236}">
                      <a16:creationId xmlns:a16="http://schemas.microsoft.com/office/drawing/2014/main" id="{E5C0D9BC-6DEB-9560-2115-A37EEB01265F}"/>
                    </a:ext>
                  </a:extLst>
                </p:cNvPr>
                <p:cNvPicPr/>
                <p:nvPr/>
              </p:nvPicPr>
              <p:blipFill>
                <a:blip r:embed="rId12"/>
                <a:stretch>
                  <a:fillRect/>
                </a:stretch>
              </p:blipFill>
              <p:spPr>
                <a:xfrm>
                  <a:off x="9052499" y="3318032"/>
                  <a:ext cx="187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7" name="Ink 16">
                  <a:extLst>
                    <a:ext uri="{FF2B5EF4-FFF2-40B4-BE49-F238E27FC236}">
                      <a16:creationId xmlns:a16="http://schemas.microsoft.com/office/drawing/2014/main" id="{59EB0FCF-7138-BCF5-C0B3-DCBB78A847AA}"/>
                    </a:ext>
                  </a:extLst>
                </p14:cNvPr>
                <p14:cNvContentPartPr/>
                <p14:nvPr/>
              </p14:nvContentPartPr>
              <p14:xfrm>
                <a:off x="9095339" y="3342872"/>
                <a:ext cx="36000" cy="53640"/>
              </p14:xfrm>
            </p:contentPart>
          </mc:Choice>
          <mc:Fallback xmlns="">
            <p:pic>
              <p:nvPicPr>
                <p:cNvPr id="17" name="Ink 16">
                  <a:extLst>
                    <a:ext uri="{FF2B5EF4-FFF2-40B4-BE49-F238E27FC236}">
                      <a16:creationId xmlns:a16="http://schemas.microsoft.com/office/drawing/2014/main" id="{59EB0FCF-7138-BCF5-C0B3-DCBB78A847AA}"/>
                    </a:ext>
                  </a:extLst>
                </p:cNvPr>
                <p:cNvPicPr/>
                <p:nvPr/>
              </p:nvPicPr>
              <p:blipFill>
                <a:blip r:embed="rId14"/>
                <a:stretch>
                  <a:fillRect/>
                </a:stretch>
              </p:blipFill>
              <p:spPr>
                <a:xfrm>
                  <a:off x="9091019" y="3338552"/>
                  <a:ext cx="4464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C700B8AA-10FD-6915-A00D-5926580039E0}"/>
                    </a:ext>
                  </a:extLst>
                </p14:cNvPr>
                <p14:cNvContentPartPr/>
                <p14:nvPr/>
              </p14:nvContentPartPr>
              <p14:xfrm>
                <a:off x="9141419" y="3331352"/>
                <a:ext cx="15480" cy="67320"/>
              </p14:xfrm>
            </p:contentPart>
          </mc:Choice>
          <mc:Fallback xmlns="">
            <p:pic>
              <p:nvPicPr>
                <p:cNvPr id="18" name="Ink 17">
                  <a:extLst>
                    <a:ext uri="{FF2B5EF4-FFF2-40B4-BE49-F238E27FC236}">
                      <a16:creationId xmlns:a16="http://schemas.microsoft.com/office/drawing/2014/main" id="{C700B8AA-10FD-6915-A00D-5926580039E0}"/>
                    </a:ext>
                  </a:extLst>
                </p:cNvPr>
                <p:cNvPicPr/>
                <p:nvPr/>
              </p:nvPicPr>
              <p:blipFill>
                <a:blip r:embed="rId16"/>
                <a:stretch>
                  <a:fillRect/>
                </a:stretch>
              </p:blipFill>
              <p:spPr>
                <a:xfrm>
                  <a:off x="9137099" y="3327032"/>
                  <a:ext cx="241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id="{A08098F2-FC3A-2D29-F0B7-21B25628EC14}"/>
                    </a:ext>
                  </a:extLst>
                </p14:cNvPr>
                <p14:cNvContentPartPr/>
                <p14:nvPr/>
              </p14:nvContentPartPr>
              <p14:xfrm>
                <a:off x="9188219" y="3342512"/>
                <a:ext cx="32400" cy="51120"/>
              </p14:xfrm>
            </p:contentPart>
          </mc:Choice>
          <mc:Fallback xmlns="">
            <p:pic>
              <p:nvPicPr>
                <p:cNvPr id="19" name="Ink 18">
                  <a:extLst>
                    <a:ext uri="{FF2B5EF4-FFF2-40B4-BE49-F238E27FC236}">
                      <a16:creationId xmlns:a16="http://schemas.microsoft.com/office/drawing/2014/main" id="{A08098F2-FC3A-2D29-F0B7-21B25628EC14}"/>
                    </a:ext>
                  </a:extLst>
                </p:cNvPr>
                <p:cNvPicPr/>
                <p:nvPr/>
              </p:nvPicPr>
              <p:blipFill>
                <a:blip r:embed="rId18"/>
                <a:stretch>
                  <a:fillRect/>
                </a:stretch>
              </p:blipFill>
              <p:spPr>
                <a:xfrm>
                  <a:off x="9183899" y="3338192"/>
                  <a:ext cx="410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Ink 19">
                  <a:extLst>
                    <a:ext uri="{FF2B5EF4-FFF2-40B4-BE49-F238E27FC236}">
                      <a16:creationId xmlns:a16="http://schemas.microsoft.com/office/drawing/2014/main" id="{7F7838F4-F695-89A9-9F44-91DE8AA78EF6}"/>
                    </a:ext>
                  </a:extLst>
                </p14:cNvPr>
                <p14:cNvContentPartPr/>
                <p14:nvPr/>
              </p14:nvContentPartPr>
              <p14:xfrm>
                <a:off x="9244019" y="3330272"/>
                <a:ext cx="47520" cy="47880"/>
              </p14:xfrm>
            </p:contentPart>
          </mc:Choice>
          <mc:Fallback xmlns="">
            <p:pic>
              <p:nvPicPr>
                <p:cNvPr id="20" name="Ink 19">
                  <a:extLst>
                    <a:ext uri="{FF2B5EF4-FFF2-40B4-BE49-F238E27FC236}">
                      <a16:creationId xmlns:a16="http://schemas.microsoft.com/office/drawing/2014/main" id="{7F7838F4-F695-89A9-9F44-91DE8AA78EF6}"/>
                    </a:ext>
                  </a:extLst>
                </p:cNvPr>
                <p:cNvPicPr/>
                <p:nvPr/>
              </p:nvPicPr>
              <p:blipFill>
                <a:blip r:embed="rId20"/>
                <a:stretch>
                  <a:fillRect/>
                </a:stretch>
              </p:blipFill>
              <p:spPr>
                <a:xfrm>
                  <a:off x="9239699" y="3325952"/>
                  <a:ext cx="561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Ink 20">
                  <a:extLst>
                    <a:ext uri="{FF2B5EF4-FFF2-40B4-BE49-F238E27FC236}">
                      <a16:creationId xmlns:a16="http://schemas.microsoft.com/office/drawing/2014/main" id="{BDF7A974-63DB-75E9-960A-32C31BBC716B}"/>
                    </a:ext>
                  </a:extLst>
                </p14:cNvPr>
                <p14:cNvContentPartPr/>
                <p14:nvPr/>
              </p14:nvContentPartPr>
              <p14:xfrm>
                <a:off x="9296939" y="3309392"/>
                <a:ext cx="20520" cy="75600"/>
              </p14:xfrm>
            </p:contentPart>
          </mc:Choice>
          <mc:Fallback xmlns="">
            <p:pic>
              <p:nvPicPr>
                <p:cNvPr id="21" name="Ink 20">
                  <a:extLst>
                    <a:ext uri="{FF2B5EF4-FFF2-40B4-BE49-F238E27FC236}">
                      <a16:creationId xmlns:a16="http://schemas.microsoft.com/office/drawing/2014/main" id="{BDF7A974-63DB-75E9-960A-32C31BBC716B}"/>
                    </a:ext>
                  </a:extLst>
                </p:cNvPr>
                <p:cNvPicPr/>
                <p:nvPr/>
              </p:nvPicPr>
              <p:blipFill>
                <a:blip r:embed="rId22"/>
                <a:stretch>
                  <a:fillRect/>
                </a:stretch>
              </p:blipFill>
              <p:spPr>
                <a:xfrm>
                  <a:off x="9292619" y="3305072"/>
                  <a:ext cx="291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2" name="Ink 21">
                  <a:extLst>
                    <a:ext uri="{FF2B5EF4-FFF2-40B4-BE49-F238E27FC236}">
                      <a16:creationId xmlns:a16="http://schemas.microsoft.com/office/drawing/2014/main" id="{4DDCD39C-7EB0-EA72-D4C8-DEBBCFA770CF}"/>
                    </a:ext>
                  </a:extLst>
                </p14:cNvPr>
                <p14:cNvContentPartPr/>
                <p14:nvPr/>
              </p14:nvContentPartPr>
              <p14:xfrm>
                <a:off x="9328619" y="3336752"/>
                <a:ext cx="32760" cy="24480"/>
              </p14:xfrm>
            </p:contentPart>
          </mc:Choice>
          <mc:Fallback xmlns="">
            <p:pic>
              <p:nvPicPr>
                <p:cNvPr id="22" name="Ink 21">
                  <a:extLst>
                    <a:ext uri="{FF2B5EF4-FFF2-40B4-BE49-F238E27FC236}">
                      <a16:creationId xmlns:a16="http://schemas.microsoft.com/office/drawing/2014/main" id="{4DDCD39C-7EB0-EA72-D4C8-DEBBCFA770CF}"/>
                    </a:ext>
                  </a:extLst>
                </p:cNvPr>
                <p:cNvPicPr/>
                <p:nvPr/>
              </p:nvPicPr>
              <p:blipFill>
                <a:blip r:embed="rId24"/>
                <a:stretch>
                  <a:fillRect/>
                </a:stretch>
              </p:blipFill>
              <p:spPr>
                <a:xfrm>
                  <a:off x="9324299" y="3332432"/>
                  <a:ext cx="414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Ink 22">
                  <a:extLst>
                    <a:ext uri="{FF2B5EF4-FFF2-40B4-BE49-F238E27FC236}">
                      <a16:creationId xmlns:a16="http://schemas.microsoft.com/office/drawing/2014/main" id="{59C0C962-49FB-6BD6-DAEA-2DA4FB784FCA}"/>
                    </a:ext>
                  </a:extLst>
                </p14:cNvPr>
                <p14:cNvContentPartPr/>
                <p14:nvPr/>
              </p14:nvContentPartPr>
              <p14:xfrm>
                <a:off x="9310979" y="3304712"/>
                <a:ext cx="45000" cy="57240"/>
              </p14:xfrm>
            </p:contentPart>
          </mc:Choice>
          <mc:Fallback xmlns="">
            <p:pic>
              <p:nvPicPr>
                <p:cNvPr id="23" name="Ink 22">
                  <a:extLst>
                    <a:ext uri="{FF2B5EF4-FFF2-40B4-BE49-F238E27FC236}">
                      <a16:creationId xmlns:a16="http://schemas.microsoft.com/office/drawing/2014/main" id="{59C0C962-49FB-6BD6-DAEA-2DA4FB784FCA}"/>
                    </a:ext>
                  </a:extLst>
                </p:cNvPr>
                <p:cNvPicPr/>
                <p:nvPr/>
              </p:nvPicPr>
              <p:blipFill>
                <a:blip r:embed="rId26"/>
                <a:stretch>
                  <a:fillRect/>
                </a:stretch>
              </p:blipFill>
              <p:spPr>
                <a:xfrm>
                  <a:off x="9306659" y="3300392"/>
                  <a:ext cx="536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Ink 24">
                  <a:extLst>
                    <a:ext uri="{FF2B5EF4-FFF2-40B4-BE49-F238E27FC236}">
                      <a16:creationId xmlns:a16="http://schemas.microsoft.com/office/drawing/2014/main" id="{72C958B8-8B9B-5383-857F-2D9CB7586991}"/>
                    </a:ext>
                  </a:extLst>
                </p14:cNvPr>
                <p14:cNvContentPartPr/>
                <p14:nvPr/>
              </p14:nvContentPartPr>
              <p14:xfrm>
                <a:off x="9346259" y="3349352"/>
                <a:ext cx="42840" cy="32400"/>
              </p14:xfrm>
            </p:contentPart>
          </mc:Choice>
          <mc:Fallback xmlns="">
            <p:pic>
              <p:nvPicPr>
                <p:cNvPr id="25" name="Ink 24">
                  <a:extLst>
                    <a:ext uri="{FF2B5EF4-FFF2-40B4-BE49-F238E27FC236}">
                      <a16:creationId xmlns:a16="http://schemas.microsoft.com/office/drawing/2014/main" id="{72C958B8-8B9B-5383-857F-2D9CB7586991}"/>
                    </a:ext>
                  </a:extLst>
                </p:cNvPr>
                <p:cNvPicPr/>
                <p:nvPr/>
              </p:nvPicPr>
              <p:blipFill>
                <a:blip r:embed="rId28"/>
                <a:stretch>
                  <a:fillRect/>
                </a:stretch>
              </p:blipFill>
              <p:spPr>
                <a:xfrm>
                  <a:off x="9341939" y="3345032"/>
                  <a:ext cx="5148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Ink 26">
                  <a:extLst>
                    <a:ext uri="{FF2B5EF4-FFF2-40B4-BE49-F238E27FC236}">
                      <a16:creationId xmlns:a16="http://schemas.microsoft.com/office/drawing/2014/main" id="{B2C0209B-140D-258A-DD93-5ED82DD433FB}"/>
                    </a:ext>
                  </a:extLst>
                </p14:cNvPr>
                <p14:cNvContentPartPr/>
                <p14:nvPr/>
              </p14:nvContentPartPr>
              <p14:xfrm>
                <a:off x="9177419" y="3775952"/>
                <a:ext cx="36720" cy="47520"/>
              </p14:xfrm>
            </p:contentPart>
          </mc:Choice>
          <mc:Fallback xmlns="">
            <p:pic>
              <p:nvPicPr>
                <p:cNvPr id="27" name="Ink 26">
                  <a:extLst>
                    <a:ext uri="{FF2B5EF4-FFF2-40B4-BE49-F238E27FC236}">
                      <a16:creationId xmlns:a16="http://schemas.microsoft.com/office/drawing/2014/main" id="{B2C0209B-140D-258A-DD93-5ED82DD433FB}"/>
                    </a:ext>
                  </a:extLst>
                </p:cNvPr>
                <p:cNvPicPr/>
                <p:nvPr/>
              </p:nvPicPr>
              <p:blipFill>
                <a:blip r:embed="rId30"/>
                <a:stretch>
                  <a:fillRect/>
                </a:stretch>
              </p:blipFill>
              <p:spPr>
                <a:xfrm>
                  <a:off x="9173099" y="3771632"/>
                  <a:ext cx="453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8" name="Ink 27">
                  <a:extLst>
                    <a:ext uri="{FF2B5EF4-FFF2-40B4-BE49-F238E27FC236}">
                      <a16:creationId xmlns:a16="http://schemas.microsoft.com/office/drawing/2014/main" id="{EAAAE4C9-3112-12BF-F8A2-1DDB84B2797E}"/>
                    </a:ext>
                  </a:extLst>
                </p14:cNvPr>
                <p14:cNvContentPartPr/>
                <p14:nvPr/>
              </p14:nvContentPartPr>
              <p14:xfrm>
                <a:off x="9179219" y="3516032"/>
                <a:ext cx="16560" cy="276480"/>
              </p14:xfrm>
            </p:contentPart>
          </mc:Choice>
          <mc:Fallback xmlns="">
            <p:pic>
              <p:nvPicPr>
                <p:cNvPr id="28" name="Ink 27">
                  <a:extLst>
                    <a:ext uri="{FF2B5EF4-FFF2-40B4-BE49-F238E27FC236}">
                      <a16:creationId xmlns:a16="http://schemas.microsoft.com/office/drawing/2014/main" id="{EAAAE4C9-3112-12BF-F8A2-1DDB84B2797E}"/>
                    </a:ext>
                  </a:extLst>
                </p:cNvPr>
                <p:cNvPicPr/>
                <p:nvPr/>
              </p:nvPicPr>
              <p:blipFill>
                <a:blip r:embed="rId32"/>
                <a:stretch>
                  <a:fillRect/>
                </a:stretch>
              </p:blipFill>
              <p:spPr>
                <a:xfrm>
                  <a:off x="9174899" y="3511712"/>
                  <a:ext cx="2520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9" name="Ink 28">
                  <a:extLst>
                    <a:ext uri="{FF2B5EF4-FFF2-40B4-BE49-F238E27FC236}">
                      <a16:creationId xmlns:a16="http://schemas.microsoft.com/office/drawing/2014/main" id="{958B902F-8DEB-C233-E4EC-91A6B5137562}"/>
                    </a:ext>
                  </a:extLst>
                </p14:cNvPr>
                <p14:cNvContentPartPr/>
                <p14:nvPr/>
              </p14:nvContentPartPr>
              <p14:xfrm>
                <a:off x="9140339" y="3485432"/>
                <a:ext cx="79560" cy="55080"/>
              </p14:xfrm>
            </p:contentPart>
          </mc:Choice>
          <mc:Fallback xmlns="">
            <p:pic>
              <p:nvPicPr>
                <p:cNvPr id="29" name="Ink 28">
                  <a:extLst>
                    <a:ext uri="{FF2B5EF4-FFF2-40B4-BE49-F238E27FC236}">
                      <a16:creationId xmlns:a16="http://schemas.microsoft.com/office/drawing/2014/main" id="{958B902F-8DEB-C233-E4EC-91A6B5137562}"/>
                    </a:ext>
                  </a:extLst>
                </p:cNvPr>
                <p:cNvPicPr/>
                <p:nvPr/>
              </p:nvPicPr>
              <p:blipFill>
                <a:blip r:embed="rId34"/>
                <a:stretch>
                  <a:fillRect/>
                </a:stretch>
              </p:blipFill>
              <p:spPr>
                <a:xfrm>
                  <a:off x="9136019" y="3481112"/>
                  <a:ext cx="88200" cy="63720"/>
                </a:xfrm>
                <a:prstGeom prst="rect">
                  <a:avLst/>
                </a:prstGeom>
              </p:spPr>
            </p:pic>
          </mc:Fallback>
        </mc:AlternateContent>
      </p:grpSp>
    </p:spTree>
    <p:extLst>
      <p:ext uri="{BB962C8B-B14F-4D97-AF65-F5344CB8AC3E}">
        <p14:creationId xmlns:p14="http://schemas.microsoft.com/office/powerpoint/2010/main" val="3160337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5161-E7BB-1370-1FC6-103AF68B7B8B}"/>
              </a:ext>
            </a:extLst>
          </p:cNvPr>
          <p:cNvSpPr>
            <a:spLocks noGrp="1"/>
          </p:cNvSpPr>
          <p:nvPr>
            <p:ph type="title"/>
          </p:nvPr>
        </p:nvSpPr>
        <p:spPr/>
        <p:txBody>
          <a:bodyPr/>
          <a:lstStyle/>
          <a:p>
            <a:r>
              <a:rPr lang="en-GB" dirty="0"/>
              <a:t>Overtaking</a:t>
            </a:r>
          </a:p>
        </p:txBody>
      </p:sp>
      <p:sp>
        <p:nvSpPr>
          <p:cNvPr id="3" name="Content Placeholder 2">
            <a:extLst>
              <a:ext uri="{FF2B5EF4-FFF2-40B4-BE49-F238E27FC236}">
                <a16:creationId xmlns:a16="http://schemas.microsoft.com/office/drawing/2014/main" id="{CC0D108B-7213-DE05-6D89-874711FA0D2D}"/>
              </a:ext>
            </a:extLst>
          </p:cNvPr>
          <p:cNvSpPr>
            <a:spLocks noGrp="1"/>
          </p:cNvSpPr>
          <p:nvPr>
            <p:ph idx="1"/>
          </p:nvPr>
        </p:nvSpPr>
        <p:spPr/>
        <p:txBody>
          <a:bodyPr/>
          <a:lstStyle/>
          <a:p>
            <a:r>
              <a:rPr lang="en-GB" dirty="0"/>
              <a:t>Overtaking should only be done when it is completely necessary and safe </a:t>
            </a:r>
          </a:p>
          <a:p>
            <a:r>
              <a:rPr lang="en-GB" dirty="0"/>
              <a:t>If you’re overtaking on a dual carriageway, you must take extra care and be aware that the right-hand lane can also be used by traffic turning right.</a:t>
            </a:r>
          </a:p>
        </p:txBody>
      </p:sp>
      <p:pic>
        <p:nvPicPr>
          <p:cNvPr id="12290" name="Picture 2" descr="Overtaking – Skills Academy">
            <a:extLst>
              <a:ext uri="{FF2B5EF4-FFF2-40B4-BE49-F238E27FC236}">
                <a16:creationId xmlns:a16="http://schemas.microsoft.com/office/drawing/2014/main" id="{05B9E67E-48E1-D935-F067-A24FC13A8F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450" y="3964780"/>
            <a:ext cx="4670913" cy="263128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On a three-lane dual carriageway, what can the right-hand lane be used for?  - Theory Test">
            <a:extLst>
              <a:ext uri="{FF2B5EF4-FFF2-40B4-BE49-F238E27FC236}">
                <a16:creationId xmlns:a16="http://schemas.microsoft.com/office/drawing/2014/main" id="{1A3A398F-B558-4E12-95C8-A37788E63B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5213" y="3770570"/>
            <a:ext cx="3998118" cy="2939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6174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D3910-9778-B86A-82C9-5300CF7D7052}"/>
              </a:ext>
            </a:extLst>
          </p:cNvPr>
          <p:cNvSpPr>
            <a:spLocks noGrp="1"/>
          </p:cNvSpPr>
          <p:nvPr>
            <p:ph type="title"/>
          </p:nvPr>
        </p:nvSpPr>
        <p:spPr/>
        <p:txBody>
          <a:bodyPr/>
          <a:lstStyle/>
          <a:p>
            <a:r>
              <a:rPr lang="en-GB" dirty="0"/>
              <a:t>Reversing</a:t>
            </a:r>
          </a:p>
        </p:txBody>
      </p:sp>
      <p:sp>
        <p:nvSpPr>
          <p:cNvPr id="3" name="Content Placeholder 2">
            <a:extLst>
              <a:ext uri="{FF2B5EF4-FFF2-40B4-BE49-F238E27FC236}">
                <a16:creationId xmlns:a16="http://schemas.microsoft.com/office/drawing/2014/main" id="{824B1E4E-D15B-B153-9C99-4F25C303E6A6}"/>
              </a:ext>
            </a:extLst>
          </p:cNvPr>
          <p:cNvSpPr>
            <a:spLocks noGrp="1"/>
          </p:cNvSpPr>
          <p:nvPr>
            <p:ph idx="1"/>
          </p:nvPr>
        </p:nvSpPr>
        <p:spPr/>
        <p:txBody>
          <a:bodyPr/>
          <a:lstStyle/>
          <a:p>
            <a:r>
              <a:rPr lang="en-GB" dirty="0"/>
              <a:t>Reversing is dangerous, and you should never reverse from a major road into a side road, or reverse for a long distance. </a:t>
            </a:r>
          </a:p>
          <a:p>
            <a:r>
              <a:rPr lang="en-GB" dirty="0"/>
              <a:t>Before you start to reverse you should be completely sure that it is safe. If you’re not, then get out and check before you start reversing.</a:t>
            </a:r>
          </a:p>
        </p:txBody>
      </p:sp>
    </p:spTree>
    <p:extLst>
      <p:ext uri="{BB962C8B-B14F-4D97-AF65-F5344CB8AC3E}">
        <p14:creationId xmlns:p14="http://schemas.microsoft.com/office/powerpoint/2010/main" val="9747451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DFC25-C944-B4E4-073D-8EE3CDECD835}"/>
              </a:ext>
            </a:extLst>
          </p:cNvPr>
          <p:cNvSpPr>
            <a:spLocks noGrp="1"/>
          </p:cNvSpPr>
          <p:nvPr>
            <p:ph type="title"/>
          </p:nvPr>
        </p:nvSpPr>
        <p:spPr/>
        <p:txBody>
          <a:bodyPr/>
          <a:lstStyle/>
          <a:p>
            <a:r>
              <a:rPr lang="en-GB" dirty="0"/>
              <a:t>Pedestrian crossings - Zebra crossings</a:t>
            </a:r>
          </a:p>
        </p:txBody>
      </p:sp>
      <p:sp>
        <p:nvSpPr>
          <p:cNvPr id="3" name="Content Placeholder 2">
            <a:extLst>
              <a:ext uri="{FF2B5EF4-FFF2-40B4-BE49-F238E27FC236}">
                <a16:creationId xmlns:a16="http://schemas.microsoft.com/office/drawing/2014/main" id="{0F51D0B0-5D07-E834-3D9C-95027F9FA927}"/>
              </a:ext>
            </a:extLst>
          </p:cNvPr>
          <p:cNvSpPr>
            <a:spLocks noGrp="1"/>
          </p:cNvSpPr>
          <p:nvPr>
            <p:ph idx="1"/>
          </p:nvPr>
        </p:nvSpPr>
        <p:spPr/>
        <p:txBody>
          <a:bodyPr/>
          <a:lstStyle/>
          <a:p>
            <a:pPr algn="l"/>
            <a:r>
              <a:rPr lang="en-GB" dirty="0"/>
              <a:t>Zebra Crossing – You need to </a:t>
            </a:r>
            <a:r>
              <a:rPr lang="en-GB" b="0" i="0" dirty="0">
                <a:solidFill>
                  <a:srgbClr val="2C2D2F"/>
                </a:solidFill>
                <a:effectLst/>
                <a:latin typeface="Roboto" panose="02000000000000000000" pitchFamily="2" charset="0"/>
              </a:rPr>
              <a:t>stop and wait if somebody is at the zebra crossing preparing to cross, as long as it is safe to do so.</a:t>
            </a:r>
          </a:p>
          <a:p>
            <a:endParaRPr lang="en-GB" dirty="0"/>
          </a:p>
        </p:txBody>
      </p:sp>
      <p:pic>
        <p:nvPicPr>
          <p:cNvPr id="13316" name="Picture 4" descr="24,380 Zebra Crossing Stock Photos, Pictures &amp; Royalty-Free Images - iStock">
            <a:extLst>
              <a:ext uri="{FF2B5EF4-FFF2-40B4-BE49-F238E27FC236}">
                <a16:creationId xmlns:a16="http://schemas.microsoft.com/office/drawing/2014/main" id="{6EB45AB8-203D-BE9F-405C-1806595D77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4187" y="2750344"/>
            <a:ext cx="5829300" cy="3886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4980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753F8-4382-22EA-BC63-A4F5FA852107}"/>
              </a:ext>
            </a:extLst>
          </p:cNvPr>
          <p:cNvSpPr>
            <a:spLocks noGrp="1"/>
          </p:cNvSpPr>
          <p:nvPr>
            <p:ph type="title"/>
          </p:nvPr>
        </p:nvSpPr>
        <p:spPr/>
        <p:txBody>
          <a:bodyPr/>
          <a:lstStyle/>
          <a:p>
            <a:r>
              <a:rPr lang="en-GB" dirty="0"/>
              <a:t>Pedestrian crossings – Pelican crossing</a:t>
            </a:r>
          </a:p>
        </p:txBody>
      </p:sp>
      <p:sp>
        <p:nvSpPr>
          <p:cNvPr id="3" name="Content Placeholder 2">
            <a:extLst>
              <a:ext uri="{FF2B5EF4-FFF2-40B4-BE49-F238E27FC236}">
                <a16:creationId xmlns:a16="http://schemas.microsoft.com/office/drawing/2014/main" id="{DA832DAA-4320-96C5-D89D-85F5308ED808}"/>
              </a:ext>
            </a:extLst>
          </p:cNvPr>
          <p:cNvSpPr>
            <a:spLocks noGrp="1"/>
          </p:cNvSpPr>
          <p:nvPr>
            <p:ph idx="1"/>
          </p:nvPr>
        </p:nvSpPr>
        <p:spPr/>
        <p:txBody>
          <a:bodyPr/>
          <a:lstStyle/>
          <a:p>
            <a:r>
              <a:rPr lang="en-GB" dirty="0"/>
              <a:t>When the red light changes to flashing amber, on a pelican crossing you must wait for any pedestrians to finish their journey crossing the road before you move off. </a:t>
            </a:r>
          </a:p>
          <a:p>
            <a:r>
              <a:rPr lang="en-GB" dirty="0"/>
              <a:t>Pelican crossings are controlled by somebody pressing a button on the side of the road.</a:t>
            </a:r>
          </a:p>
        </p:txBody>
      </p:sp>
      <p:pic>
        <p:nvPicPr>
          <p:cNvPr id="14338" name="Picture 2" descr="New survey reveals that 80% of Britons don't know what a pelican crossing  is | This is Money">
            <a:extLst>
              <a:ext uri="{FF2B5EF4-FFF2-40B4-BE49-F238E27FC236}">
                <a16:creationId xmlns:a16="http://schemas.microsoft.com/office/drawing/2014/main" id="{0D7A93CB-ABE4-C2A7-630B-2625142A38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5369" y="4001294"/>
            <a:ext cx="3920331" cy="235481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at is a Puffin crossing? | Auto Express">
            <a:extLst>
              <a:ext uri="{FF2B5EF4-FFF2-40B4-BE49-F238E27FC236}">
                <a16:creationId xmlns:a16="http://schemas.microsoft.com/office/drawing/2014/main" id="{831BB4D5-06A8-6D93-2E2E-699C20E099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096310"/>
            <a:ext cx="3571875"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223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ED206-A93D-C560-F16E-2C76426627CC}"/>
              </a:ext>
            </a:extLst>
          </p:cNvPr>
          <p:cNvSpPr>
            <a:spLocks noGrp="1"/>
          </p:cNvSpPr>
          <p:nvPr>
            <p:ph type="title"/>
          </p:nvPr>
        </p:nvSpPr>
        <p:spPr/>
        <p:txBody>
          <a:bodyPr/>
          <a:lstStyle/>
          <a:p>
            <a:r>
              <a:rPr lang="en-GB" dirty="0"/>
              <a:t>Speed Limits</a:t>
            </a:r>
          </a:p>
        </p:txBody>
      </p:sp>
      <p:sp>
        <p:nvSpPr>
          <p:cNvPr id="3" name="Content Placeholder 2">
            <a:extLst>
              <a:ext uri="{FF2B5EF4-FFF2-40B4-BE49-F238E27FC236}">
                <a16:creationId xmlns:a16="http://schemas.microsoft.com/office/drawing/2014/main" id="{F58C5262-20FF-257B-6219-90FC1649AE33}"/>
              </a:ext>
            </a:extLst>
          </p:cNvPr>
          <p:cNvSpPr>
            <a:spLocks noGrp="1"/>
          </p:cNvSpPr>
          <p:nvPr>
            <p:ph idx="1"/>
          </p:nvPr>
        </p:nvSpPr>
        <p:spPr/>
        <p:txBody>
          <a:bodyPr/>
          <a:lstStyle/>
          <a:p>
            <a:r>
              <a:rPr lang="en-GB" dirty="0"/>
              <a:t>Speeding or going over the speed limit is dangerous. </a:t>
            </a:r>
          </a:p>
          <a:p>
            <a:r>
              <a:rPr lang="en-GB" dirty="0"/>
              <a:t>Always pay attention to the speed limit. Remember, if you see no speed limit, then you must follow the national speed limit. </a:t>
            </a:r>
          </a:p>
          <a:p>
            <a:r>
              <a:rPr lang="en-GB" dirty="0"/>
              <a:t>The national speed limit for cars and motorcyclists is…</a:t>
            </a:r>
          </a:p>
          <a:p>
            <a:pPr lvl="1"/>
            <a:r>
              <a:rPr lang="en-GB" dirty="0"/>
              <a:t>60mph on a single carriageway road. </a:t>
            </a:r>
          </a:p>
          <a:p>
            <a:pPr lvl="1"/>
            <a:r>
              <a:rPr lang="en-GB" dirty="0"/>
              <a:t>70mph on a dual carriageway or motorway. </a:t>
            </a:r>
          </a:p>
          <a:p>
            <a:pPr lvl="1"/>
            <a:r>
              <a:rPr lang="en-GB" dirty="0"/>
              <a:t>50mph on a single carriage way road when towing a trailer/caravan. </a:t>
            </a:r>
          </a:p>
          <a:p>
            <a:pPr lvl="1"/>
            <a:r>
              <a:rPr lang="en-GB" dirty="0"/>
              <a:t>60mph on a dual carriageway or motorway when towing a trailer/caravan. </a:t>
            </a:r>
          </a:p>
        </p:txBody>
      </p:sp>
    </p:spTree>
    <p:extLst>
      <p:ext uri="{BB962C8B-B14F-4D97-AF65-F5344CB8AC3E}">
        <p14:creationId xmlns:p14="http://schemas.microsoft.com/office/powerpoint/2010/main" val="1480452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0CB91-FDBC-B03C-8488-E20B0DA115A8}"/>
              </a:ext>
            </a:extLst>
          </p:cNvPr>
          <p:cNvSpPr>
            <a:spLocks noGrp="1"/>
          </p:cNvSpPr>
          <p:nvPr>
            <p:ph type="title"/>
          </p:nvPr>
        </p:nvSpPr>
        <p:spPr/>
        <p:txBody>
          <a:bodyPr/>
          <a:lstStyle/>
          <a:p>
            <a:r>
              <a:rPr lang="en-GB" dirty="0"/>
              <a:t>Pedestrian crossings – toucan crossings</a:t>
            </a:r>
          </a:p>
        </p:txBody>
      </p:sp>
      <p:sp>
        <p:nvSpPr>
          <p:cNvPr id="3" name="Content Placeholder 2">
            <a:extLst>
              <a:ext uri="{FF2B5EF4-FFF2-40B4-BE49-F238E27FC236}">
                <a16:creationId xmlns:a16="http://schemas.microsoft.com/office/drawing/2014/main" id="{B3025C6E-0402-61EF-7E4C-48E06379FA87}"/>
              </a:ext>
            </a:extLst>
          </p:cNvPr>
          <p:cNvSpPr>
            <a:spLocks noGrp="1"/>
          </p:cNvSpPr>
          <p:nvPr>
            <p:ph idx="1"/>
          </p:nvPr>
        </p:nvSpPr>
        <p:spPr/>
        <p:txBody>
          <a:bodyPr/>
          <a:lstStyle/>
          <a:p>
            <a:r>
              <a:rPr lang="en-GB" b="0" i="0" dirty="0">
                <a:solidFill>
                  <a:srgbClr val="2C2D2F"/>
                </a:solidFill>
                <a:effectLst/>
                <a:latin typeface="Roboto" panose="02000000000000000000" pitchFamily="2" charset="0"/>
              </a:rPr>
              <a:t>Toucan crossings are similar to pelican crossings, but at toucan crossings, cyclists are also allowed to cycle across at the same time as pedestrians.</a:t>
            </a:r>
            <a:endParaRPr lang="en-GB" dirty="0"/>
          </a:p>
        </p:txBody>
      </p:sp>
      <p:pic>
        <p:nvPicPr>
          <p:cNvPr id="1026" name="Picture 2" descr="Toucan crossing - Wikiwand">
            <a:extLst>
              <a:ext uri="{FF2B5EF4-FFF2-40B4-BE49-F238E27FC236}">
                <a16:creationId xmlns:a16="http://schemas.microsoft.com/office/drawing/2014/main" id="{8402C6CD-1E70-DF4E-C61C-E678505C84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1409" y="3705058"/>
            <a:ext cx="2286000" cy="3019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1033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24A7C-3976-F953-31AF-26B3CAA33599}"/>
              </a:ext>
            </a:extLst>
          </p:cNvPr>
          <p:cNvSpPr>
            <a:spLocks noGrp="1"/>
          </p:cNvSpPr>
          <p:nvPr>
            <p:ph type="title"/>
          </p:nvPr>
        </p:nvSpPr>
        <p:spPr/>
        <p:txBody>
          <a:bodyPr/>
          <a:lstStyle/>
          <a:p>
            <a:r>
              <a:rPr lang="en-GB" dirty="0"/>
              <a:t>Level crossings</a:t>
            </a:r>
          </a:p>
        </p:txBody>
      </p:sp>
      <p:sp>
        <p:nvSpPr>
          <p:cNvPr id="3" name="Content Placeholder 2">
            <a:extLst>
              <a:ext uri="{FF2B5EF4-FFF2-40B4-BE49-F238E27FC236}">
                <a16:creationId xmlns:a16="http://schemas.microsoft.com/office/drawing/2014/main" id="{EC651B9A-4CF4-CFB4-11AE-73FF6E7A5A17}"/>
              </a:ext>
            </a:extLst>
          </p:cNvPr>
          <p:cNvSpPr>
            <a:spLocks noGrp="1"/>
          </p:cNvSpPr>
          <p:nvPr>
            <p:ph idx="1"/>
          </p:nvPr>
        </p:nvSpPr>
        <p:spPr>
          <a:xfrm>
            <a:off x="326408" y="1811977"/>
            <a:ext cx="6886433" cy="4351338"/>
          </a:xfrm>
        </p:spPr>
        <p:txBody>
          <a:bodyPr>
            <a:normAutofit fontScale="92500" lnSpcReduction="10000"/>
          </a:bodyPr>
          <a:lstStyle/>
          <a:p>
            <a:r>
              <a:rPr lang="en-GB" dirty="0"/>
              <a:t>Level crossings are there where there is a railway line and oncoming train. </a:t>
            </a:r>
          </a:p>
          <a:p>
            <a:r>
              <a:rPr lang="en-GB" dirty="0"/>
              <a:t>Some level crossings have traffic-light signals with twin flashing red lights. </a:t>
            </a:r>
          </a:p>
          <a:p>
            <a:r>
              <a:rPr lang="en-GB" dirty="0"/>
              <a:t>Crossings sometimes have barriers present but not always, so you should be careful.</a:t>
            </a:r>
          </a:p>
          <a:p>
            <a:endParaRPr lang="en-GB" dirty="0"/>
          </a:p>
          <a:p>
            <a:r>
              <a:rPr lang="en-GB" dirty="0"/>
              <a:t>You should stop behind the crossing when it has a steady amber light. </a:t>
            </a:r>
          </a:p>
          <a:p>
            <a:r>
              <a:rPr lang="en-GB" dirty="0"/>
              <a:t>Also, stop behind the crossing when it has twin flashing red lights. </a:t>
            </a:r>
          </a:p>
        </p:txBody>
      </p:sp>
      <p:pic>
        <p:nvPicPr>
          <p:cNvPr id="16388" name="Picture 4" descr="Level crossings - everything you need to know | RAC Drive">
            <a:extLst>
              <a:ext uri="{FF2B5EF4-FFF2-40B4-BE49-F238E27FC236}">
                <a16:creationId xmlns:a16="http://schemas.microsoft.com/office/drawing/2014/main" id="{2BD2A781-FA73-D3D3-EBC6-1F08EF2D1D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8988" y="1001724"/>
            <a:ext cx="3780430" cy="24883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9881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EE82A-C439-5ACF-817E-84591C9BF802}"/>
              </a:ext>
            </a:extLst>
          </p:cNvPr>
          <p:cNvSpPr>
            <a:spLocks noGrp="1"/>
          </p:cNvSpPr>
          <p:nvPr>
            <p:ph type="title"/>
          </p:nvPr>
        </p:nvSpPr>
        <p:spPr/>
        <p:txBody>
          <a:bodyPr/>
          <a:lstStyle/>
          <a:p>
            <a:r>
              <a:rPr lang="en-GB" dirty="0"/>
              <a:t>Level crossings – What if?</a:t>
            </a:r>
          </a:p>
        </p:txBody>
      </p:sp>
      <p:sp>
        <p:nvSpPr>
          <p:cNvPr id="3" name="Content Placeholder 2">
            <a:extLst>
              <a:ext uri="{FF2B5EF4-FFF2-40B4-BE49-F238E27FC236}">
                <a16:creationId xmlns:a16="http://schemas.microsoft.com/office/drawing/2014/main" id="{F0552B91-E96C-0223-6ED4-D0932198AB2F}"/>
              </a:ext>
            </a:extLst>
          </p:cNvPr>
          <p:cNvSpPr>
            <a:spLocks noGrp="1"/>
          </p:cNvSpPr>
          <p:nvPr>
            <p:ph idx="1"/>
          </p:nvPr>
        </p:nvSpPr>
        <p:spPr>
          <a:xfrm>
            <a:off x="379862" y="1661758"/>
            <a:ext cx="10973937" cy="5032375"/>
          </a:xfrm>
        </p:spPr>
        <p:txBody>
          <a:bodyPr>
            <a:normAutofit fontScale="85000" lnSpcReduction="10000"/>
          </a:bodyPr>
          <a:lstStyle/>
          <a:p>
            <a:r>
              <a:rPr lang="en-GB" b="1" dirty="0"/>
              <a:t>What If-</a:t>
            </a:r>
            <a:r>
              <a:rPr lang="en-GB" dirty="0"/>
              <a:t> you’re approaching the crossing and the warning lights come on.</a:t>
            </a:r>
          </a:p>
          <a:p>
            <a:pPr lvl="1"/>
            <a:r>
              <a:rPr lang="en-GB" b="1" dirty="0"/>
              <a:t>You should </a:t>
            </a:r>
            <a:r>
              <a:rPr lang="en-GB" dirty="0"/>
              <a:t>– Stop as red lights must always be obeyed by law.</a:t>
            </a:r>
          </a:p>
          <a:p>
            <a:endParaRPr lang="en-GB" dirty="0"/>
          </a:p>
          <a:p>
            <a:r>
              <a:rPr lang="en-GB" b="1" dirty="0"/>
              <a:t>What If</a:t>
            </a:r>
            <a:r>
              <a:rPr lang="en-GB" dirty="0"/>
              <a:t> - warning lights come on or a bell rings when you’re already on the crossing?</a:t>
            </a:r>
          </a:p>
          <a:p>
            <a:pPr lvl="1"/>
            <a:r>
              <a:rPr lang="en-GB" b="1" dirty="0"/>
              <a:t>You should </a:t>
            </a:r>
            <a:r>
              <a:rPr lang="en-GB" dirty="0"/>
              <a:t>- Keep driving and clear the crossing.</a:t>
            </a:r>
          </a:p>
          <a:p>
            <a:endParaRPr lang="en-GB" dirty="0"/>
          </a:p>
          <a:p>
            <a:r>
              <a:rPr lang="en-GB" b="1" dirty="0"/>
              <a:t>What If</a:t>
            </a:r>
            <a:r>
              <a:rPr lang="en-GB" dirty="0"/>
              <a:t> - The train has passed but the red lights keep flashing when you’re at a level crossing.</a:t>
            </a:r>
          </a:p>
          <a:p>
            <a:pPr lvl="1"/>
            <a:r>
              <a:rPr lang="en-GB" b="1" dirty="0"/>
              <a:t>You should </a:t>
            </a:r>
            <a:r>
              <a:rPr lang="en-GB" dirty="0"/>
              <a:t>– Wait as </a:t>
            </a:r>
            <a:r>
              <a:rPr lang="en-GB" dirty="0" err="1"/>
              <a:t>tt</a:t>
            </a:r>
            <a:r>
              <a:rPr lang="en-GB" dirty="0"/>
              <a:t> is extremely dangerous to move as there might be another train coming.</a:t>
            </a:r>
          </a:p>
          <a:p>
            <a:endParaRPr lang="en-GB" dirty="0"/>
          </a:p>
          <a:p>
            <a:r>
              <a:rPr lang="en-GB" dirty="0"/>
              <a:t>You should be aware that not all types of level crossings have lights, such as crossings with user-operated gates or barriers and open crossings. You should be extra careful at all types of level crossing</a:t>
            </a:r>
          </a:p>
        </p:txBody>
      </p:sp>
    </p:spTree>
    <p:extLst>
      <p:ext uri="{BB962C8B-B14F-4D97-AF65-F5344CB8AC3E}">
        <p14:creationId xmlns:p14="http://schemas.microsoft.com/office/powerpoint/2010/main" val="2404272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B9ABD-029D-42E4-636F-048706893303}"/>
              </a:ext>
            </a:extLst>
          </p:cNvPr>
          <p:cNvSpPr>
            <a:spLocks noGrp="1"/>
          </p:cNvSpPr>
          <p:nvPr>
            <p:ph type="title"/>
          </p:nvPr>
        </p:nvSpPr>
        <p:spPr>
          <a:xfrm>
            <a:off x="838200" y="-130421"/>
            <a:ext cx="10515600" cy="1325563"/>
          </a:xfrm>
        </p:spPr>
        <p:txBody>
          <a:bodyPr/>
          <a:lstStyle/>
          <a:p>
            <a:r>
              <a:rPr lang="en-GB" dirty="0"/>
              <a:t>Stopping and Parking</a:t>
            </a:r>
          </a:p>
        </p:txBody>
      </p:sp>
      <p:sp>
        <p:nvSpPr>
          <p:cNvPr id="3" name="Content Placeholder 2">
            <a:extLst>
              <a:ext uri="{FF2B5EF4-FFF2-40B4-BE49-F238E27FC236}">
                <a16:creationId xmlns:a16="http://schemas.microsoft.com/office/drawing/2014/main" id="{4C9C1A4A-C0AF-1DAE-CD56-DC2176337D51}"/>
              </a:ext>
            </a:extLst>
          </p:cNvPr>
          <p:cNvSpPr>
            <a:spLocks noGrp="1"/>
          </p:cNvSpPr>
          <p:nvPr>
            <p:ph idx="1"/>
          </p:nvPr>
        </p:nvSpPr>
        <p:spPr>
          <a:xfrm>
            <a:off x="838200" y="1105904"/>
            <a:ext cx="10515600" cy="4351338"/>
          </a:xfrm>
        </p:spPr>
        <p:txBody>
          <a:bodyPr/>
          <a:lstStyle/>
          <a:p>
            <a:r>
              <a:rPr lang="en-GB" dirty="0"/>
              <a:t>You should always make sure that you’re in a safe and legal place to park before stopping.</a:t>
            </a:r>
          </a:p>
          <a:p>
            <a:r>
              <a:rPr lang="en-GB" dirty="0"/>
              <a:t>If you wish to park at night, you should park in a garage. </a:t>
            </a:r>
          </a:p>
          <a:p>
            <a:pPr lvl="1"/>
            <a:r>
              <a:rPr lang="en-GB" dirty="0"/>
              <a:t>If you don’t have a garage you should try to find a secure car park or park in a well-lit (area with lights) area. This is to prevent thieves. </a:t>
            </a:r>
          </a:p>
          <a:p>
            <a:r>
              <a:rPr lang="en-GB" dirty="0"/>
              <a:t>You </a:t>
            </a:r>
            <a:r>
              <a:rPr lang="en-GB" b="1" dirty="0"/>
              <a:t>MUST</a:t>
            </a:r>
            <a:r>
              <a:rPr lang="en-GB" dirty="0"/>
              <a:t> leave your parking lights on if the speed limit on that road is over 30 mph and you’re parking at night. This is to make sure other road users can see you.</a:t>
            </a:r>
          </a:p>
          <a:p>
            <a:pPr marL="0" indent="0">
              <a:buNone/>
            </a:pPr>
            <a:endParaRPr lang="en-GB" dirty="0"/>
          </a:p>
        </p:txBody>
      </p:sp>
      <p:pic>
        <p:nvPicPr>
          <p:cNvPr id="5" name="Picture 4">
            <a:extLst>
              <a:ext uri="{FF2B5EF4-FFF2-40B4-BE49-F238E27FC236}">
                <a16:creationId xmlns:a16="http://schemas.microsoft.com/office/drawing/2014/main" id="{65B0AA12-A26B-D339-BBC9-24A02E4D39A8}"/>
              </a:ext>
            </a:extLst>
          </p:cNvPr>
          <p:cNvPicPr>
            <a:picLocks noChangeAspect="1"/>
          </p:cNvPicPr>
          <p:nvPr/>
        </p:nvPicPr>
        <p:blipFill>
          <a:blip r:embed="rId2"/>
          <a:stretch>
            <a:fillRect/>
          </a:stretch>
        </p:blipFill>
        <p:spPr>
          <a:xfrm>
            <a:off x="4841354" y="4217245"/>
            <a:ext cx="6031157" cy="2476322"/>
          </a:xfrm>
          <a:prstGeom prst="rect">
            <a:avLst/>
          </a:prstGeom>
        </p:spPr>
      </p:pic>
    </p:spTree>
    <p:extLst>
      <p:ext uri="{BB962C8B-B14F-4D97-AF65-F5344CB8AC3E}">
        <p14:creationId xmlns:p14="http://schemas.microsoft.com/office/powerpoint/2010/main" val="30793028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EBE38-048C-AE9F-5E5D-50B035C607FA}"/>
              </a:ext>
            </a:extLst>
          </p:cNvPr>
          <p:cNvSpPr>
            <a:spLocks noGrp="1"/>
          </p:cNvSpPr>
          <p:nvPr>
            <p:ph type="title"/>
          </p:nvPr>
        </p:nvSpPr>
        <p:spPr>
          <a:xfrm>
            <a:off x="837273" y="-24228"/>
            <a:ext cx="10515600" cy="1325563"/>
          </a:xfrm>
        </p:spPr>
        <p:txBody>
          <a:bodyPr/>
          <a:lstStyle/>
          <a:p>
            <a:r>
              <a:rPr lang="en-GB" dirty="0"/>
              <a:t>Stopping and parking</a:t>
            </a:r>
          </a:p>
        </p:txBody>
      </p:sp>
      <p:sp>
        <p:nvSpPr>
          <p:cNvPr id="3" name="Content Placeholder 2">
            <a:extLst>
              <a:ext uri="{FF2B5EF4-FFF2-40B4-BE49-F238E27FC236}">
                <a16:creationId xmlns:a16="http://schemas.microsoft.com/office/drawing/2014/main" id="{493F6887-119F-36D0-D4C8-D2378DA53FB9}"/>
              </a:ext>
            </a:extLst>
          </p:cNvPr>
          <p:cNvSpPr>
            <a:spLocks noGrp="1"/>
          </p:cNvSpPr>
          <p:nvPr>
            <p:ph idx="1"/>
          </p:nvPr>
        </p:nvSpPr>
        <p:spPr>
          <a:xfrm>
            <a:off x="649420" y="1325665"/>
            <a:ext cx="10515600" cy="4351338"/>
          </a:xfrm>
        </p:spPr>
        <p:txBody>
          <a:bodyPr/>
          <a:lstStyle/>
          <a:p>
            <a:r>
              <a:rPr lang="en-GB" b="0" i="0" dirty="0">
                <a:solidFill>
                  <a:srgbClr val="2C2D2F"/>
                </a:solidFill>
                <a:effectLst/>
                <a:latin typeface="Roboto" panose="02000000000000000000" pitchFamily="2" charset="0"/>
              </a:rPr>
              <a:t>A Clearway </a:t>
            </a:r>
            <a:r>
              <a:rPr lang="en-GB" b="1" i="0" dirty="0">
                <a:solidFill>
                  <a:srgbClr val="2C2D2F"/>
                </a:solidFill>
                <a:effectLst/>
                <a:latin typeface="Roboto" panose="02000000000000000000" pitchFamily="2" charset="0"/>
              </a:rPr>
              <a:t>– Is a road or street where stopping is prohibited</a:t>
            </a:r>
            <a:endParaRPr lang="en-GB" b="0" i="0" dirty="0">
              <a:solidFill>
                <a:srgbClr val="2C2D2F"/>
              </a:solidFill>
              <a:effectLst/>
              <a:latin typeface="Roboto" panose="02000000000000000000" pitchFamily="2" charset="0"/>
            </a:endParaRPr>
          </a:p>
          <a:p>
            <a:r>
              <a:rPr lang="en-GB" b="0" i="0" dirty="0">
                <a:solidFill>
                  <a:srgbClr val="2C2D2F"/>
                </a:solidFill>
                <a:effectLst/>
                <a:latin typeface="Roboto" panose="02000000000000000000" pitchFamily="2" charset="0"/>
              </a:rPr>
              <a:t>NEVER stop on a clearway. You are only allowed to drop off and pick up passengers if you are on an urban clearway. </a:t>
            </a:r>
          </a:p>
          <a:p>
            <a:r>
              <a:rPr lang="en-GB" b="0" i="0" dirty="0">
                <a:solidFill>
                  <a:srgbClr val="2C2D2F"/>
                </a:solidFill>
                <a:effectLst/>
                <a:latin typeface="Roboto" panose="02000000000000000000" pitchFamily="2" charset="0"/>
              </a:rPr>
              <a:t>If a road is marked with double white lines you may only stop there to pick up or drop off items, or pick up or drop off passengers.</a:t>
            </a:r>
          </a:p>
          <a:p>
            <a:pPr marL="0" indent="0">
              <a:buNone/>
            </a:pPr>
            <a:endParaRPr lang="en-GB" dirty="0"/>
          </a:p>
        </p:txBody>
      </p:sp>
      <p:pic>
        <p:nvPicPr>
          <p:cNvPr id="17410" name="Picture 2" descr="What is a clearway? Urban clearways, clearways and red routes explained |  Auto Express">
            <a:extLst>
              <a:ext uri="{FF2B5EF4-FFF2-40B4-BE49-F238E27FC236}">
                <a16:creationId xmlns:a16="http://schemas.microsoft.com/office/drawing/2014/main" id="{F2F2837B-DCAF-3EF3-E4B0-9F1A38CC9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471230"/>
            <a:ext cx="4235676" cy="238677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12">
            <a:extLst>
              <a:ext uri="{FF2B5EF4-FFF2-40B4-BE49-F238E27FC236}">
                <a16:creationId xmlns:a16="http://schemas.microsoft.com/office/drawing/2014/main" id="{FCFF1EF6-7870-261B-D8BC-BED98AFCEC66}"/>
              </a:ext>
            </a:extLst>
          </p:cNvPr>
          <p:cNvGrpSpPr/>
          <p:nvPr/>
        </p:nvGrpSpPr>
        <p:grpSpPr>
          <a:xfrm>
            <a:off x="1146038" y="4216253"/>
            <a:ext cx="1030680" cy="251280"/>
            <a:chOff x="1146038" y="4216253"/>
            <a:chExt cx="1030680" cy="251280"/>
          </a:xfrm>
        </p:grpSpPr>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5B3C680E-E956-2D46-2E98-87C6CEA4F536}"/>
                    </a:ext>
                  </a:extLst>
                </p14:cNvPr>
                <p14:cNvContentPartPr/>
                <p14:nvPr/>
              </p14:nvContentPartPr>
              <p14:xfrm>
                <a:off x="1146038" y="4238933"/>
                <a:ext cx="105120" cy="142560"/>
              </p14:xfrm>
            </p:contentPart>
          </mc:Choice>
          <mc:Fallback xmlns="">
            <p:pic>
              <p:nvPicPr>
                <p:cNvPr id="5" name="Ink 4">
                  <a:extLst>
                    <a:ext uri="{FF2B5EF4-FFF2-40B4-BE49-F238E27FC236}">
                      <a16:creationId xmlns:a16="http://schemas.microsoft.com/office/drawing/2014/main" id="{5B3C680E-E956-2D46-2E98-87C6CEA4F536}"/>
                    </a:ext>
                  </a:extLst>
                </p:cNvPr>
                <p:cNvPicPr/>
                <p:nvPr/>
              </p:nvPicPr>
              <p:blipFill>
                <a:blip r:embed="rId4"/>
                <a:stretch>
                  <a:fillRect/>
                </a:stretch>
              </p:blipFill>
              <p:spPr>
                <a:xfrm>
                  <a:off x="1137398" y="4230293"/>
                  <a:ext cx="12276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E16EDFFF-372C-736F-B9D2-1A65050DAF33}"/>
                    </a:ext>
                  </a:extLst>
                </p14:cNvPr>
                <p14:cNvContentPartPr/>
                <p14:nvPr/>
              </p14:nvContentPartPr>
              <p14:xfrm>
                <a:off x="1285358" y="4241813"/>
                <a:ext cx="46800" cy="104040"/>
              </p14:xfrm>
            </p:contentPart>
          </mc:Choice>
          <mc:Fallback xmlns="">
            <p:pic>
              <p:nvPicPr>
                <p:cNvPr id="6" name="Ink 5">
                  <a:extLst>
                    <a:ext uri="{FF2B5EF4-FFF2-40B4-BE49-F238E27FC236}">
                      <a16:creationId xmlns:a16="http://schemas.microsoft.com/office/drawing/2014/main" id="{E16EDFFF-372C-736F-B9D2-1A65050DAF33}"/>
                    </a:ext>
                  </a:extLst>
                </p:cNvPr>
                <p:cNvPicPr/>
                <p:nvPr/>
              </p:nvPicPr>
              <p:blipFill>
                <a:blip r:embed="rId6"/>
                <a:stretch>
                  <a:fillRect/>
                </a:stretch>
              </p:blipFill>
              <p:spPr>
                <a:xfrm>
                  <a:off x="1276718" y="4232813"/>
                  <a:ext cx="644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BB592ED7-1D94-BED3-5E60-C65C078E73F7}"/>
                    </a:ext>
                  </a:extLst>
                </p14:cNvPr>
                <p14:cNvContentPartPr/>
                <p14:nvPr/>
              </p14:nvContentPartPr>
              <p14:xfrm>
                <a:off x="1371038" y="4245413"/>
                <a:ext cx="100440" cy="104040"/>
              </p14:xfrm>
            </p:contentPart>
          </mc:Choice>
          <mc:Fallback xmlns="">
            <p:pic>
              <p:nvPicPr>
                <p:cNvPr id="7" name="Ink 6">
                  <a:extLst>
                    <a:ext uri="{FF2B5EF4-FFF2-40B4-BE49-F238E27FC236}">
                      <a16:creationId xmlns:a16="http://schemas.microsoft.com/office/drawing/2014/main" id="{BB592ED7-1D94-BED3-5E60-C65C078E73F7}"/>
                    </a:ext>
                  </a:extLst>
                </p:cNvPr>
                <p:cNvPicPr/>
                <p:nvPr/>
              </p:nvPicPr>
              <p:blipFill>
                <a:blip r:embed="rId8"/>
                <a:stretch>
                  <a:fillRect/>
                </a:stretch>
              </p:blipFill>
              <p:spPr>
                <a:xfrm>
                  <a:off x="1362398" y="4236773"/>
                  <a:ext cx="118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97EBD762-E469-C02B-3028-F4C3D37A9E48}"/>
                    </a:ext>
                  </a:extLst>
                </p14:cNvPr>
                <p14:cNvContentPartPr/>
                <p14:nvPr/>
              </p14:nvContentPartPr>
              <p14:xfrm>
                <a:off x="1500278" y="4240013"/>
                <a:ext cx="110520" cy="104760"/>
              </p14:xfrm>
            </p:contentPart>
          </mc:Choice>
          <mc:Fallback xmlns="">
            <p:pic>
              <p:nvPicPr>
                <p:cNvPr id="8" name="Ink 7">
                  <a:extLst>
                    <a:ext uri="{FF2B5EF4-FFF2-40B4-BE49-F238E27FC236}">
                      <a16:creationId xmlns:a16="http://schemas.microsoft.com/office/drawing/2014/main" id="{97EBD762-E469-C02B-3028-F4C3D37A9E48}"/>
                    </a:ext>
                  </a:extLst>
                </p:cNvPr>
                <p:cNvPicPr/>
                <p:nvPr/>
              </p:nvPicPr>
              <p:blipFill>
                <a:blip r:embed="rId10"/>
                <a:stretch>
                  <a:fillRect/>
                </a:stretch>
              </p:blipFill>
              <p:spPr>
                <a:xfrm>
                  <a:off x="1491278" y="4231013"/>
                  <a:ext cx="1281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B5822C37-542A-317C-FA57-0CDC15131EA2}"/>
                    </a:ext>
                  </a:extLst>
                </p14:cNvPr>
                <p14:cNvContentPartPr/>
                <p14:nvPr/>
              </p14:nvContentPartPr>
              <p14:xfrm>
                <a:off x="1630238" y="4216253"/>
                <a:ext cx="38520" cy="129240"/>
              </p14:xfrm>
            </p:contentPart>
          </mc:Choice>
          <mc:Fallback xmlns="">
            <p:pic>
              <p:nvPicPr>
                <p:cNvPr id="9" name="Ink 8">
                  <a:extLst>
                    <a:ext uri="{FF2B5EF4-FFF2-40B4-BE49-F238E27FC236}">
                      <a16:creationId xmlns:a16="http://schemas.microsoft.com/office/drawing/2014/main" id="{B5822C37-542A-317C-FA57-0CDC15131EA2}"/>
                    </a:ext>
                  </a:extLst>
                </p:cNvPr>
                <p:cNvPicPr/>
                <p:nvPr/>
              </p:nvPicPr>
              <p:blipFill>
                <a:blip r:embed="rId12"/>
                <a:stretch>
                  <a:fillRect/>
                </a:stretch>
              </p:blipFill>
              <p:spPr>
                <a:xfrm>
                  <a:off x="1621238" y="4207613"/>
                  <a:ext cx="561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C72911D2-F37B-8E28-0D3C-76F6AF4B8643}"/>
                    </a:ext>
                  </a:extLst>
                </p14:cNvPr>
                <p14:cNvContentPartPr/>
                <p14:nvPr/>
              </p14:nvContentPartPr>
              <p14:xfrm>
                <a:off x="1729598" y="4233533"/>
                <a:ext cx="120960" cy="120240"/>
              </p14:xfrm>
            </p:contentPart>
          </mc:Choice>
          <mc:Fallback xmlns="">
            <p:pic>
              <p:nvPicPr>
                <p:cNvPr id="10" name="Ink 9">
                  <a:extLst>
                    <a:ext uri="{FF2B5EF4-FFF2-40B4-BE49-F238E27FC236}">
                      <a16:creationId xmlns:a16="http://schemas.microsoft.com/office/drawing/2014/main" id="{C72911D2-F37B-8E28-0D3C-76F6AF4B8643}"/>
                    </a:ext>
                  </a:extLst>
                </p:cNvPr>
                <p:cNvPicPr/>
                <p:nvPr/>
              </p:nvPicPr>
              <p:blipFill>
                <a:blip r:embed="rId14"/>
                <a:stretch>
                  <a:fillRect/>
                </a:stretch>
              </p:blipFill>
              <p:spPr>
                <a:xfrm>
                  <a:off x="1720598" y="4224533"/>
                  <a:ext cx="13860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5A7C2E3B-A543-835C-FF33-E99CC9BC84A3}"/>
                    </a:ext>
                  </a:extLst>
                </p14:cNvPr>
                <p14:cNvContentPartPr/>
                <p14:nvPr/>
              </p14:nvContentPartPr>
              <p14:xfrm>
                <a:off x="1889438" y="4218773"/>
                <a:ext cx="120600" cy="118080"/>
              </p14:xfrm>
            </p:contentPart>
          </mc:Choice>
          <mc:Fallback xmlns="">
            <p:pic>
              <p:nvPicPr>
                <p:cNvPr id="11" name="Ink 10">
                  <a:extLst>
                    <a:ext uri="{FF2B5EF4-FFF2-40B4-BE49-F238E27FC236}">
                      <a16:creationId xmlns:a16="http://schemas.microsoft.com/office/drawing/2014/main" id="{5A7C2E3B-A543-835C-FF33-E99CC9BC84A3}"/>
                    </a:ext>
                  </a:extLst>
                </p:cNvPr>
                <p:cNvPicPr/>
                <p:nvPr/>
              </p:nvPicPr>
              <p:blipFill>
                <a:blip r:embed="rId16"/>
                <a:stretch>
                  <a:fillRect/>
                </a:stretch>
              </p:blipFill>
              <p:spPr>
                <a:xfrm>
                  <a:off x="1880798" y="4209773"/>
                  <a:ext cx="1382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DA2B440F-6CA2-76DB-9E41-88A3252629F0}"/>
                    </a:ext>
                  </a:extLst>
                </p14:cNvPr>
                <p14:cNvContentPartPr/>
                <p14:nvPr/>
              </p14:nvContentPartPr>
              <p14:xfrm>
                <a:off x="2035958" y="4221293"/>
                <a:ext cx="140760" cy="246240"/>
              </p14:xfrm>
            </p:contentPart>
          </mc:Choice>
          <mc:Fallback xmlns="">
            <p:pic>
              <p:nvPicPr>
                <p:cNvPr id="12" name="Ink 11">
                  <a:extLst>
                    <a:ext uri="{FF2B5EF4-FFF2-40B4-BE49-F238E27FC236}">
                      <a16:creationId xmlns:a16="http://schemas.microsoft.com/office/drawing/2014/main" id="{DA2B440F-6CA2-76DB-9E41-88A3252629F0}"/>
                    </a:ext>
                  </a:extLst>
                </p:cNvPr>
                <p:cNvPicPr/>
                <p:nvPr/>
              </p:nvPicPr>
              <p:blipFill>
                <a:blip r:embed="rId18"/>
                <a:stretch>
                  <a:fillRect/>
                </a:stretch>
              </p:blipFill>
              <p:spPr>
                <a:xfrm>
                  <a:off x="2026958" y="4212293"/>
                  <a:ext cx="158400" cy="263880"/>
                </a:xfrm>
                <a:prstGeom prst="rect">
                  <a:avLst/>
                </a:prstGeom>
              </p:spPr>
            </p:pic>
          </mc:Fallback>
        </mc:AlternateContent>
      </p:grpSp>
      <p:grpSp>
        <p:nvGrpSpPr>
          <p:cNvPr id="23" name="Group 22">
            <a:extLst>
              <a:ext uri="{FF2B5EF4-FFF2-40B4-BE49-F238E27FC236}">
                <a16:creationId xmlns:a16="http://schemas.microsoft.com/office/drawing/2014/main" id="{35096CC4-F0C6-3910-F613-823D96DAFD86}"/>
              </a:ext>
            </a:extLst>
          </p:cNvPr>
          <p:cNvGrpSpPr/>
          <p:nvPr/>
        </p:nvGrpSpPr>
        <p:grpSpPr>
          <a:xfrm>
            <a:off x="2354198" y="4198253"/>
            <a:ext cx="719640" cy="475920"/>
            <a:chOff x="2354198" y="4198253"/>
            <a:chExt cx="719640" cy="475920"/>
          </a:xfrm>
        </p:grpSpPr>
        <mc:AlternateContent xmlns:mc="http://schemas.openxmlformats.org/markup-compatibility/2006" xmlns:p14="http://schemas.microsoft.com/office/powerpoint/2010/main">
          <mc:Choice Requires="p14">
            <p:contentPart p14:bwMode="auto" r:id="rId19">
              <p14:nvContentPartPr>
                <p14:cNvPr id="14" name="Ink 13">
                  <a:extLst>
                    <a:ext uri="{FF2B5EF4-FFF2-40B4-BE49-F238E27FC236}">
                      <a16:creationId xmlns:a16="http://schemas.microsoft.com/office/drawing/2014/main" id="{B76C2082-F354-1C63-A4BC-2EB4216D531C}"/>
                    </a:ext>
                  </a:extLst>
                </p14:cNvPr>
                <p14:cNvContentPartPr/>
                <p14:nvPr/>
              </p14:nvContentPartPr>
              <p14:xfrm>
                <a:off x="2354198" y="4198253"/>
                <a:ext cx="113400" cy="182520"/>
              </p14:xfrm>
            </p:contentPart>
          </mc:Choice>
          <mc:Fallback xmlns="">
            <p:pic>
              <p:nvPicPr>
                <p:cNvPr id="14" name="Ink 13">
                  <a:extLst>
                    <a:ext uri="{FF2B5EF4-FFF2-40B4-BE49-F238E27FC236}">
                      <a16:creationId xmlns:a16="http://schemas.microsoft.com/office/drawing/2014/main" id="{B76C2082-F354-1C63-A4BC-2EB4216D531C}"/>
                    </a:ext>
                  </a:extLst>
                </p:cNvPr>
                <p:cNvPicPr/>
                <p:nvPr/>
              </p:nvPicPr>
              <p:blipFill>
                <a:blip r:embed="rId20"/>
                <a:stretch>
                  <a:fillRect/>
                </a:stretch>
              </p:blipFill>
              <p:spPr>
                <a:xfrm>
                  <a:off x="2345558" y="4189613"/>
                  <a:ext cx="1310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DF5BD66F-1EB9-8189-E5AF-A90AB0F44BFC}"/>
                    </a:ext>
                  </a:extLst>
                </p14:cNvPr>
                <p14:cNvContentPartPr/>
                <p14:nvPr/>
              </p14:nvContentPartPr>
              <p14:xfrm>
                <a:off x="2477678" y="4268813"/>
                <a:ext cx="25560" cy="69480"/>
              </p14:xfrm>
            </p:contentPart>
          </mc:Choice>
          <mc:Fallback xmlns="">
            <p:pic>
              <p:nvPicPr>
                <p:cNvPr id="15" name="Ink 14">
                  <a:extLst>
                    <a:ext uri="{FF2B5EF4-FFF2-40B4-BE49-F238E27FC236}">
                      <a16:creationId xmlns:a16="http://schemas.microsoft.com/office/drawing/2014/main" id="{DF5BD66F-1EB9-8189-E5AF-A90AB0F44BFC}"/>
                    </a:ext>
                  </a:extLst>
                </p:cNvPr>
                <p:cNvPicPr/>
                <p:nvPr/>
              </p:nvPicPr>
              <p:blipFill>
                <a:blip r:embed="rId22"/>
                <a:stretch>
                  <a:fillRect/>
                </a:stretch>
              </p:blipFill>
              <p:spPr>
                <a:xfrm>
                  <a:off x="2469038" y="4259813"/>
                  <a:ext cx="432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3140F151-7DFF-2FA6-F78B-6F0D34E0AB66}"/>
                    </a:ext>
                  </a:extLst>
                </p14:cNvPr>
                <p14:cNvContentPartPr/>
                <p14:nvPr/>
              </p14:nvContentPartPr>
              <p14:xfrm>
                <a:off x="2496398" y="4225253"/>
                <a:ext cx="4680" cy="7560"/>
              </p14:xfrm>
            </p:contentPart>
          </mc:Choice>
          <mc:Fallback xmlns="">
            <p:pic>
              <p:nvPicPr>
                <p:cNvPr id="16" name="Ink 15">
                  <a:extLst>
                    <a:ext uri="{FF2B5EF4-FFF2-40B4-BE49-F238E27FC236}">
                      <a16:creationId xmlns:a16="http://schemas.microsoft.com/office/drawing/2014/main" id="{3140F151-7DFF-2FA6-F78B-6F0D34E0AB66}"/>
                    </a:ext>
                  </a:extLst>
                </p:cNvPr>
                <p:cNvPicPr/>
                <p:nvPr/>
              </p:nvPicPr>
              <p:blipFill>
                <a:blip r:embed="rId24"/>
                <a:stretch>
                  <a:fillRect/>
                </a:stretch>
              </p:blipFill>
              <p:spPr>
                <a:xfrm>
                  <a:off x="2487758" y="4216253"/>
                  <a:ext cx="223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D43781BE-3EDE-AB92-72DC-95AB7B53D0E7}"/>
                    </a:ext>
                  </a:extLst>
                </p14:cNvPr>
                <p14:cNvContentPartPr/>
                <p14:nvPr/>
              </p14:nvContentPartPr>
              <p14:xfrm>
                <a:off x="2535638" y="4228133"/>
                <a:ext cx="105840" cy="226080"/>
              </p14:xfrm>
            </p:contentPart>
          </mc:Choice>
          <mc:Fallback xmlns="">
            <p:pic>
              <p:nvPicPr>
                <p:cNvPr id="17" name="Ink 16">
                  <a:extLst>
                    <a:ext uri="{FF2B5EF4-FFF2-40B4-BE49-F238E27FC236}">
                      <a16:creationId xmlns:a16="http://schemas.microsoft.com/office/drawing/2014/main" id="{D43781BE-3EDE-AB92-72DC-95AB7B53D0E7}"/>
                    </a:ext>
                  </a:extLst>
                </p:cNvPr>
                <p:cNvPicPr/>
                <p:nvPr/>
              </p:nvPicPr>
              <p:blipFill>
                <a:blip r:embed="rId26"/>
                <a:stretch>
                  <a:fillRect/>
                </a:stretch>
              </p:blipFill>
              <p:spPr>
                <a:xfrm>
                  <a:off x="2526998" y="4219133"/>
                  <a:ext cx="12348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CBC42A25-6135-E702-86E4-E24A425D8ADA}"/>
                    </a:ext>
                  </a:extLst>
                </p14:cNvPr>
                <p14:cNvContentPartPr/>
                <p14:nvPr/>
              </p14:nvContentPartPr>
              <p14:xfrm>
                <a:off x="2680358" y="4234973"/>
                <a:ext cx="81360" cy="125640"/>
              </p14:xfrm>
            </p:contentPart>
          </mc:Choice>
          <mc:Fallback xmlns="">
            <p:pic>
              <p:nvPicPr>
                <p:cNvPr id="18" name="Ink 17">
                  <a:extLst>
                    <a:ext uri="{FF2B5EF4-FFF2-40B4-BE49-F238E27FC236}">
                      <a16:creationId xmlns:a16="http://schemas.microsoft.com/office/drawing/2014/main" id="{CBC42A25-6135-E702-86E4-E24A425D8ADA}"/>
                    </a:ext>
                  </a:extLst>
                </p:cNvPr>
                <p:cNvPicPr/>
                <p:nvPr/>
              </p:nvPicPr>
              <p:blipFill>
                <a:blip r:embed="rId28"/>
                <a:stretch>
                  <a:fillRect/>
                </a:stretch>
              </p:blipFill>
              <p:spPr>
                <a:xfrm>
                  <a:off x="2671358" y="4225973"/>
                  <a:ext cx="9900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0" name="Ink 19">
                  <a:extLst>
                    <a:ext uri="{FF2B5EF4-FFF2-40B4-BE49-F238E27FC236}">
                      <a16:creationId xmlns:a16="http://schemas.microsoft.com/office/drawing/2014/main" id="{2BCC6333-0416-03DD-2C81-743C8B14D7A3}"/>
                    </a:ext>
                  </a:extLst>
                </p14:cNvPr>
                <p14:cNvContentPartPr/>
                <p14:nvPr/>
              </p14:nvContentPartPr>
              <p14:xfrm>
                <a:off x="2859638" y="4290413"/>
                <a:ext cx="195840" cy="287640"/>
              </p14:xfrm>
            </p:contentPart>
          </mc:Choice>
          <mc:Fallback xmlns="">
            <p:pic>
              <p:nvPicPr>
                <p:cNvPr id="20" name="Ink 19">
                  <a:extLst>
                    <a:ext uri="{FF2B5EF4-FFF2-40B4-BE49-F238E27FC236}">
                      <a16:creationId xmlns:a16="http://schemas.microsoft.com/office/drawing/2014/main" id="{2BCC6333-0416-03DD-2C81-743C8B14D7A3}"/>
                    </a:ext>
                  </a:extLst>
                </p:cNvPr>
                <p:cNvPicPr/>
                <p:nvPr/>
              </p:nvPicPr>
              <p:blipFill>
                <a:blip r:embed="rId30"/>
                <a:stretch>
                  <a:fillRect/>
                </a:stretch>
              </p:blipFill>
              <p:spPr>
                <a:xfrm>
                  <a:off x="2850998" y="4281773"/>
                  <a:ext cx="213480" cy="305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1" name="Ink 20">
                  <a:extLst>
                    <a:ext uri="{FF2B5EF4-FFF2-40B4-BE49-F238E27FC236}">
                      <a16:creationId xmlns:a16="http://schemas.microsoft.com/office/drawing/2014/main" id="{44D43832-2A3F-75D5-7241-579A3A94EC23}"/>
                    </a:ext>
                  </a:extLst>
                </p14:cNvPr>
                <p14:cNvContentPartPr/>
                <p14:nvPr/>
              </p14:nvContentPartPr>
              <p14:xfrm>
                <a:off x="2920838" y="4531613"/>
                <a:ext cx="153000" cy="142560"/>
              </p14:xfrm>
            </p:contentPart>
          </mc:Choice>
          <mc:Fallback xmlns="">
            <p:pic>
              <p:nvPicPr>
                <p:cNvPr id="21" name="Ink 20">
                  <a:extLst>
                    <a:ext uri="{FF2B5EF4-FFF2-40B4-BE49-F238E27FC236}">
                      <a16:creationId xmlns:a16="http://schemas.microsoft.com/office/drawing/2014/main" id="{44D43832-2A3F-75D5-7241-579A3A94EC23}"/>
                    </a:ext>
                  </a:extLst>
                </p:cNvPr>
                <p:cNvPicPr/>
                <p:nvPr/>
              </p:nvPicPr>
              <p:blipFill>
                <a:blip r:embed="rId32"/>
                <a:stretch>
                  <a:fillRect/>
                </a:stretch>
              </p:blipFill>
              <p:spPr>
                <a:xfrm>
                  <a:off x="2911838" y="4522613"/>
                  <a:ext cx="170640" cy="160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2" name="Ink 21">
                  <a:extLst>
                    <a:ext uri="{FF2B5EF4-FFF2-40B4-BE49-F238E27FC236}">
                      <a16:creationId xmlns:a16="http://schemas.microsoft.com/office/drawing/2014/main" id="{F2F642F6-3811-C3B5-A568-0F84A5C232E0}"/>
                    </a:ext>
                  </a:extLst>
                </p14:cNvPr>
                <p14:cNvContentPartPr/>
                <p14:nvPr/>
              </p14:nvContentPartPr>
              <p14:xfrm>
                <a:off x="2925518" y="4534493"/>
                <a:ext cx="100440" cy="137160"/>
              </p14:xfrm>
            </p:contentPart>
          </mc:Choice>
          <mc:Fallback xmlns="">
            <p:pic>
              <p:nvPicPr>
                <p:cNvPr id="22" name="Ink 21">
                  <a:extLst>
                    <a:ext uri="{FF2B5EF4-FFF2-40B4-BE49-F238E27FC236}">
                      <a16:creationId xmlns:a16="http://schemas.microsoft.com/office/drawing/2014/main" id="{F2F642F6-3811-C3B5-A568-0F84A5C232E0}"/>
                    </a:ext>
                  </a:extLst>
                </p:cNvPr>
                <p:cNvPicPr/>
                <p:nvPr/>
              </p:nvPicPr>
              <p:blipFill>
                <a:blip r:embed="rId34"/>
                <a:stretch>
                  <a:fillRect/>
                </a:stretch>
              </p:blipFill>
              <p:spPr>
                <a:xfrm>
                  <a:off x="2916878" y="4525853"/>
                  <a:ext cx="118080" cy="154800"/>
                </a:xfrm>
                <a:prstGeom prst="rect">
                  <a:avLst/>
                </a:prstGeom>
              </p:spPr>
            </p:pic>
          </mc:Fallback>
        </mc:AlternateContent>
      </p:grpSp>
      <p:pic>
        <p:nvPicPr>
          <p:cNvPr id="17412" name="Picture 4" descr="Clearway - Roader's Digest: The SABRE Wiki">
            <a:extLst>
              <a:ext uri="{FF2B5EF4-FFF2-40B4-BE49-F238E27FC236}">
                <a16:creationId xmlns:a16="http://schemas.microsoft.com/office/drawing/2014/main" id="{F46293B2-CB8E-B72E-7B41-9984080BBC05}"/>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4124509" y="4071579"/>
            <a:ext cx="3941128" cy="2601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39650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E5A85-E140-C714-B1A8-E39C3F2E538F}"/>
              </a:ext>
            </a:extLst>
          </p:cNvPr>
          <p:cNvSpPr>
            <a:spLocks noGrp="1"/>
          </p:cNvSpPr>
          <p:nvPr>
            <p:ph type="title"/>
          </p:nvPr>
        </p:nvSpPr>
        <p:spPr>
          <a:xfrm>
            <a:off x="838200" y="76057"/>
            <a:ext cx="10515600" cy="1325563"/>
          </a:xfrm>
        </p:spPr>
        <p:txBody>
          <a:bodyPr/>
          <a:lstStyle/>
          <a:p>
            <a:r>
              <a:rPr lang="en-GB" dirty="0"/>
              <a:t>You should never park if you could cause danger or get in the way of other drivers. </a:t>
            </a:r>
          </a:p>
        </p:txBody>
      </p:sp>
      <p:sp>
        <p:nvSpPr>
          <p:cNvPr id="3" name="Content Placeholder 2">
            <a:extLst>
              <a:ext uri="{FF2B5EF4-FFF2-40B4-BE49-F238E27FC236}">
                <a16:creationId xmlns:a16="http://schemas.microsoft.com/office/drawing/2014/main" id="{F197FDA1-4218-104F-13AF-13988B0E7BC9}"/>
              </a:ext>
            </a:extLst>
          </p:cNvPr>
          <p:cNvSpPr>
            <a:spLocks noGrp="1"/>
          </p:cNvSpPr>
          <p:nvPr>
            <p:ph idx="1"/>
          </p:nvPr>
        </p:nvSpPr>
        <p:spPr>
          <a:xfrm>
            <a:off x="389849" y="1566052"/>
            <a:ext cx="8069826" cy="5215891"/>
          </a:xfrm>
        </p:spPr>
        <p:txBody>
          <a:bodyPr>
            <a:normAutofit lnSpcReduction="10000"/>
          </a:bodyPr>
          <a:lstStyle/>
          <a:p>
            <a:pPr marL="0" indent="0">
              <a:buNone/>
            </a:pPr>
            <a:r>
              <a:rPr lang="en-GB" dirty="0"/>
              <a:t>Remember do not park:</a:t>
            </a:r>
          </a:p>
          <a:p>
            <a:r>
              <a:rPr lang="en-GB" dirty="0"/>
              <a:t>In front of someone else’s driveway or in front of the entrance to somebody else’s house/property</a:t>
            </a:r>
          </a:p>
          <a:p>
            <a:r>
              <a:rPr lang="en-GB" dirty="0"/>
              <a:t>Near a school entrance</a:t>
            </a:r>
          </a:p>
          <a:p>
            <a:r>
              <a:rPr lang="en-GB" dirty="0"/>
              <a:t>Opposite or within 10 metres (32 feet) of a junction. </a:t>
            </a:r>
          </a:p>
          <a:p>
            <a:r>
              <a:rPr lang="en-GB" dirty="0"/>
              <a:t>At or near a bus stop</a:t>
            </a:r>
          </a:p>
          <a:p>
            <a:r>
              <a:rPr lang="en-GB" dirty="0"/>
              <a:t>Near the middle of a high hill. </a:t>
            </a:r>
          </a:p>
          <a:p>
            <a:pPr lvl="1"/>
            <a:r>
              <a:rPr lang="en-GB" dirty="0"/>
              <a:t>Parking here can make it hard for drivers to see if it’s safe to pass or not</a:t>
            </a:r>
          </a:p>
          <a:p>
            <a:r>
              <a:rPr lang="en-GB" dirty="0"/>
              <a:t>At a dropped kerb.  </a:t>
            </a:r>
          </a:p>
          <a:p>
            <a:pPr lvl="1"/>
            <a:r>
              <a:rPr lang="en-GB" dirty="0"/>
              <a:t>Parking here will make it harder for wheelchair and mobility scooters from getting onto the road or pavement.</a:t>
            </a:r>
          </a:p>
        </p:txBody>
      </p:sp>
      <p:pic>
        <p:nvPicPr>
          <p:cNvPr id="19458" name="Picture 2" descr="Irish Theory Test: Online mock exam">
            <a:extLst>
              <a:ext uri="{FF2B5EF4-FFF2-40B4-BE49-F238E27FC236}">
                <a16:creationId xmlns:a16="http://schemas.microsoft.com/office/drawing/2014/main" id="{1A0471DB-AF10-BBFA-71FA-B1531A4F0E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3936" y="3710679"/>
            <a:ext cx="2613216" cy="1417026"/>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Drop Kerb Cost Guide 2022: How Much is a Dropped Kerb?">
            <a:extLst>
              <a:ext uri="{FF2B5EF4-FFF2-40B4-BE49-F238E27FC236}">
                <a16:creationId xmlns:a16="http://schemas.microsoft.com/office/drawing/2014/main" id="{0DD6F5F0-C6DE-B6C3-0E12-BBBA7A94DD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3187" y="5262027"/>
            <a:ext cx="2656924" cy="141702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22FC9F64-9B8B-1BDB-7755-0217F08DD44C}"/>
                  </a:ext>
                </a:extLst>
              </p14:cNvPr>
              <p14:cNvContentPartPr/>
              <p14:nvPr/>
            </p14:nvContentPartPr>
            <p14:xfrm>
              <a:off x="8674685" y="4163946"/>
              <a:ext cx="187200" cy="290520"/>
            </p14:xfrm>
          </p:contentPart>
        </mc:Choice>
        <mc:Fallback xmlns="">
          <p:pic>
            <p:nvPicPr>
              <p:cNvPr id="5" name="Ink 4">
                <a:extLst>
                  <a:ext uri="{FF2B5EF4-FFF2-40B4-BE49-F238E27FC236}">
                    <a16:creationId xmlns:a16="http://schemas.microsoft.com/office/drawing/2014/main" id="{22FC9F64-9B8B-1BDB-7755-0217F08DD44C}"/>
                  </a:ext>
                </a:extLst>
              </p:cNvPr>
              <p:cNvPicPr/>
              <p:nvPr/>
            </p:nvPicPr>
            <p:blipFill>
              <a:blip r:embed="rId5"/>
              <a:stretch>
                <a:fillRect/>
              </a:stretch>
            </p:blipFill>
            <p:spPr>
              <a:xfrm>
                <a:off x="8666045" y="4155306"/>
                <a:ext cx="204840" cy="308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1CB0B653-4110-A6C6-9362-AAB70C8A3764}"/>
                  </a:ext>
                </a:extLst>
              </p14:cNvPr>
              <p14:cNvContentPartPr/>
              <p14:nvPr/>
            </p14:nvContentPartPr>
            <p14:xfrm>
              <a:off x="8738071" y="5835972"/>
              <a:ext cx="40680" cy="315360"/>
            </p14:xfrm>
          </p:contentPart>
        </mc:Choice>
        <mc:Fallback xmlns="">
          <p:pic>
            <p:nvPicPr>
              <p:cNvPr id="9" name="Ink 8">
                <a:extLst>
                  <a:ext uri="{FF2B5EF4-FFF2-40B4-BE49-F238E27FC236}">
                    <a16:creationId xmlns:a16="http://schemas.microsoft.com/office/drawing/2014/main" id="{1CB0B653-4110-A6C6-9362-AAB70C8A3764}"/>
                  </a:ext>
                </a:extLst>
              </p:cNvPr>
              <p:cNvPicPr/>
              <p:nvPr/>
            </p:nvPicPr>
            <p:blipFill>
              <a:blip r:embed="rId7"/>
              <a:stretch>
                <a:fillRect/>
              </a:stretch>
            </p:blipFill>
            <p:spPr>
              <a:xfrm>
                <a:off x="8729071" y="5827332"/>
                <a:ext cx="5832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8A38AD3F-0D08-0092-9EF1-705B0A38BDB5}"/>
                  </a:ext>
                </a:extLst>
              </p14:cNvPr>
              <p14:cNvContentPartPr/>
              <p14:nvPr/>
            </p14:nvContentPartPr>
            <p14:xfrm>
              <a:off x="8715391" y="5828772"/>
              <a:ext cx="222120" cy="362160"/>
            </p14:xfrm>
          </p:contentPart>
        </mc:Choice>
        <mc:Fallback xmlns="">
          <p:pic>
            <p:nvPicPr>
              <p:cNvPr id="10" name="Ink 9">
                <a:extLst>
                  <a:ext uri="{FF2B5EF4-FFF2-40B4-BE49-F238E27FC236}">
                    <a16:creationId xmlns:a16="http://schemas.microsoft.com/office/drawing/2014/main" id="{8A38AD3F-0D08-0092-9EF1-705B0A38BDB5}"/>
                  </a:ext>
                </a:extLst>
              </p:cNvPr>
              <p:cNvPicPr/>
              <p:nvPr/>
            </p:nvPicPr>
            <p:blipFill>
              <a:blip r:embed="rId9"/>
              <a:stretch>
                <a:fillRect/>
              </a:stretch>
            </p:blipFill>
            <p:spPr>
              <a:xfrm>
                <a:off x="8706751" y="5819772"/>
                <a:ext cx="239760" cy="379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3" name="Ink 12">
                <a:extLst>
                  <a:ext uri="{FF2B5EF4-FFF2-40B4-BE49-F238E27FC236}">
                    <a16:creationId xmlns:a16="http://schemas.microsoft.com/office/drawing/2014/main" id="{F6052D80-C2EF-26EA-EF77-4D067A6016E2}"/>
                  </a:ext>
                </a:extLst>
              </p14:cNvPr>
              <p14:cNvContentPartPr/>
              <p14:nvPr/>
            </p14:nvContentPartPr>
            <p14:xfrm>
              <a:off x="5049847" y="4331892"/>
              <a:ext cx="3661583" cy="145182"/>
            </p14:xfrm>
          </p:contentPart>
        </mc:Choice>
        <mc:Fallback xmlns="">
          <p:pic>
            <p:nvPicPr>
              <p:cNvPr id="13" name="Ink 12">
                <a:extLst>
                  <a:ext uri="{FF2B5EF4-FFF2-40B4-BE49-F238E27FC236}">
                    <a16:creationId xmlns:a16="http://schemas.microsoft.com/office/drawing/2014/main" id="{F6052D80-C2EF-26EA-EF77-4D067A6016E2}"/>
                  </a:ext>
                </a:extLst>
              </p:cNvPr>
              <p:cNvPicPr/>
              <p:nvPr/>
            </p:nvPicPr>
            <p:blipFill>
              <a:blip r:embed="rId11"/>
              <a:stretch>
                <a:fillRect/>
              </a:stretch>
            </p:blipFill>
            <p:spPr>
              <a:xfrm>
                <a:off x="5040847" y="4322886"/>
                <a:ext cx="3679223" cy="16283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8A99E934-E4F9-BFBB-4B5C-DE4BC8CD24DA}"/>
                  </a:ext>
                </a:extLst>
              </p14:cNvPr>
              <p14:cNvContentPartPr/>
              <p14:nvPr/>
            </p14:nvContentPartPr>
            <p14:xfrm>
              <a:off x="3776911" y="5474892"/>
              <a:ext cx="4975920" cy="601560"/>
            </p14:xfrm>
          </p:contentPart>
        </mc:Choice>
        <mc:Fallback xmlns="">
          <p:pic>
            <p:nvPicPr>
              <p:cNvPr id="14" name="Ink 13">
                <a:extLst>
                  <a:ext uri="{FF2B5EF4-FFF2-40B4-BE49-F238E27FC236}">
                    <a16:creationId xmlns:a16="http://schemas.microsoft.com/office/drawing/2014/main" id="{8A99E934-E4F9-BFBB-4B5C-DE4BC8CD24DA}"/>
                  </a:ext>
                </a:extLst>
              </p:cNvPr>
              <p:cNvPicPr/>
              <p:nvPr/>
            </p:nvPicPr>
            <p:blipFill>
              <a:blip r:embed="rId13"/>
              <a:stretch>
                <a:fillRect/>
              </a:stretch>
            </p:blipFill>
            <p:spPr>
              <a:xfrm>
                <a:off x="3767911" y="5465892"/>
                <a:ext cx="4993560" cy="619200"/>
              </a:xfrm>
              <a:prstGeom prst="rect">
                <a:avLst/>
              </a:prstGeom>
            </p:spPr>
          </p:pic>
        </mc:Fallback>
      </mc:AlternateContent>
    </p:spTree>
    <p:extLst>
      <p:ext uri="{BB962C8B-B14F-4D97-AF65-F5344CB8AC3E}">
        <p14:creationId xmlns:p14="http://schemas.microsoft.com/office/powerpoint/2010/main" val="1931530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8BC66-5217-CC67-52F1-E51AB7432B2A}"/>
              </a:ext>
            </a:extLst>
          </p:cNvPr>
          <p:cNvSpPr>
            <a:spLocks noGrp="1"/>
          </p:cNvSpPr>
          <p:nvPr>
            <p:ph type="title"/>
          </p:nvPr>
        </p:nvSpPr>
        <p:spPr/>
        <p:txBody>
          <a:bodyPr/>
          <a:lstStyle/>
          <a:p>
            <a:r>
              <a:rPr lang="en-GB" dirty="0"/>
              <a:t>Stopping and parking</a:t>
            </a:r>
          </a:p>
        </p:txBody>
      </p:sp>
      <p:sp>
        <p:nvSpPr>
          <p:cNvPr id="3" name="Content Placeholder 2">
            <a:extLst>
              <a:ext uri="{FF2B5EF4-FFF2-40B4-BE49-F238E27FC236}">
                <a16:creationId xmlns:a16="http://schemas.microsoft.com/office/drawing/2014/main" id="{71945A63-9E65-06D7-2E53-0A617B0F0D05}"/>
              </a:ext>
            </a:extLst>
          </p:cNvPr>
          <p:cNvSpPr>
            <a:spLocks noGrp="1"/>
          </p:cNvSpPr>
          <p:nvPr>
            <p:ph idx="1"/>
          </p:nvPr>
        </p:nvSpPr>
        <p:spPr/>
        <p:txBody>
          <a:bodyPr/>
          <a:lstStyle/>
          <a:p>
            <a:r>
              <a:rPr lang="en-GB" dirty="0"/>
              <a:t>You MUST stop, by law, if you:</a:t>
            </a:r>
          </a:p>
          <a:p>
            <a:pPr lvl="1"/>
            <a:r>
              <a:rPr lang="en-GB" dirty="0"/>
              <a:t>Have been involved in a road traffic incident or accident</a:t>
            </a:r>
          </a:p>
          <a:p>
            <a:pPr lvl="1"/>
            <a:r>
              <a:rPr lang="en-GB" dirty="0"/>
              <a:t>Are at a red traffic light</a:t>
            </a:r>
          </a:p>
          <a:p>
            <a:pPr lvl="1"/>
            <a:r>
              <a:rPr lang="en-GB" dirty="0"/>
              <a:t>Have been signalled to do so by a police officer, traffic warden, Driver and Vehicle Standards Agency (DVSA) officer, traffic officer or school crossing patrol (a ‘lollypop lady’).</a:t>
            </a:r>
          </a:p>
        </p:txBody>
      </p:sp>
      <p:pic>
        <p:nvPicPr>
          <p:cNvPr id="20482" name="Picture 2" descr="Police vetting: Thousands of staff members not properly checked - BBC News">
            <a:extLst>
              <a:ext uri="{FF2B5EF4-FFF2-40B4-BE49-F238E27FC236}">
                <a16:creationId xmlns:a16="http://schemas.microsoft.com/office/drawing/2014/main" id="{1FB3AA37-CE1B-E10E-9857-173A1EBF6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082" y="4424515"/>
            <a:ext cx="3843268" cy="2161838"/>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Disgusting!' - Huge weight of support for Seaham lollipop lady who was  abused by school-run parents - Chronicle Live">
            <a:extLst>
              <a:ext uri="{FF2B5EF4-FFF2-40B4-BE49-F238E27FC236}">
                <a16:creationId xmlns:a16="http://schemas.microsoft.com/office/drawing/2014/main" id="{E02A6E21-AC43-1BC2-BFE0-052D797727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9149" y="4001294"/>
            <a:ext cx="3575011" cy="2681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02277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4531C-9D78-1503-37BA-0ED9EFBB5F5F}"/>
              </a:ext>
            </a:extLst>
          </p:cNvPr>
          <p:cNvSpPr>
            <a:spLocks noGrp="1"/>
          </p:cNvSpPr>
          <p:nvPr>
            <p:ph type="title"/>
          </p:nvPr>
        </p:nvSpPr>
        <p:spPr/>
        <p:txBody>
          <a:bodyPr/>
          <a:lstStyle/>
          <a:p>
            <a:r>
              <a:rPr lang="en-GB" dirty="0"/>
              <a:t>Practice!</a:t>
            </a:r>
          </a:p>
        </p:txBody>
      </p:sp>
      <p:sp>
        <p:nvSpPr>
          <p:cNvPr id="3" name="Content Placeholder 2">
            <a:extLst>
              <a:ext uri="{FF2B5EF4-FFF2-40B4-BE49-F238E27FC236}">
                <a16:creationId xmlns:a16="http://schemas.microsoft.com/office/drawing/2014/main" id="{EE946C16-40B0-27BE-36BB-FC2D18666405}"/>
              </a:ext>
            </a:extLst>
          </p:cNvPr>
          <p:cNvSpPr>
            <a:spLocks noGrp="1"/>
          </p:cNvSpPr>
          <p:nvPr>
            <p:ph idx="1"/>
          </p:nvPr>
        </p:nvSpPr>
        <p:spPr/>
        <p:txBody>
          <a:bodyPr/>
          <a:lstStyle/>
          <a:p>
            <a:r>
              <a:rPr lang="en-GB" dirty="0">
                <a:hlinkClick r:id="rId2"/>
              </a:rPr>
              <a:t>Rules of the road test (with hints) - Highway Code Tests</a:t>
            </a:r>
            <a:endParaRPr lang="en-GB" dirty="0"/>
          </a:p>
        </p:txBody>
      </p:sp>
    </p:spTree>
    <p:extLst>
      <p:ext uri="{BB962C8B-B14F-4D97-AF65-F5344CB8AC3E}">
        <p14:creationId xmlns:p14="http://schemas.microsoft.com/office/powerpoint/2010/main" val="893836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87250-EA70-7BA1-6E79-7C41E5157254}"/>
              </a:ext>
            </a:extLst>
          </p:cNvPr>
          <p:cNvSpPr>
            <a:spLocks noGrp="1"/>
          </p:cNvSpPr>
          <p:nvPr>
            <p:ph type="title"/>
          </p:nvPr>
        </p:nvSpPr>
        <p:spPr>
          <a:xfrm>
            <a:off x="760927" y="62179"/>
            <a:ext cx="10515600" cy="1325563"/>
          </a:xfrm>
        </p:spPr>
        <p:txBody>
          <a:bodyPr/>
          <a:lstStyle/>
          <a:p>
            <a:r>
              <a:rPr lang="en-GB" dirty="0"/>
              <a:t>Speed Limits:</a:t>
            </a:r>
          </a:p>
        </p:txBody>
      </p:sp>
      <p:sp>
        <p:nvSpPr>
          <p:cNvPr id="3" name="Content Placeholder 2">
            <a:extLst>
              <a:ext uri="{FF2B5EF4-FFF2-40B4-BE49-F238E27FC236}">
                <a16:creationId xmlns:a16="http://schemas.microsoft.com/office/drawing/2014/main" id="{83E0EB99-0C6E-3000-44ED-A26527AFB561}"/>
              </a:ext>
            </a:extLst>
          </p:cNvPr>
          <p:cNvSpPr>
            <a:spLocks noGrp="1"/>
          </p:cNvSpPr>
          <p:nvPr>
            <p:ph idx="1"/>
          </p:nvPr>
        </p:nvSpPr>
        <p:spPr>
          <a:xfrm>
            <a:off x="138678" y="1012185"/>
            <a:ext cx="8711408" cy="5649872"/>
          </a:xfrm>
        </p:spPr>
        <p:txBody>
          <a:bodyPr>
            <a:normAutofit fontScale="92500" lnSpcReduction="20000"/>
          </a:bodyPr>
          <a:lstStyle/>
          <a:p>
            <a:r>
              <a:rPr lang="en-GB" dirty="0"/>
              <a:t>Remember, if you don’t see a speed limit, then there are other ways to know what the speed limit might be. </a:t>
            </a:r>
          </a:p>
          <a:p>
            <a:pPr lvl="1"/>
            <a:r>
              <a:rPr lang="en-GB" dirty="0"/>
              <a:t>For example, if you are driving near an area with street lights, then the national speed limit in that area will be 30mph for all vehicles unless there is a speed limit sign that tells you what the speed limit is.</a:t>
            </a:r>
          </a:p>
          <a:p>
            <a:pPr lvl="1"/>
            <a:endParaRPr lang="en-GB" dirty="0"/>
          </a:p>
          <a:p>
            <a:r>
              <a:rPr lang="en-GB" dirty="0"/>
              <a:t>No matter what the speed limit is, remember to use your judgement. For example…</a:t>
            </a:r>
          </a:p>
          <a:p>
            <a:pPr lvl="1"/>
            <a:r>
              <a:rPr lang="en-GB" dirty="0"/>
              <a:t>if the road is wet after it has been raining, then drive at a lower speed. </a:t>
            </a:r>
          </a:p>
          <a:p>
            <a:pPr lvl="1"/>
            <a:r>
              <a:rPr lang="en-GB" dirty="0"/>
              <a:t>If there are parked cars and small space, then drive at a lower speed. </a:t>
            </a:r>
          </a:p>
          <a:p>
            <a:pPr lvl="2"/>
            <a:r>
              <a:rPr lang="en-GB" dirty="0"/>
              <a:t>This is because pedestrians or children may suddenly walk onto the road and you might not have enough time to stop if you are driving too fast. </a:t>
            </a:r>
          </a:p>
          <a:p>
            <a:pPr lvl="2"/>
            <a:r>
              <a:rPr lang="en-GB" dirty="0"/>
              <a:t>Some cars might move onto the road suddenly. </a:t>
            </a:r>
          </a:p>
          <a:p>
            <a:pPr lvl="2"/>
            <a:r>
              <a:rPr lang="en-GB" dirty="0"/>
              <a:t>Some passengers might open their doors and if you are driving too fast, you might hit their door. </a:t>
            </a:r>
          </a:p>
          <a:p>
            <a:r>
              <a:rPr lang="en-GB" dirty="0"/>
              <a:t>Also, there might me ‘temporary speed limits’ in areas where there are road works. These speed limits MUST be followed and are put in place by the police. </a:t>
            </a:r>
          </a:p>
          <a:p>
            <a:pPr lvl="1"/>
            <a:endParaRPr lang="en-GB" dirty="0"/>
          </a:p>
        </p:txBody>
      </p:sp>
    </p:spTree>
    <p:extLst>
      <p:ext uri="{BB962C8B-B14F-4D97-AF65-F5344CB8AC3E}">
        <p14:creationId xmlns:p14="http://schemas.microsoft.com/office/powerpoint/2010/main" val="2232565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D80A89CB-638F-714E-0F97-755906104D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4314" y="73831"/>
            <a:ext cx="7920373" cy="6710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0498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5D857-55DC-2EA6-3C54-CD169FE1944E}"/>
              </a:ext>
            </a:extLst>
          </p:cNvPr>
          <p:cNvSpPr>
            <a:spLocks noGrp="1"/>
          </p:cNvSpPr>
          <p:nvPr>
            <p:ph type="title"/>
          </p:nvPr>
        </p:nvSpPr>
        <p:spPr/>
        <p:txBody>
          <a:bodyPr/>
          <a:lstStyle/>
          <a:p>
            <a:r>
              <a:rPr lang="en-GB" dirty="0"/>
              <a:t>Lanes and Junctions</a:t>
            </a:r>
          </a:p>
        </p:txBody>
      </p:sp>
      <p:sp>
        <p:nvSpPr>
          <p:cNvPr id="3" name="Content Placeholder 2">
            <a:extLst>
              <a:ext uri="{FF2B5EF4-FFF2-40B4-BE49-F238E27FC236}">
                <a16:creationId xmlns:a16="http://schemas.microsoft.com/office/drawing/2014/main" id="{575A749B-9706-EC9B-A587-C6F9F69C1A28}"/>
              </a:ext>
            </a:extLst>
          </p:cNvPr>
          <p:cNvSpPr>
            <a:spLocks noGrp="1"/>
          </p:cNvSpPr>
          <p:nvPr>
            <p:ph idx="1"/>
          </p:nvPr>
        </p:nvSpPr>
        <p:spPr>
          <a:xfrm>
            <a:off x="239486" y="1597026"/>
            <a:ext cx="7026729" cy="4351338"/>
          </a:xfrm>
        </p:spPr>
        <p:txBody>
          <a:bodyPr>
            <a:normAutofit/>
          </a:bodyPr>
          <a:lstStyle/>
          <a:p>
            <a:r>
              <a:rPr lang="en-GB" dirty="0"/>
              <a:t>Sometimes roads have lanes that are marked by signs and road markings. These signs and road markings might be for specific vehicles. For example, the road might only be for cars, buses, or cyclists. </a:t>
            </a:r>
          </a:p>
          <a:p>
            <a:r>
              <a:rPr lang="en-GB" dirty="0"/>
              <a:t>These signs should display their hours, or how long these vehicles can use that road for, and when you can or cannot drive on it. </a:t>
            </a:r>
          </a:p>
        </p:txBody>
      </p:sp>
      <p:pic>
        <p:nvPicPr>
          <p:cNvPr id="2050" name="Picture 2">
            <a:extLst>
              <a:ext uri="{FF2B5EF4-FFF2-40B4-BE49-F238E27FC236}">
                <a16:creationId xmlns:a16="http://schemas.microsoft.com/office/drawing/2014/main" id="{16F7F1D9-5487-38CB-FB02-4DACE72271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1846" y="191180"/>
            <a:ext cx="2894240" cy="37162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us Lanes">
            <a:extLst>
              <a:ext uri="{FF2B5EF4-FFF2-40B4-BE49-F238E27FC236}">
                <a16:creationId xmlns:a16="http://schemas.microsoft.com/office/drawing/2014/main" id="{A8E8CA32-F608-C712-0806-8360C56A85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2914" y="4021117"/>
            <a:ext cx="3663724" cy="273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084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850F7-C311-10B8-8C00-59F555E75889}"/>
              </a:ext>
            </a:extLst>
          </p:cNvPr>
          <p:cNvSpPr>
            <a:spLocks noGrp="1"/>
          </p:cNvSpPr>
          <p:nvPr>
            <p:ph type="title"/>
          </p:nvPr>
        </p:nvSpPr>
        <p:spPr/>
        <p:txBody>
          <a:bodyPr/>
          <a:lstStyle/>
          <a:p>
            <a:r>
              <a:rPr lang="en-GB" dirty="0"/>
              <a:t>Lanes and Junctions</a:t>
            </a:r>
          </a:p>
        </p:txBody>
      </p:sp>
      <p:sp>
        <p:nvSpPr>
          <p:cNvPr id="3" name="Content Placeholder 2">
            <a:extLst>
              <a:ext uri="{FF2B5EF4-FFF2-40B4-BE49-F238E27FC236}">
                <a16:creationId xmlns:a16="http://schemas.microsoft.com/office/drawing/2014/main" id="{941F2A21-11EE-7146-3D82-703F066AD898}"/>
              </a:ext>
            </a:extLst>
          </p:cNvPr>
          <p:cNvSpPr>
            <a:spLocks noGrp="1"/>
          </p:cNvSpPr>
          <p:nvPr>
            <p:ph idx="1"/>
          </p:nvPr>
        </p:nvSpPr>
        <p:spPr>
          <a:xfrm>
            <a:off x="429986" y="1597024"/>
            <a:ext cx="6259285" cy="5853794"/>
          </a:xfrm>
        </p:spPr>
        <p:txBody>
          <a:bodyPr/>
          <a:lstStyle/>
          <a:p>
            <a:r>
              <a:rPr lang="en-GB" dirty="0"/>
              <a:t>Cycle lanes are marked by a solid white line meaning you should never drive in that line during the hours mentioned (if they are mentioned). </a:t>
            </a:r>
          </a:p>
          <a:p>
            <a:pPr lvl="1"/>
            <a:r>
              <a:rPr lang="en-GB" dirty="0"/>
              <a:t>If a cycle lane is marked by a broken white line, you should never drive in that lane unless it is unavoidable. </a:t>
            </a:r>
          </a:p>
        </p:txBody>
      </p:sp>
      <p:pic>
        <p:nvPicPr>
          <p:cNvPr id="3074" name="Picture 2" descr="Cycle Lane Road Signs">
            <a:extLst>
              <a:ext uri="{FF2B5EF4-FFF2-40B4-BE49-F238E27FC236}">
                <a16:creationId xmlns:a16="http://schemas.microsoft.com/office/drawing/2014/main" id="{186EB302-F748-BD48-ACC7-CF5C7A97C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6979" y="817110"/>
            <a:ext cx="285750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ycle Lanes">
            <a:extLst>
              <a:ext uri="{FF2B5EF4-FFF2-40B4-BE49-F238E27FC236}">
                <a16:creationId xmlns:a16="http://schemas.microsoft.com/office/drawing/2014/main" id="{52B7DE3F-66AA-C55F-C4C1-DAB2EB0D7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2557" y="941614"/>
            <a:ext cx="2041000" cy="282166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y shoulders are wider' - cyclist mocks Wigan's 'new' cycle lanes -  Manchester Evening News">
            <a:extLst>
              <a:ext uri="{FF2B5EF4-FFF2-40B4-BE49-F238E27FC236}">
                <a16:creationId xmlns:a16="http://schemas.microsoft.com/office/drawing/2014/main" id="{9DAB1832-7856-89BE-D08E-3E87224677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6700" y="2993118"/>
            <a:ext cx="2637779" cy="349975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BIKEISBEST : Road markings made simple">
            <a:extLst>
              <a:ext uri="{FF2B5EF4-FFF2-40B4-BE49-F238E27FC236}">
                <a16:creationId xmlns:a16="http://schemas.microsoft.com/office/drawing/2014/main" id="{D054C101-948F-E41A-64E5-5C46778EBB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9970" y="4084409"/>
            <a:ext cx="4309885" cy="2408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0919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AF94-72D9-52A0-DFA4-4E22590E4D5F}"/>
              </a:ext>
            </a:extLst>
          </p:cNvPr>
          <p:cNvSpPr>
            <a:spLocks noGrp="1"/>
          </p:cNvSpPr>
          <p:nvPr>
            <p:ph type="title"/>
          </p:nvPr>
        </p:nvSpPr>
        <p:spPr/>
        <p:txBody>
          <a:bodyPr/>
          <a:lstStyle/>
          <a:p>
            <a:r>
              <a:rPr lang="en-GB" dirty="0"/>
              <a:t>Lanes and Junctions</a:t>
            </a:r>
          </a:p>
        </p:txBody>
      </p:sp>
      <p:sp>
        <p:nvSpPr>
          <p:cNvPr id="3" name="Content Placeholder 2">
            <a:extLst>
              <a:ext uri="{FF2B5EF4-FFF2-40B4-BE49-F238E27FC236}">
                <a16:creationId xmlns:a16="http://schemas.microsoft.com/office/drawing/2014/main" id="{92C4EB83-8CA6-DCAB-F7CE-8F552B5FD639}"/>
              </a:ext>
            </a:extLst>
          </p:cNvPr>
          <p:cNvSpPr>
            <a:spLocks noGrp="1"/>
          </p:cNvSpPr>
          <p:nvPr>
            <p:ph idx="1"/>
          </p:nvPr>
        </p:nvSpPr>
        <p:spPr/>
        <p:txBody>
          <a:bodyPr/>
          <a:lstStyle/>
          <a:p>
            <a:r>
              <a:rPr lang="en-GB" dirty="0"/>
              <a:t>Footpaths – You should only drive on a footpath/pavement when it is needed to reach your house/property. These footpaths should have a dropped curbs. </a:t>
            </a:r>
          </a:p>
          <a:p>
            <a:pPr marL="0" indent="0">
              <a:buNone/>
            </a:pPr>
            <a:endParaRPr lang="en-GB" dirty="0"/>
          </a:p>
        </p:txBody>
      </p:sp>
      <p:pic>
        <p:nvPicPr>
          <p:cNvPr id="1026" name="Picture 2" descr="Drop Kerbs - COUNTY ROAD CONSTRUCTION">
            <a:extLst>
              <a:ext uri="{FF2B5EF4-FFF2-40B4-BE49-F238E27FC236}">
                <a16:creationId xmlns:a16="http://schemas.microsoft.com/office/drawing/2014/main" id="{3C67830E-FE03-B073-12D3-C021B3C427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514" y="3222172"/>
            <a:ext cx="4673600" cy="35052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C17C0F80-A308-A95A-5213-FFDCA80492CB}"/>
              </a:ext>
            </a:extLst>
          </p:cNvPr>
          <p:cNvGrpSpPr/>
          <p:nvPr/>
        </p:nvGrpSpPr>
        <p:grpSpPr>
          <a:xfrm>
            <a:off x="7672657" y="5192538"/>
            <a:ext cx="672480" cy="401400"/>
            <a:chOff x="7672657" y="5192538"/>
            <a:chExt cx="672480" cy="40140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D6B15C7-8BBF-BBBD-B5FA-A53B1A2BE6BD}"/>
                    </a:ext>
                  </a:extLst>
                </p14:cNvPr>
                <p14:cNvContentPartPr/>
                <p14:nvPr/>
              </p14:nvContentPartPr>
              <p14:xfrm>
                <a:off x="7672657" y="5371098"/>
                <a:ext cx="168120" cy="195840"/>
              </p14:xfrm>
            </p:contentPart>
          </mc:Choice>
          <mc:Fallback xmlns="">
            <p:pic>
              <p:nvPicPr>
                <p:cNvPr id="4" name="Ink 3">
                  <a:extLst>
                    <a:ext uri="{FF2B5EF4-FFF2-40B4-BE49-F238E27FC236}">
                      <a16:creationId xmlns:a16="http://schemas.microsoft.com/office/drawing/2014/main" id="{2D6B15C7-8BBF-BBBD-B5FA-A53B1A2BE6BD}"/>
                    </a:ext>
                  </a:extLst>
                </p:cNvPr>
                <p:cNvPicPr/>
                <p:nvPr/>
              </p:nvPicPr>
              <p:blipFill>
                <a:blip r:embed="rId4"/>
                <a:stretch>
                  <a:fillRect/>
                </a:stretch>
              </p:blipFill>
              <p:spPr>
                <a:xfrm>
                  <a:off x="7663657" y="5362458"/>
                  <a:ext cx="18576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8C101A97-4939-73C1-FB6E-315FB96436E4}"/>
                    </a:ext>
                  </a:extLst>
                </p14:cNvPr>
                <p14:cNvContentPartPr/>
                <p14:nvPr/>
              </p14:nvContentPartPr>
              <p14:xfrm>
                <a:off x="7695337" y="5393778"/>
                <a:ext cx="100080" cy="141840"/>
              </p14:xfrm>
            </p:contentPart>
          </mc:Choice>
          <mc:Fallback xmlns="">
            <p:pic>
              <p:nvPicPr>
                <p:cNvPr id="5" name="Ink 4">
                  <a:extLst>
                    <a:ext uri="{FF2B5EF4-FFF2-40B4-BE49-F238E27FC236}">
                      <a16:creationId xmlns:a16="http://schemas.microsoft.com/office/drawing/2014/main" id="{8C101A97-4939-73C1-FB6E-315FB96436E4}"/>
                    </a:ext>
                  </a:extLst>
                </p:cNvPr>
                <p:cNvPicPr/>
                <p:nvPr/>
              </p:nvPicPr>
              <p:blipFill>
                <a:blip r:embed="rId6"/>
                <a:stretch>
                  <a:fillRect/>
                </a:stretch>
              </p:blipFill>
              <p:spPr>
                <a:xfrm>
                  <a:off x="7686697" y="5385138"/>
                  <a:ext cx="1177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53679207-50B0-D830-6323-3593AE0FDD1B}"/>
                    </a:ext>
                  </a:extLst>
                </p14:cNvPr>
                <p14:cNvContentPartPr/>
                <p14:nvPr/>
              </p14:nvContentPartPr>
              <p14:xfrm>
                <a:off x="7732057" y="5192538"/>
                <a:ext cx="613080" cy="401400"/>
              </p14:xfrm>
            </p:contentPart>
          </mc:Choice>
          <mc:Fallback xmlns="">
            <p:pic>
              <p:nvPicPr>
                <p:cNvPr id="6" name="Ink 5">
                  <a:extLst>
                    <a:ext uri="{FF2B5EF4-FFF2-40B4-BE49-F238E27FC236}">
                      <a16:creationId xmlns:a16="http://schemas.microsoft.com/office/drawing/2014/main" id="{53679207-50B0-D830-6323-3593AE0FDD1B}"/>
                    </a:ext>
                  </a:extLst>
                </p:cNvPr>
                <p:cNvPicPr/>
                <p:nvPr/>
              </p:nvPicPr>
              <p:blipFill>
                <a:blip r:embed="rId8"/>
                <a:stretch>
                  <a:fillRect/>
                </a:stretch>
              </p:blipFill>
              <p:spPr>
                <a:xfrm>
                  <a:off x="7723057" y="5183538"/>
                  <a:ext cx="630720" cy="419040"/>
                </a:xfrm>
                <a:prstGeom prst="rect">
                  <a:avLst/>
                </a:prstGeom>
              </p:spPr>
            </p:pic>
          </mc:Fallback>
        </mc:AlternateContent>
      </p:grpSp>
      <p:grpSp>
        <p:nvGrpSpPr>
          <p:cNvPr id="23" name="Group 22">
            <a:extLst>
              <a:ext uri="{FF2B5EF4-FFF2-40B4-BE49-F238E27FC236}">
                <a16:creationId xmlns:a16="http://schemas.microsoft.com/office/drawing/2014/main" id="{DF0E6E2C-2938-A911-F338-C803225EF536}"/>
              </a:ext>
            </a:extLst>
          </p:cNvPr>
          <p:cNvGrpSpPr/>
          <p:nvPr/>
        </p:nvGrpSpPr>
        <p:grpSpPr>
          <a:xfrm>
            <a:off x="8462753" y="3830880"/>
            <a:ext cx="1648800" cy="1415160"/>
            <a:chOff x="8462753" y="3830880"/>
            <a:chExt cx="1648800" cy="1415160"/>
          </a:xfrm>
        </p:grpSpPr>
        <mc:AlternateContent xmlns:mc="http://schemas.openxmlformats.org/markup-compatibility/2006" xmlns:p14="http://schemas.microsoft.com/office/powerpoint/2010/main">
          <mc:Choice Requires="p14">
            <p:contentPart p14:bwMode="auto" r:id="rId9">
              <p14:nvContentPartPr>
                <p14:cNvPr id="8" name="Ink 7">
                  <a:extLst>
                    <a:ext uri="{FF2B5EF4-FFF2-40B4-BE49-F238E27FC236}">
                      <a16:creationId xmlns:a16="http://schemas.microsoft.com/office/drawing/2014/main" id="{A6742FAB-A1A2-B4CD-6551-51539F7D48E6}"/>
                    </a:ext>
                  </a:extLst>
                </p14:cNvPr>
                <p14:cNvContentPartPr/>
                <p14:nvPr/>
              </p14:nvContentPartPr>
              <p14:xfrm>
                <a:off x="8462753" y="5110320"/>
                <a:ext cx="148320" cy="135720"/>
              </p14:xfrm>
            </p:contentPart>
          </mc:Choice>
          <mc:Fallback xmlns="">
            <p:pic>
              <p:nvPicPr>
                <p:cNvPr id="8" name="Ink 7">
                  <a:extLst>
                    <a:ext uri="{FF2B5EF4-FFF2-40B4-BE49-F238E27FC236}">
                      <a16:creationId xmlns:a16="http://schemas.microsoft.com/office/drawing/2014/main" id="{A6742FAB-A1A2-B4CD-6551-51539F7D48E6}"/>
                    </a:ext>
                  </a:extLst>
                </p:cNvPr>
                <p:cNvPicPr/>
                <p:nvPr/>
              </p:nvPicPr>
              <p:blipFill>
                <a:blip r:embed="rId10"/>
                <a:stretch>
                  <a:fillRect/>
                </a:stretch>
              </p:blipFill>
              <p:spPr>
                <a:xfrm>
                  <a:off x="8453753" y="5101320"/>
                  <a:ext cx="1659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Ink 8">
                  <a:extLst>
                    <a:ext uri="{FF2B5EF4-FFF2-40B4-BE49-F238E27FC236}">
                      <a16:creationId xmlns:a16="http://schemas.microsoft.com/office/drawing/2014/main" id="{C1FF0C5F-2A2C-BC91-1D4C-AF1A8010F11A}"/>
                    </a:ext>
                  </a:extLst>
                </p14:cNvPr>
                <p14:cNvContentPartPr/>
                <p14:nvPr/>
              </p14:nvContentPartPr>
              <p14:xfrm>
                <a:off x="8573633" y="5165760"/>
                <a:ext cx="122760" cy="24480"/>
              </p14:xfrm>
            </p:contentPart>
          </mc:Choice>
          <mc:Fallback xmlns="">
            <p:pic>
              <p:nvPicPr>
                <p:cNvPr id="9" name="Ink 8">
                  <a:extLst>
                    <a:ext uri="{FF2B5EF4-FFF2-40B4-BE49-F238E27FC236}">
                      <a16:creationId xmlns:a16="http://schemas.microsoft.com/office/drawing/2014/main" id="{C1FF0C5F-2A2C-BC91-1D4C-AF1A8010F11A}"/>
                    </a:ext>
                  </a:extLst>
                </p:cNvPr>
                <p:cNvPicPr/>
                <p:nvPr/>
              </p:nvPicPr>
              <p:blipFill>
                <a:blip r:embed="rId12"/>
                <a:stretch>
                  <a:fillRect/>
                </a:stretch>
              </p:blipFill>
              <p:spPr>
                <a:xfrm>
                  <a:off x="8564993" y="5156760"/>
                  <a:ext cx="1404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Ink 9">
                  <a:extLst>
                    <a:ext uri="{FF2B5EF4-FFF2-40B4-BE49-F238E27FC236}">
                      <a16:creationId xmlns:a16="http://schemas.microsoft.com/office/drawing/2014/main" id="{D424221A-ED24-8274-97E7-C5B7BDC4F47F}"/>
                    </a:ext>
                  </a:extLst>
                </p14:cNvPr>
                <p14:cNvContentPartPr/>
                <p14:nvPr/>
              </p14:nvContentPartPr>
              <p14:xfrm>
                <a:off x="8583713" y="5011320"/>
                <a:ext cx="29880" cy="206640"/>
              </p14:xfrm>
            </p:contentPart>
          </mc:Choice>
          <mc:Fallback xmlns="">
            <p:pic>
              <p:nvPicPr>
                <p:cNvPr id="10" name="Ink 9">
                  <a:extLst>
                    <a:ext uri="{FF2B5EF4-FFF2-40B4-BE49-F238E27FC236}">
                      <a16:creationId xmlns:a16="http://schemas.microsoft.com/office/drawing/2014/main" id="{D424221A-ED24-8274-97E7-C5B7BDC4F47F}"/>
                    </a:ext>
                  </a:extLst>
                </p:cNvPr>
                <p:cNvPicPr/>
                <p:nvPr/>
              </p:nvPicPr>
              <p:blipFill>
                <a:blip r:embed="rId14"/>
                <a:stretch>
                  <a:fillRect/>
                </a:stretch>
              </p:blipFill>
              <p:spPr>
                <a:xfrm>
                  <a:off x="8574713" y="5002320"/>
                  <a:ext cx="475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1" name="Ink 10">
                  <a:extLst>
                    <a:ext uri="{FF2B5EF4-FFF2-40B4-BE49-F238E27FC236}">
                      <a16:creationId xmlns:a16="http://schemas.microsoft.com/office/drawing/2014/main" id="{60A5E243-7492-E3AD-48C5-81C23A28347E}"/>
                    </a:ext>
                  </a:extLst>
                </p14:cNvPr>
                <p14:cNvContentPartPr/>
                <p14:nvPr/>
              </p14:nvContentPartPr>
              <p14:xfrm>
                <a:off x="8692073" y="5007360"/>
                <a:ext cx="109440" cy="127080"/>
              </p14:xfrm>
            </p:contentPart>
          </mc:Choice>
          <mc:Fallback xmlns="">
            <p:pic>
              <p:nvPicPr>
                <p:cNvPr id="11" name="Ink 10">
                  <a:extLst>
                    <a:ext uri="{FF2B5EF4-FFF2-40B4-BE49-F238E27FC236}">
                      <a16:creationId xmlns:a16="http://schemas.microsoft.com/office/drawing/2014/main" id="{60A5E243-7492-E3AD-48C5-81C23A28347E}"/>
                    </a:ext>
                  </a:extLst>
                </p:cNvPr>
                <p:cNvPicPr/>
                <p:nvPr/>
              </p:nvPicPr>
              <p:blipFill>
                <a:blip r:embed="rId16"/>
                <a:stretch>
                  <a:fillRect/>
                </a:stretch>
              </p:blipFill>
              <p:spPr>
                <a:xfrm>
                  <a:off x="8683073" y="4998720"/>
                  <a:ext cx="12708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2" name="Ink 11">
                  <a:extLst>
                    <a:ext uri="{FF2B5EF4-FFF2-40B4-BE49-F238E27FC236}">
                      <a16:creationId xmlns:a16="http://schemas.microsoft.com/office/drawing/2014/main" id="{6367AF30-A17D-6D43-6E37-3FFF18F1E168}"/>
                    </a:ext>
                  </a:extLst>
                </p14:cNvPr>
                <p14:cNvContentPartPr/>
                <p14:nvPr/>
              </p14:nvContentPartPr>
              <p14:xfrm>
                <a:off x="8793953" y="4933200"/>
                <a:ext cx="102600" cy="129240"/>
              </p14:xfrm>
            </p:contentPart>
          </mc:Choice>
          <mc:Fallback xmlns="">
            <p:pic>
              <p:nvPicPr>
                <p:cNvPr id="12" name="Ink 11">
                  <a:extLst>
                    <a:ext uri="{FF2B5EF4-FFF2-40B4-BE49-F238E27FC236}">
                      <a16:creationId xmlns:a16="http://schemas.microsoft.com/office/drawing/2014/main" id="{6367AF30-A17D-6D43-6E37-3FFF18F1E168}"/>
                    </a:ext>
                  </a:extLst>
                </p:cNvPr>
                <p:cNvPicPr/>
                <p:nvPr/>
              </p:nvPicPr>
              <p:blipFill>
                <a:blip r:embed="rId18"/>
                <a:stretch>
                  <a:fillRect/>
                </a:stretch>
              </p:blipFill>
              <p:spPr>
                <a:xfrm>
                  <a:off x="8785313" y="4924200"/>
                  <a:ext cx="1202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C58ED3A0-8F52-403F-42F6-0AF04CF8E349}"/>
                    </a:ext>
                  </a:extLst>
                </p14:cNvPr>
                <p14:cNvContentPartPr/>
                <p14:nvPr/>
              </p14:nvContentPartPr>
              <p14:xfrm>
                <a:off x="8840753" y="4814760"/>
                <a:ext cx="176760" cy="163080"/>
              </p14:xfrm>
            </p:contentPart>
          </mc:Choice>
          <mc:Fallback xmlns="">
            <p:pic>
              <p:nvPicPr>
                <p:cNvPr id="13" name="Ink 12">
                  <a:extLst>
                    <a:ext uri="{FF2B5EF4-FFF2-40B4-BE49-F238E27FC236}">
                      <a16:creationId xmlns:a16="http://schemas.microsoft.com/office/drawing/2014/main" id="{C58ED3A0-8F52-403F-42F6-0AF04CF8E349}"/>
                    </a:ext>
                  </a:extLst>
                </p:cNvPr>
                <p:cNvPicPr/>
                <p:nvPr/>
              </p:nvPicPr>
              <p:blipFill>
                <a:blip r:embed="rId20"/>
                <a:stretch>
                  <a:fillRect/>
                </a:stretch>
              </p:blipFill>
              <p:spPr>
                <a:xfrm>
                  <a:off x="8832113" y="4806120"/>
                  <a:ext cx="19440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5" name="Ink 14">
                  <a:extLst>
                    <a:ext uri="{FF2B5EF4-FFF2-40B4-BE49-F238E27FC236}">
                      <a16:creationId xmlns:a16="http://schemas.microsoft.com/office/drawing/2014/main" id="{7CED357E-86EA-C1FA-D5FC-C38ADE7439FD}"/>
                    </a:ext>
                  </a:extLst>
                </p14:cNvPr>
                <p14:cNvContentPartPr/>
                <p14:nvPr/>
              </p14:nvContentPartPr>
              <p14:xfrm>
                <a:off x="9021833" y="4534320"/>
                <a:ext cx="158760" cy="453960"/>
              </p14:xfrm>
            </p:contentPart>
          </mc:Choice>
          <mc:Fallback xmlns="">
            <p:pic>
              <p:nvPicPr>
                <p:cNvPr id="15" name="Ink 14">
                  <a:extLst>
                    <a:ext uri="{FF2B5EF4-FFF2-40B4-BE49-F238E27FC236}">
                      <a16:creationId xmlns:a16="http://schemas.microsoft.com/office/drawing/2014/main" id="{7CED357E-86EA-C1FA-D5FC-C38ADE7439FD}"/>
                    </a:ext>
                  </a:extLst>
                </p:cNvPr>
                <p:cNvPicPr/>
                <p:nvPr/>
              </p:nvPicPr>
              <p:blipFill>
                <a:blip r:embed="rId22"/>
                <a:stretch>
                  <a:fillRect/>
                </a:stretch>
              </p:blipFill>
              <p:spPr>
                <a:xfrm>
                  <a:off x="9012833" y="4525680"/>
                  <a:ext cx="176400" cy="4716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6" name="Ink 15">
                  <a:extLst>
                    <a:ext uri="{FF2B5EF4-FFF2-40B4-BE49-F238E27FC236}">
                      <a16:creationId xmlns:a16="http://schemas.microsoft.com/office/drawing/2014/main" id="{CDCF01A3-611F-F982-7AAD-F2C34E58F1F3}"/>
                    </a:ext>
                  </a:extLst>
                </p14:cNvPr>
                <p14:cNvContentPartPr/>
                <p14:nvPr/>
              </p14:nvContentPartPr>
              <p14:xfrm>
                <a:off x="9193193" y="4482120"/>
                <a:ext cx="122400" cy="275760"/>
              </p14:xfrm>
            </p:contentPart>
          </mc:Choice>
          <mc:Fallback xmlns="">
            <p:pic>
              <p:nvPicPr>
                <p:cNvPr id="16" name="Ink 15">
                  <a:extLst>
                    <a:ext uri="{FF2B5EF4-FFF2-40B4-BE49-F238E27FC236}">
                      <a16:creationId xmlns:a16="http://schemas.microsoft.com/office/drawing/2014/main" id="{CDCF01A3-611F-F982-7AAD-F2C34E58F1F3}"/>
                    </a:ext>
                  </a:extLst>
                </p:cNvPr>
                <p:cNvPicPr/>
                <p:nvPr/>
              </p:nvPicPr>
              <p:blipFill>
                <a:blip r:embed="rId24"/>
                <a:stretch>
                  <a:fillRect/>
                </a:stretch>
              </p:blipFill>
              <p:spPr>
                <a:xfrm>
                  <a:off x="9184553" y="4473120"/>
                  <a:ext cx="14004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7" name="Ink 16">
                  <a:extLst>
                    <a:ext uri="{FF2B5EF4-FFF2-40B4-BE49-F238E27FC236}">
                      <a16:creationId xmlns:a16="http://schemas.microsoft.com/office/drawing/2014/main" id="{247E0181-727F-CE37-CEC6-B1BA0976EA93}"/>
                    </a:ext>
                  </a:extLst>
                </p14:cNvPr>
                <p14:cNvContentPartPr/>
                <p14:nvPr/>
              </p14:nvContentPartPr>
              <p14:xfrm>
                <a:off x="9362393" y="4504080"/>
                <a:ext cx="159120" cy="135360"/>
              </p14:xfrm>
            </p:contentPart>
          </mc:Choice>
          <mc:Fallback xmlns="">
            <p:pic>
              <p:nvPicPr>
                <p:cNvPr id="17" name="Ink 16">
                  <a:extLst>
                    <a:ext uri="{FF2B5EF4-FFF2-40B4-BE49-F238E27FC236}">
                      <a16:creationId xmlns:a16="http://schemas.microsoft.com/office/drawing/2014/main" id="{247E0181-727F-CE37-CEC6-B1BA0976EA93}"/>
                    </a:ext>
                  </a:extLst>
                </p:cNvPr>
                <p:cNvPicPr/>
                <p:nvPr/>
              </p:nvPicPr>
              <p:blipFill>
                <a:blip r:embed="rId26"/>
                <a:stretch>
                  <a:fillRect/>
                </a:stretch>
              </p:blipFill>
              <p:spPr>
                <a:xfrm>
                  <a:off x="9353393" y="4495080"/>
                  <a:ext cx="17676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8" name="Ink 17">
                  <a:extLst>
                    <a:ext uri="{FF2B5EF4-FFF2-40B4-BE49-F238E27FC236}">
                      <a16:creationId xmlns:a16="http://schemas.microsoft.com/office/drawing/2014/main" id="{DEB3BD91-7151-7B1D-A967-91C4D2D820B8}"/>
                    </a:ext>
                  </a:extLst>
                </p14:cNvPr>
                <p14:cNvContentPartPr/>
                <p14:nvPr/>
              </p14:nvContentPartPr>
              <p14:xfrm>
                <a:off x="9437993" y="4377720"/>
                <a:ext cx="144360" cy="201600"/>
              </p14:xfrm>
            </p:contentPart>
          </mc:Choice>
          <mc:Fallback xmlns="">
            <p:pic>
              <p:nvPicPr>
                <p:cNvPr id="18" name="Ink 17">
                  <a:extLst>
                    <a:ext uri="{FF2B5EF4-FFF2-40B4-BE49-F238E27FC236}">
                      <a16:creationId xmlns:a16="http://schemas.microsoft.com/office/drawing/2014/main" id="{DEB3BD91-7151-7B1D-A967-91C4D2D820B8}"/>
                    </a:ext>
                  </a:extLst>
                </p:cNvPr>
                <p:cNvPicPr/>
                <p:nvPr/>
              </p:nvPicPr>
              <p:blipFill>
                <a:blip r:embed="rId28"/>
                <a:stretch>
                  <a:fillRect/>
                </a:stretch>
              </p:blipFill>
              <p:spPr>
                <a:xfrm>
                  <a:off x="9428993" y="4369080"/>
                  <a:ext cx="1620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9" name="Ink 18">
                  <a:extLst>
                    <a:ext uri="{FF2B5EF4-FFF2-40B4-BE49-F238E27FC236}">
                      <a16:creationId xmlns:a16="http://schemas.microsoft.com/office/drawing/2014/main" id="{DC27D919-D2FF-53CA-5278-233DD4D1B61F}"/>
                    </a:ext>
                  </a:extLst>
                </p14:cNvPr>
                <p14:cNvContentPartPr/>
                <p14:nvPr/>
              </p14:nvContentPartPr>
              <p14:xfrm>
                <a:off x="9584873" y="4286640"/>
                <a:ext cx="109440" cy="198000"/>
              </p14:xfrm>
            </p:contentPart>
          </mc:Choice>
          <mc:Fallback xmlns="">
            <p:pic>
              <p:nvPicPr>
                <p:cNvPr id="19" name="Ink 18">
                  <a:extLst>
                    <a:ext uri="{FF2B5EF4-FFF2-40B4-BE49-F238E27FC236}">
                      <a16:creationId xmlns:a16="http://schemas.microsoft.com/office/drawing/2014/main" id="{DC27D919-D2FF-53CA-5278-233DD4D1B61F}"/>
                    </a:ext>
                  </a:extLst>
                </p:cNvPr>
                <p:cNvPicPr/>
                <p:nvPr/>
              </p:nvPicPr>
              <p:blipFill>
                <a:blip r:embed="rId30"/>
                <a:stretch>
                  <a:fillRect/>
                </a:stretch>
              </p:blipFill>
              <p:spPr>
                <a:xfrm>
                  <a:off x="9576233" y="4278000"/>
                  <a:ext cx="1270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Ink 19">
                  <a:extLst>
                    <a:ext uri="{FF2B5EF4-FFF2-40B4-BE49-F238E27FC236}">
                      <a16:creationId xmlns:a16="http://schemas.microsoft.com/office/drawing/2014/main" id="{C7811EFE-E747-0698-F077-18BA944E8ED9}"/>
                    </a:ext>
                  </a:extLst>
                </p14:cNvPr>
                <p14:cNvContentPartPr/>
                <p14:nvPr/>
              </p14:nvContentPartPr>
              <p14:xfrm>
                <a:off x="9724553" y="4053720"/>
                <a:ext cx="222480" cy="366840"/>
              </p14:xfrm>
            </p:contentPart>
          </mc:Choice>
          <mc:Fallback xmlns="">
            <p:pic>
              <p:nvPicPr>
                <p:cNvPr id="20" name="Ink 19">
                  <a:extLst>
                    <a:ext uri="{FF2B5EF4-FFF2-40B4-BE49-F238E27FC236}">
                      <a16:creationId xmlns:a16="http://schemas.microsoft.com/office/drawing/2014/main" id="{C7811EFE-E747-0698-F077-18BA944E8ED9}"/>
                    </a:ext>
                  </a:extLst>
                </p:cNvPr>
                <p:cNvPicPr/>
                <p:nvPr/>
              </p:nvPicPr>
              <p:blipFill>
                <a:blip r:embed="rId32"/>
                <a:stretch>
                  <a:fillRect/>
                </a:stretch>
              </p:blipFill>
              <p:spPr>
                <a:xfrm>
                  <a:off x="9715913" y="4044720"/>
                  <a:ext cx="24012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Ink 20">
                  <a:extLst>
                    <a:ext uri="{FF2B5EF4-FFF2-40B4-BE49-F238E27FC236}">
                      <a16:creationId xmlns:a16="http://schemas.microsoft.com/office/drawing/2014/main" id="{C0B24235-0250-C414-B6C3-61A65FAB574E}"/>
                    </a:ext>
                  </a:extLst>
                </p14:cNvPr>
                <p14:cNvContentPartPr/>
                <p14:nvPr/>
              </p14:nvContentPartPr>
              <p14:xfrm>
                <a:off x="9949553" y="3830880"/>
                <a:ext cx="162000" cy="381960"/>
              </p14:xfrm>
            </p:contentPart>
          </mc:Choice>
          <mc:Fallback xmlns="">
            <p:pic>
              <p:nvPicPr>
                <p:cNvPr id="21" name="Ink 20">
                  <a:extLst>
                    <a:ext uri="{FF2B5EF4-FFF2-40B4-BE49-F238E27FC236}">
                      <a16:creationId xmlns:a16="http://schemas.microsoft.com/office/drawing/2014/main" id="{C0B24235-0250-C414-B6C3-61A65FAB574E}"/>
                    </a:ext>
                  </a:extLst>
                </p:cNvPr>
                <p:cNvPicPr/>
                <p:nvPr/>
              </p:nvPicPr>
              <p:blipFill>
                <a:blip r:embed="rId34"/>
                <a:stretch>
                  <a:fillRect/>
                </a:stretch>
              </p:blipFill>
              <p:spPr>
                <a:xfrm>
                  <a:off x="9940553" y="3821880"/>
                  <a:ext cx="179640" cy="3996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Ink 21">
                  <a:extLst>
                    <a:ext uri="{FF2B5EF4-FFF2-40B4-BE49-F238E27FC236}">
                      <a16:creationId xmlns:a16="http://schemas.microsoft.com/office/drawing/2014/main" id="{E5EF9921-A15D-4C52-7B82-0E574C5B07B2}"/>
                    </a:ext>
                  </a:extLst>
                </p14:cNvPr>
                <p14:cNvContentPartPr/>
                <p14:nvPr/>
              </p14:nvContentPartPr>
              <p14:xfrm>
                <a:off x="10040993" y="3883800"/>
                <a:ext cx="69840" cy="160560"/>
              </p14:xfrm>
            </p:contentPart>
          </mc:Choice>
          <mc:Fallback xmlns="">
            <p:pic>
              <p:nvPicPr>
                <p:cNvPr id="22" name="Ink 21">
                  <a:extLst>
                    <a:ext uri="{FF2B5EF4-FFF2-40B4-BE49-F238E27FC236}">
                      <a16:creationId xmlns:a16="http://schemas.microsoft.com/office/drawing/2014/main" id="{E5EF9921-A15D-4C52-7B82-0E574C5B07B2}"/>
                    </a:ext>
                  </a:extLst>
                </p:cNvPr>
                <p:cNvPicPr/>
                <p:nvPr/>
              </p:nvPicPr>
              <p:blipFill>
                <a:blip r:embed="rId36"/>
                <a:stretch>
                  <a:fillRect/>
                </a:stretch>
              </p:blipFill>
              <p:spPr>
                <a:xfrm>
                  <a:off x="10032353" y="3875160"/>
                  <a:ext cx="87480" cy="178200"/>
                </a:xfrm>
                <a:prstGeom prst="rect">
                  <a:avLst/>
                </a:prstGeom>
              </p:spPr>
            </p:pic>
          </mc:Fallback>
        </mc:AlternateContent>
      </p:grpSp>
    </p:spTree>
    <p:extLst>
      <p:ext uri="{BB962C8B-B14F-4D97-AF65-F5344CB8AC3E}">
        <p14:creationId xmlns:p14="http://schemas.microsoft.com/office/powerpoint/2010/main" val="39929927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1A7B9-7991-1C18-F7CF-7FA1633909F0}"/>
              </a:ext>
            </a:extLst>
          </p:cNvPr>
          <p:cNvSpPr>
            <a:spLocks noGrp="1"/>
          </p:cNvSpPr>
          <p:nvPr>
            <p:ph type="title"/>
          </p:nvPr>
        </p:nvSpPr>
        <p:spPr/>
        <p:txBody>
          <a:bodyPr/>
          <a:lstStyle/>
          <a:p>
            <a:r>
              <a:rPr lang="en-GB" dirty="0"/>
              <a:t>Lanes and Junctions</a:t>
            </a:r>
          </a:p>
        </p:txBody>
      </p:sp>
      <p:sp>
        <p:nvSpPr>
          <p:cNvPr id="3" name="Content Placeholder 2">
            <a:extLst>
              <a:ext uri="{FF2B5EF4-FFF2-40B4-BE49-F238E27FC236}">
                <a16:creationId xmlns:a16="http://schemas.microsoft.com/office/drawing/2014/main" id="{4DE1F3A7-7ED8-0AB7-08AF-B215ECAE0ED1}"/>
              </a:ext>
            </a:extLst>
          </p:cNvPr>
          <p:cNvSpPr>
            <a:spLocks noGrp="1"/>
          </p:cNvSpPr>
          <p:nvPr>
            <p:ph idx="1"/>
          </p:nvPr>
        </p:nvSpPr>
        <p:spPr>
          <a:xfrm>
            <a:off x="404949" y="1837642"/>
            <a:ext cx="11547565" cy="4988832"/>
          </a:xfrm>
        </p:spPr>
        <p:txBody>
          <a:bodyPr>
            <a:normAutofit/>
          </a:bodyPr>
          <a:lstStyle/>
          <a:p>
            <a:r>
              <a:rPr lang="en-GB" dirty="0"/>
              <a:t>Dual-carriage or three-lane dual carriageways – Remember </a:t>
            </a:r>
            <a:r>
              <a:rPr lang="en-GB" b="0" i="0" dirty="0">
                <a:solidFill>
                  <a:srgbClr val="2C2D2F"/>
                </a:solidFill>
                <a:effectLst/>
              </a:rPr>
              <a:t>the right-hand lane is only for turning right or overtaking. Do not travel in this lane. </a:t>
            </a:r>
          </a:p>
        </p:txBody>
      </p:sp>
      <p:pic>
        <p:nvPicPr>
          <p:cNvPr id="5122" name="Picture 2" descr="Single Carriageways, Dual Carriageways and Lane Changing - Bentley School  of Motoring">
            <a:extLst>
              <a:ext uri="{FF2B5EF4-FFF2-40B4-BE49-F238E27FC236}">
                <a16:creationId xmlns:a16="http://schemas.microsoft.com/office/drawing/2014/main" id="{8E1803BC-0887-A1F0-4BAE-762043922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864" y="3027857"/>
            <a:ext cx="5705867" cy="36691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On a three-lane dual carriageway, what can the right-hand lane be used for?  - Theory Test">
            <a:extLst>
              <a:ext uri="{FF2B5EF4-FFF2-40B4-BE49-F238E27FC236}">
                <a16:creationId xmlns:a16="http://schemas.microsoft.com/office/drawing/2014/main" id="{6333968F-198E-5A26-C0B9-E5393B73DA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120" y="3027857"/>
            <a:ext cx="4990011" cy="366912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44" name="Ink 43">
                <a:extLst>
                  <a:ext uri="{FF2B5EF4-FFF2-40B4-BE49-F238E27FC236}">
                    <a16:creationId xmlns:a16="http://schemas.microsoft.com/office/drawing/2014/main" id="{B8CF1269-3A37-0A6A-DC65-E0295149C7C8}"/>
                  </a:ext>
                </a:extLst>
              </p14:cNvPr>
              <p14:cNvContentPartPr/>
              <p14:nvPr/>
            </p14:nvContentPartPr>
            <p14:xfrm>
              <a:off x="3401052" y="3284465"/>
              <a:ext cx="5040" cy="36000"/>
            </p14:xfrm>
          </p:contentPart>
        </mc:Choice>
        <mc:Fallback xmlns="">
          <p:pic>
            <p:nvPicPr>
              <p:cNvPr id="44" name="Ink 43">
                <a:extLst>
                  <a:ext uri="{FF2B5EF4-FFF2-40B4-BE49-F238E27FC236}">
                    <a16:creationId xmlns:a16="http://schemas.microsoft.com/office/drawing/2014/main" id="{B8CF1269-3A37-0A6A-DC65-E0295149C7C8}"/>
                  </a:ext>
                </a:extLst>
              </p:cNvPr>
              <p:cNvPicPr/>
              <p:nvPr/>
            </p:nvPicPr>
            <p:blipFill>
              <a:blip r:embed="rId5"/>
              <a:stretch>
                <a:fillRect/>
              </a:stretch>
            </p:blipFill>
            <p:spPr>
              <a:xfrm>
                <a:off x="3392052" y="3275825"/>
                <a:ext cx="22680" cy="53640"/>
              </a:xfrm>
              <a:prstGeom prst="rect">
                <a:avLst/>
              </a:prstGeom>
            </p:spPr>
          </p:pic>
        </mc:Fallback>
      </mc:AlternateContent>
      <p:grpSp>
        <p:nvGrpSpPr>
          <p:cNvPr id="5133" name="Group 5132">
            <a:extLst>
              <a:ext uri="{FF2B5EF4-FFF2-40B4-BE49-F238E27FC236}">
                <a16:creationId xmlns:a16="http://schemas.microsoft.com/office/drawing/2014/main" id="{61A019F0-126F-0C2E-4FA2-5B258DAA6F08}"/>
              </a:ext>
            </a:extLst>
          </p:cNvPr>
          <p:cNvGrpSpPr/>
          <p:nvPr/>
        </p:nvGrpSpPr>
        <p:grpSpPr>
          <a:xfrm>
            <a:off x="2774833" y="3067025"/>
            <a:ext cx="1398059" cy="1766914"/>
            <a:chOff x="2774833" y="3067025"/>
            <a:chExt cx="1398059" cy="1766914"/>
          </a:xfrm>
        </p:grpSpPr>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101874B9-4CFA-C8EC-C6DD-D56127A343BD}"/>
                    </a:ext>
                  </a:extLst>
                </p14:cNvPr>
                <p14:cNvContentPartPr/>
                <p14:nvPr/>
              </p14:nvContentPartPr>
              <p14:xfrm>
                <a:off x="3007753" y="4629099"/>
                <a:ext cx="163440" cy="165600"/>
              </p14:xfrm>
            </p:contentPart>
          </mc:Choice>
          <mc:Fallback xmlns="">
            <p:pic>
              <p:nvPicPr>
                <p:cNvPr id="12" name="Ink 11">
                  <a:extLst>
                    <a:ext uri="{FF2B5EF4-FFF2-40B4-BE49-F238E27FC236}">
                      <a16:creationId xmlns:a16="http://schemas.microsoft.com/office/drawing/2014/main" id="{101874B9-4CFA-C8EC-C6DD-D56127A343BD}"/>
                    </a:ext>
                  </a:extLst>
                </p:cNvPr>
                <p:cNvPicPr/>
                <p:nvPr/>
              </p:nvPicPr>
              <p:blipFill>
                <a:blip r:embed="rId7"/>
                <a:stretch>
                  <a:fillRect/>
                </a:stretch>
              </p:blipFill>
              <p:spPr>
                <a:xfrm>
                  <a:off x="2999113" y="4620099"/>
                  <a:ext cx="18108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ECB5D588-FACC-869E-284D-350D0A8139C7}"/>
                    </a:ext>
                  </a:extLst>
                </p14:cNvPr>
                <p14:cNvContentPartPr/>
                <p14:nvPr/>
              </p14:nvContentPartPr>
              <p14:xfrm>
                <a:off x="3516433" y="4651059"/>
                <a:ext cx="151200" cy="182880"/>
              </p14:xfrm>
            </p:contentPart>
          </mc:Choice>
          <mc:Fallback xmlns="">
            <p:pic>
              <p:nvPicPr>
                <p:cNvPr id="13" name="Ink 12">
                  <a:extLst>
                    <a:ext uri="{FF2B5EF4-FFF2-40B4-BE49-F238E27FC236}">
                      <a16:creationId xmlns:a16="http://schemas.microsoft.com/office/drawing/2014/main" id="{ECB5D588-FACC-869E-284D-350D0A8139C7}"/>
                    </a:ext>
                  </a:extLst>
                </p:cNvPr>
                <p:cNvPicPr/>
                <p:nvPr/>
              </p:nvPicPr>
              <p:blipFill>
                <a:blip r:embed="rId9"/>
                <a:stretch>
                  <a:fillRect/>
                </a:stretch>
              </p:blipFill>
              <p:spPr>
                <a:xfrm>
                  <a:off x="3507793" y="4642419"/>
                  <a:ext cx="16884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1D75F230-4EA0-0483-1E25-AB16C0F9A77D}"/>
                    </a:ext>
                  </a:extLst>
                </p14:cNvPr>
                <p14:cNvContentPartPr/>
                <p14:nvPr/>
              </p14:nvContentPartPr>
              <p14:xfrm>
                <a:off x="2774833" y="3442899"/>
                <a:ext cx="411120" cy="1180440"/>
              </p14:xfrm>
            </p:contentPart>
          </mc:Choice>
          <mc:Fallback xmlns="">
            <p:pic>
              <p:nvPicPr>
                <p:cNvPr id="14" name="Ink 13">
                  <a:extLst>
                    <a:ext uri="{FF2B5EF4-FFF2-40B4-BE49-F238E27FC236}">
                      <a16:creationId xmlns:a16="http://schemas.microsoft.com/office/drawing/2014/main" id="{1D75F230-4EA0-0483-1E25-AB16C0F9A77D}"/>
                    </a:ext>
                  </a:extLst>
                </p:cNvPr>
                <p:cNvPicPr/>
                <p:nvPr/>
              </p:nvPicPr>
              <p:blipFill>
                <a:blip r:embed="rId11"/>
                <a:stretch>
                  <a:fillRect/>
                </a:stretch>
              </p:blipFill>
              <p:spPr>
                <a:xfrm>
                  <a:off x="2765833" y="3434259"/>
                  <a:ext cx="428760" cy="1198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5" name="Ink 14">
                  <a:extLst>
                    <a:ext uri="{FF2B5EF4-FFF2-40B4-BE49-F238E27FC236}">
                      <a16:creationId xmlns:a16="http://schemas.microsoft.com/office/drawing/2014/main" id="{32ADEE1D-9AAE-A4C9-564C-6A65557C26EE}"/>
                    </a:ext>
                  </a:extLst>
                </p14:cNvPr>
                <p14:cNvContentPartPr/>
                <p14:nvPr/>
              </p14:nvContentPartPr>
              <p14:xfrm>
                <a:off x="3618673" y="3423819"/>
                <a:ext cx="365760" cy="1227600"/>
              </p14:xfrm>
            </p:contentPart>
          </mc:Choice>
          <mc:Fallback xmlns="">
            <p:pic>
              <p:nvPicPr>
                <p:cNvPr id="15" name="Ink 14">
                  <a:extLst>
                    <a:ext uri="{FF2B5EF4-FFF2-40B4-BE49-F238E27FC236}">
                      <a16:creationId xmlns:a16="http://schemas.microsoft.com/office/drawing/2014/main" id="{32ADEE1D-9AAE-A4C9-564C-6A65557C26EE}"/>
                    </a:ext>
                  </a:extLst>
                </p:cNvPr>
                <p:cNvPicPr/>
                <p:nvPr/>
              </p:nvPicPr>
              <p:blipFill>
                <a:blip r:embed="rId13"/>
                <a:stretch>
                  <a:fillRect/>
                </a:stretch>
              </p:blipFill>
              <p:spPr>
                <a:xfrm>
                  <a:off x="3609673" y="3415179"/>
                  <a:ext cx="383400" cy="1245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 name="Ink 15">
                  <a:extLst>
                    <a:ext uri="{FF2B5EF4-FFF2-40B4-BE49-F238E27FC236}">
                      <a16:creationId xmlns:a16="http://schemas.microsoft.com/office/drawing/2014/main" id="{94DC758B-A94F-3FA9-71D2-0804C8101817}"/>
                    </a:ext>
                  </a:extLst>
                </p14:cNvPr>
                <p14:cNvContentPartPr/>
                <p14:nvPr/>
              </p14:nvContentPartPr>
              <p14:xfrm>
                <a:off x="3167412" y="3437105"/>
                <a:ext cx="7560" cy="11160"/>
              </p14:xfrm>
            </p:contentPart>
          </mc:Choice>
          <mc:Fallback xmlns="">
            <p:pic>
              <p:nvPicPr>
                <p:cNvPr id="16" name="Ink 15">
                  <a:extLst>
                    <a:ext uri="{FF2B5EF4-FFF2-40B4-BE49-F238E27FC236}">
                      <a16:creationId xmlns:a16="http://schemas.microsoft.com/office/drawing/2014/main" id="{94DC758B-A94F-3FA9-71D2-0804C8101817}"/>
                    </a:ext>
                  </a:extLst>
                </p:cNvPr>
                <p:cNvPicPr/>
                <p:nvPr/>
              </p:nvPicPr>
              <p:blipFill>
                <a:blip r:embed="rId15"/>
                <a:stretch>
                  <a:fillRect/>
                </a:stretch>
              </p:blipFill>
              <p:spPr>
                <a:xfrm>
                  <a:off x="3158772" y="3428105"/>
                  <a:ext cx="2520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7" name="Ink 16">
                  <a:extLst>
                    <a:ext uri="{FF2B5EF4-FFF2-40B4-BE49-F238E27FC236}">
                      <a16:creationId xmlns:a16="http://schemas.microsoft.com/office/drawing/2014/main" id="{A8DADE8A-052F-A7AB-6167-C951DE10891F}"/>
                    </a:ext>
                  </a:extLst>
                </p14:cNvPr>
                <p14:cNvContentPartPr/>
                <p14:nvPr/>
              </p14:nvContentPartPr>
              <p14:xfrm>
                <a:off x="3180732" y="3424865"/>
                <a:ext cx="314280" cy="11880"/>
              </p14:xfrm>
            </p:contentPart>
          </mc:Choice>
          <mc:Fallback xmlns="">
            <p:pic>
              <p:nvPicPr>
                <p:cNvPr id="17" name="Ink 16">
                  <a:extLst>
                    <a:ext uri="{FF2B5EF4-FFF2-40B4-BE49-F238E27FC236}">
                      <a16:creationId xmlns:a16="http://schemas.microsoft.com/office/drawing/2014/main" id="{A8DADE8A-052F-A7AB-6167-C951DE10891F}"/>
                    </a:ext>
                  </a:extLst>
                </p:cNvPr>
                <p:cNvPicPr/>
                <p:nvPr/>
              </p:nvPicPr>
              <p:blipFill>
                <a:blip r:embed="rId17"/>
                <a:stretch>
                  <a:fillRect/>
                </a:stretch>
              </p:blipFill>
              <p:spPr>
                <a:xfrm>
                  <a:off x="3172092" y="3416225"/>
                  <a:ext cx="3319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8" name="Ink 17">
                  <a:extLst>
                    <a:ext uri="{FF2B5EF4-FFF2-40B4-BE49-F238E27FC236}">
                      <a16:creationId xmlns:a16="http://schemas.microsoft.com/office/drawing/2014/main" id="{FBBAF198-9294-1DFF-8726-505AF7598C93}"/>
                    </a:ext>
                  </a:extLst>
                </p14:cNvPr>
                <p14:cNvContentPartPr/>
                <p14:nvPr/>
              </p14:nvContentPartPr>
              <p14:xfrm>
                <a:off x="3502932" y="3417665"/>
                <a:ext cx="146160" cy="9000"/>
              </p14:xfrm>
            </p:contentPart>
          </mc:Choice>
          <mc:Fallback xmlns="">
            <p:pic>
              <p:nvPicPr>
                <p:cNvPr id="18" name="Ink 17">
                  <a:extLst>
                    <a:ext uri="{FF2B5EF4-FFF2-40B4-BE49-F238E27FC236}">
                      <a16:creationId xmlns:a16="http://schemas.microsoft.com/office/drawing/2014/main" id="{FBBAF198-9294-1DFF-8726-505AF7598C93}"/>
                    </a:ext>
                  </a:extLst>
                </p:cNvPr>
                <p:cNvPicPr/>
                <p:nvPr/>
              </p:nvPicPr>
              <p:blipFill>
                <a:blip r:embed="rId19"/>
                <a:stretch>
                  <a:fillRect/>
                </a:stretch>
              </p:blipFill>
              <p:spPr>
                <a:xfrm>
                  <a:off x="3493932" y="3408665"/>
                  <a:ext cx="1638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0" name="Ink 19">
                  <a:extLst>
                    <a:ext uri="{FF2B5EF4-FFF2-40B4-BE49-F238E27FC236}">
                      <a16:creationId xmlns:a16="http://schemas.microsoft.com/office/drawing/2014/main" id="{DA97AEE8-8C97-9977-5EC4-796CE62CBFD2}"/>
                    </a:ext>
                  </a:extLst>
                </p14:cNvPr>
                <p14:cNvContentPartPr/>
                <p14:nvPr/>
              </p14:nvContentPartPr>
              <p14:xfrm>
                <a:off x="3400332" y="3307505"/>
                <a:ext cx="11880" cy="116640"/>
              </p14:xfrm>
            </p:contentPart>
          </mc:Choice>
          <mc:Fallback xmlns="">
            <p:pic>
              <p:nvPicPr>
                <p:cNvPr id="20" name="Ink 19">
                  <a:extLst>
                    <a:ext uri="{FF2B5EF4-FFF2-40B4-BE49-F238E27FC236}">
                      <a16:creationId xmlns:a16="http://schemas.microsoft.com/office/drawing/2014/main" id="{DA97AEE8-8C97-9977-5EC4-796CE62CBFD2}"/>
                    </a:ext>
                  </a:extLst>
                </p:cNvPr>
                <p:cNvPicPr/>
                <p:nvPr/>
              </p:nvPicPr>
              <p:blipFill>
                <a:blip r:embed="rId21"/>
                <a:stretch>
                  <a:fillRect/>
                </a:stretch>
              </p:blipFill>
              <p:spPr>
                <a:xfrm>
                  <a:off x="3391692" y="3298505"/>
                  <a:ext cx="2952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Ink 21">
                  <a:extLst>
                    <a:ext uri="{FF2B5EF4-FFF2-40B4-BE49-F238E27FC236}">
                      <a16:creationId xmlns:a16="http://schemas.microsoft.com/office/drawing/2014/main" id="{53C1588B-C11D-5859-34E5-324C0C4C8E98}"/>
                    </a:ext>
                  </a:extLst>
                </p14:cNvPr>
                <p14:cNvContentPartPr/>
                <p14:nvPr/>
              </p14:nvContentPartPr>
              <p14:xfrm>
                <a:off x="2921892" y="3139385"/>
                <a:ext cx="15840" cy="103680"/>
              </p14:xfrm>
            </p:contentPart>
          </mc:Choice>
          <mc:Fallback xmlns="">
            <p:pic>
              <p:nvPicPr>
                <p:cNvPr id="22" name="Ink 21">
                  <a:extLst>
                    <a:ext uri="{FF2B5EF4-FFF2-40B4-BE49-F238E27FC236}">
                      <a16:creationId xmlns:a16="http://schemas.microsoft.com/office/drawing/2014/main" id="{53C1588B-C11D-5859-34E5-324C0C4C8E98}"/>
                    </a:ext>
                  </a:extLst>
                </p:cNvPr>
                <p:cNvPicPr/>
                <p:nvPr/>
              </p:nvPicPr>
              <p:blipFill>
                <a:blip r:embed="rId23"/>
                <a:stretch>
                  <a:fillRect/>
                </a:stretch>
              </p:blipFill>
              <p:spPr>
                <a:xfrm>
                  <a:off x="2913252" y="3130745"/>
                  <a:ext cx="334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id="{6D3ABC2D-A101-3167-054E-0B11C66B4B17}"/>
                    </a:ext>
                  </a:extLst>
                </p14:cNvPr>
                <p14:cNvContentPartPr/>
                <p14:nvPr/>
              </p14:nvContentPartPr>
              <p14:xfrm>
                <a:off x="2906052" y="3126425"/>
                <a:ext cx="107640" cy="123120"/>
              </p14:xfrm>
            </p:contentPart>
          </mc:Choice>
          <mc:Fallback xmlns="">
            <p:pic>
              <p:nvPicPr>
                <p:cNvPr id="23" name="Ink 22">
                  <a:extLst>
                    <a:ext uri="{FF2B5EF4-FFF2-40B4-BE49-F238E27FC236}">
                      <a16:creationId xmlns:a16="http://schemas.microsoft.com/office/drawing/2014/main" id="{6D3ABC2D-A101-3167-054E-0B11C66B4B17}"/>
                    </a:ext>
                  </a:extLst>
                </p:cNvPr>
                <p:cNvPicPr/>
                <p:nvPr/>
              </p:nvPicPr>
              <p:blipFill>
                <a:blip r:embed="rId25"/>
                <a:stretch>
                  <a:fillRect/>
                </a:stretch>
              </p:blipFill>
              <p:spPr>
                <a:xfrm>
                  <a:off x="2897052" y="3117425"/>
                  <a:ext cx="1252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6" name="Ink 25">
                  <a:extLst>
                    <a:ext uri="{FF2B5EF4-FFF2-40B4-BE49-F238E27FC236}">
                      <a16:creationId xmlns:a16="http://schemas.microsoft.com/office/drawing/2014/main" id="{711B3A8E-DB17-F22F-54E7-4ECCBBCFC31C}"/>
                    </a:ext>
                  </a:extLst>
                </p14:cNvPr>
                <p14:cNvContentPartPr/>
                <p14:nvPr/>
              </p14:nvContentPartPr>
              <p14:xfrm>
                <a:off x="3050412" y="3164225"/>
                <a:ext cx="38160" cy="75960"/>
              </p14:xfrm>
            </p:contentPart>
          </mc:Choice>
          <mc:Fallback xmlns="">
            <p:pic>
              <p:nvPicPr>
                <p:cNvPr id="26" name="Ink 25">
                  <a:extLst>
                    <a:ext uri="{FF2B5EF4-FFF2-40B4-BE49-F238E27FC236}">
                      <a16:creationId xmlns:a16="http://schemas.microsoft.com/office/drawing/2014/main" id="{711B3A8E-DB17-F22F-54E7-4ECCBBCFC31C}"/>
                    </a:ext>
                  </a:extLst>
                </p:cNvPr>
                <p:cNvPicPr/>
                <p:nvPr/>
              </p:nvPicPr>
              <p:blipFill>
                <a:blip r:embed="rId27"/>
                <a:stretch>
                  <a:fillRect/>
                </a:stretch>
              </p:blipFill>
              <p:spPr>
                <a:xfrm>
                  <a:off x="3041772" y="3155225"/>
                  <a:ext cx="5580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7" name="Ink 26">
                  <a:extLst>
                    <a:ext uri="{FF2B5EF4-FFF2-40B4-BE49-F238E27FC236}">
                      <a16:creationId xmlns:a16="http://schemas.microsoft.com/office/drawing/2014/main" id="{BAABB275-3F8C-80B0-D765-E211345E0063}"/>
                    </a:ext>
                  </a:extLst>
                </p14:cNvPr>
                <p14:cNvContentPartPr/>
                <p14:nvPr/>
              </p14:nvContentPartPr>
              <p14:xfrm>
                <a:off x="3123852" y="3142265"/>
                <a:ext cx="53280" cy="90360"/>
              </p14:xfrm>
            </p:contentPart>
          </mc:Choice>
          <mc:Fallback xmlns="">
            <p:pic>
              <p:nvPicPr>
                <p:cNvPr id="27" name="Ink 26">
                  <a:extLst>
                    <a:ext uri="{FF2B5EF4-FFF2-40B4-BE49-F238E27FC236}">
                      <a16:creationId xmlns:a16="http://schemas.microsoft.com/office/drawing/2014/main" id="{BAABB275-3F8C-80B0-D765-E211345E0063}"/>
                    </a:ext>
                  </a:extLst>
                </p:cNvPr>
                <p:cNvPicPr/>
                <p:nvPr/>
              </p:nvPicPr>
              <p:blipFill>
                <a:blip r:embed="rId29"/>
                <a:stretch>
                  <a:fillRect/>
                </a:stretch>
              </p:blipFill>
              <p:spPr>
                <a:xfrm>
                  <a:off x="3115212" y="3133625"/>
                  <a:ext cx="7092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Ink 27">
                  <a:extLst>
                    <a:ext uri="{FF2B5EF4-FFF2-40B4-BE49-F238E27FC236}">
                      <a16:creationId xmlns:a16="http://schemas.microsoft.com/office/drawing/2014/main" id="{A6AC3E34-5733-6125-9827-D2078A084B0E}"/>
                    </a:ext>
                  </a:extLst>
                </p14:cNvPr>
                <p14:cNvContentPartPr/>
                <p14:nvPr/>
              </p14:nvContentPartPr>
              <p14:xfrm>
                <a:off x="3231132" y="3081065"/>
                <a:ext cx="22320" cy="156600"/>
              </p14:xfrm>
            </p:contentPart>
          </mc:Choice>
          <mc:Fallback xmlns="">
            <p:pic>
              <p:nvPicPr>
                <p:cNvPr id="28" name="Ink 27">
                  <a:extLst>
                    <a:ext uri="{FF2B5EF4-FFF2-40B4-BE49-F238E27FC236}">
                      <a16:creationId xmlns:a16="http://schemas.microsoft.com/office/drawing/2014/main" id="{A6AC3E34-5733-6125-9827-D2078A084B0E}"/>
                    </a:ext>
                  </a:extLst>
                </p:cNvPr>
                <p:cNvPicPr/>
                <p:nvPr/>
              </p:nvPicPr>
              <p:blipFill>
                <a:blip r:embed="rId31"/>
                <a:stretch>
                  <a:fillRect/>
                </a:stretch>
              </p:blipFill>
              <p:spPr>
                <a:xfrm>
                  <a:off x="3222132" y="3072425"/>
                  <a:ext cx="3996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9" name="Ink 28">
                  <a:extLst>
                    <a:ext uri="{FF2B5EF4-FFF2-40B4-BE49-F238E27FC236}">
                      <a16:creationId xmlns:a16="http://schemas.microsoft.com/office/drawing/2014/main" id="{B0F7D1CA-3132-414B-ADE3-D2ED5F595C28}"/>
                    </a:ext>
                  </a:extLst>
                </p14:cNvPr>
                <p14:cNvContentPartPr/>
                <p14:nvPr/>
              </p14:nvContentPartPr>
              <p14:xfrm>
                <a:off x="3446412" y="3110225"/>
                <a:ext cx="48960" cy="114120"/>
              </p14:xfrm>
            </p:contentPart>
          </mc:Choice>
          <mc:Fallback xmlns="">
            <p:pic>
              <p:nvPicPr>
                <p:cNvPr id="29" name="Ink 28">
                  <a:extLst>
                    <a:ext uri="{FF2B5EF4-FFF2-40B4-BE49-F238E27FC236}">
                      <a16:creationId xmlns:a16="http://schemas.microsoft.com/office/drawing/2014/main" id="{B0F7D1CA-3132-414B-ADE3-D2ED5F595C28}"/>
                    </a:ext>
                  </a:extLst>
                </p:cNvPr>
                <p:cNvPicPr/>
                <p:nvPr/>
              </p:nvPicPr>
              <p:blipFill>
                <a:blip r:embed="rId33"/>
                <a:stretch>
                  <a:fillRect/>
                </a:stretch>
              </p:blipFill>
              <p:spPr>
                <a:xfrm>
                  <a:off x="3437412" y="3101585"/>
                  <a:ext cx="666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0" name="Ink 29">
                  <a:extLst>
                    <a:ext uri="{FF2B5EF4-FFF2-40B4-BE49-F238E27FC236}">
                      <a16:creationId xmlns:a16="http://schemas.microsoft.com/office/drawing/2014/main" id="{32B81D04-698E-4BFD-8CEA-963E90022193}"/>
                    </a:ext>
                  </a:extLst>
                </p14:cNvPr>
                <p14:cNvContentPartPr/>
                <p14:nvPr/>
              </p14:nvContentPartPr>
              <p14:xfrm>
                <a:off x="3498972" y="3140105"/>
                <a:ext cx="56520" cy="74880"/>
              </p14:xfrm>
            </p:contentPart>
          </mc:Choice>
          <mc:Fallback xmlns="">
            <p:pic>
              <p:nvPicPr>
                <p:cNvPr id="30" name="Ink 29">
                  <a:extLst>
                    <a:ext uri="{FF2B5EF4-FFF2-40B4-BE49-F238E27FC236}">
                      <a16:creationId xmlns:a16="http://schemas.microsoft.com/office/drawing/2014/main" id="{32B81D04-698E-4BFD-8CEA-963E90022193}"/>
                    </a:ext>
                  </a:extLst>
                </p:cNvPr>
                <p:cNvPicPr/>
                <p:nvPr/>
              </p:nvPicPr>
              <p:blipFill>
                <a:blip r:embed="rId35"/>
                <a:stretch>
                  <a:fillRect/>
                </a:stretch>
              </p:blipFill>
              <p:spPr>
                <a:xfrm>
                  <a:off x="3490332" y="3131465"/>
                  <a:ext cx="741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1" name="Ink 30">
                  <a:extLst>
                    <a:ext uri="{FF2B5EF4-FFF2-40B4-BE49-F238E27FC236}">
                      <a16:creationId xmlns:a16="http://schemas.microsoft.com/office/drawing/2014/main" id="{3D367218-A1FE-019E-7000-B0270C659451}"/>
                    </a:ext>
                  </a:extLst>
                </p14:cNvPr>
                <p14:cNvContentPartPr/>
                <p14:nvPr/>
              </p14:nvContentPartPr>
              <p14:xfrm>
                <a:off x="3568092" y="3114185"/>
                <a:ext cx="23760" cy="82800"/>
              </p14:xfrm>
            </p:contentPart>
          </mc:Choice>
          <mc:Fallback xmlns="">
            <p:pic>
              <p:nvPicPr>
                <p:cNvPr id="31" name="Ink 30">
                  <a:extLst>
                    <a:ext uri="{FF2B5EF4-FFF2-40B4-BE49-F238E27FC236}">
                      <a16:creationId xmlns:a16="http://schemas.microsoft.com/office/drawing/2014/main" id="{3D367218-A1FE-019E-7000-B0270C659451}"/>
                    </a:ext>
                  </a:extLst>
                </p:cNvPr>
                <p:cNvPicPr/>
                <p:nvPr/>
              </p:nvPicPr>
              <p:blipFill>
                <a:blip r:embed="rId37"/>
                <a:stretch>
                  <a:fillRect/>
                </a:stretch>
              </p:blipFill>
              <p:spPr>
                <a:xfrm>
                  <a:off x="3559452" y="3105545"/>
                  <a:ext cx="414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2" name="Ink 31">
                  <a:extLst>
                    <a:ext uri="{FF2B5EF4-FFF2-40B4-BE49-F238E27FC236}">
                      <a16:creationId xmlns:a16="http://schemas.microsoft.com/office/drawing/2014/main" id="{1075DCA1-8497-2E25-400B-8EB6BF096CC1}"/>
                    </a:ext>
                  </a:extLst>
                </p14:cNvPr>
                <p14:cNvContentPartPr/>
                <p14:nvPr/>
              </p14:nvContentPartPr>
              <p14:xfrm>
                <a:off x="3613452" y="3100145"/>
                <a:ext cx="19080" cy="86400"/>
              </p14:xfrm>
            </p:contentPart>
          </mc:Choice>
          <mc:Fallback xmlns="">
            <p:pic>
              <p:nvPicPr>
                <p:cNvPr id="32" name="Ink 31">
                  <a:extLst>
                    <a:ext uri="{FF2B5EF4-FFF2-40B4-BE49-F238E27FC236}">
                      <a16:creationId xmlns:a16="http://schemas.microsoft.com/office/drawing/2014/main" id="{1075DCA1-8497-2E25-400B-8EB6BF096CC1}"/>
                    </a:ext>
                  </a:extLst>
                </p:cNvPr>
                <p:cNvPicPr/>
                <p:nvPr/>
              </p:nvPicPr>
              <p:blipFill>
                <a:blip r:embed="rId39"/>
                <a:stretch>
                  <a:fillRect/>
                </a:stretch>
              </p:blipFill>
              <p:spPr>
                <a:xfrm>
                  <a:off x="3604452" y="3091145"/>
                  <a:ext cx="3672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3" name="Ink 32">
                  <a:extLst>
                    <a:ext uri="{FF2B5EF4-FFF2-40B4-BE49-F238E27FC236}">
                      <a16:creationId xmlns:a16="http://schemas.microsoft.com/office/drawing/2014/main" id="{8B77CCC7-8CC6-BF38-63E0-7D198CC6A74C}"/>
                    </a:ext>
                  </a:extLst>
                </p14:cNvPr>
                <p14:cNvContentPartPr/>
                <p14:nvPr/>
              </p14:nvContentPartPr>
              <p14:xfrm>
                <a:off x="3669252" y="3116345"/>
                <a:ext cx="8640" cy="57600"/>
              </p14:xfrm>
            </p:contentPart>
          </mc:Choice>
          <mc:Fallback xmlns="">
            <p:pic>
              <p:nvPicPr>
                <p:cNvPr id="33" name="Ink 32">
                  <a:extLst>
                    <a:ext uri="{FF2B5EF4-FFF2-40B4-BE49-F238E27FC236}">
                      <a16:creationId xmlns:a16="http://schemas.microsoft.com/office/drawing/2014/main" id="{8B77CCC7-8CC6-BF38-63E0-7D198CC6A74C}"/>
                    </a:ext>
                  </a:extLst>
                </p:cNvPr>
                <p:cNvPicPr/>
                <p:nvPr/>
              </p:nvPicPr>
              <p:blipFill>
                <a:blip r:embed="rId41"/>
                <a:stretch>
                  <a:fillRect/>
                </a:stretch>
              </p:blipFill>
              <p:spPr>
                <a:xfrm>
                  <a:off x="3660252" y="3107345"/>
                  <a:ext cx="262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4" name="Ink 33">
                  <a:extLst>
                    <a:ext uri="{FF2B5EF4-FFF2-40B4-BE49-F238E27FC236}">
                      <a16:creationId xmlns:a16="http://schemas.microsoft.com/office/drawing/2014/main" id="{084EFF43-E8E5-E632-6DA5-5F3D63384B7F}"/>
                    </a:ext>
                  </a:extLst>
                </p14:cNvPr>
                <p14:cNvContentPartPr/>
                <p14:nvPr/>
              </p14:nvContentPartPr>
              <p14:xfrm>
                <a:off x="3644052" y="3088625"/>
                <a:ext cx="14400" cy="5400"/>
              </p14:xfrm>
            </p:contentPart>
          </mc:Choice>
          <mc:Fallback xmlns="">
            <p:pic>
              <p:nvPicPr>
                <p:cNvPr id="34" name="Ink 33">
                  <a:extLst>
                    <a:ext uri="{FF2B5EF4-FFF2-40B4-BE49-F238E27FC236}">
                      <a16:creationId xmlns:a16="http://schemas.microsoft.com/office/drawing/2014/main" id="{084EFF43-E8E5-E632-6DA5-5F3D63384B7F}"/>
                    </a:ext>
                  </a:extLst>
                </p:cNvPr>
                <p:cNvPicPr/>
                <p:nvPr/>
              </p:nvPicPr>
              <p:blipFill>
                <a:blip r:embed="rId43"/>
                <a:stretch>
                  <a:fillRect/>
                </a:stretch>
              </p:blipFill>
              <p:spPr>
                <a:xfrm>
                  <a:off x="3635052" y="3079625"/>
                  <a:ext cx="32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5" name="Ink 34">
                  <a:extLst>
                    <a:ext uri="{FF2B5EF4-FFF2-40B4-BE49-F238E27FC236}">
                      <a16:creationId xmlns:a16="http://schemas.microsoft.com/office/drawing/2014/main" id="{505A2FC4-41D0-A158-DB02-77C7CB407316}"/>
                    </a:ext>
                  </a:extLst>
                </p14:cNvPr>
                <p14:cNvContentPartPr/>
                <p14:nvPr/>
              </p14:nvContentPartPr>
              <p14:xfrm>
                <a:off x="3703812" y="3103385"/>
                <a:ext cx="70560" cy="84960"/>
              </p14:xfrm>
            </p:contentPart>
          </mc:Choice>
          <mc:Fallback xmlns="">
            <p:pic>
              <p:nvPicPr>
                <p:cNvPr id="35" name="Ink 34">
                  <a:extLst>
                    <a:ext uri="{FF2B5EF4-FFF2-40B4-BE49-F238E27FC236}">
                      <a16:creationId xmlns:a16="http://schemas.microsoft.com/office/drawing/2014/main" id="{505A2FC4-41D0-A158-DB02-77C7CB407316}"/>
                    </a:ext>
                  </a:extLst>
                </p:cNvPr>
                <p:cNvPicPr/>
                <p:nvPr/>
              </p:nvPicPr>
              <p:blipFill>
                <a:blip r:embed="rId45"/>
                <a:stretch>
                  <a:fillRect/>
                </a:stretch>
              </p:blipFill>
              <p:spPr>
                <a:xfrm>
                  <a:off x="3694812" y="3094385"/>
                  <a:ext cx="882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6" name="Ink 35">
                  <a:extLst>
                    <a:ext uri="{FF2B5EF4-FFF2-40B4-BE49-F238E27FC236}">
                      <a16:creationId xmlns:a16="http://schemas.microsoft.com/office/drawing/2014/main" id="{C597A1DA-6A9F-AD3A-6895-5CE7358769B1}"/>
                    </a:ext>
                  </a:extLst>
                </p14:cNvPr>
                <p14:cNvContentPartPr/>
                <p14:nvPr/>
              </p14:nvContentPartPr>
              <p14:xfrm>
                <a:off x="3789132" y="3099425"/>
                <a:ext cx="51120" cy="138960"/>
              </p14:xfrm>
            </p:contentPart>
          </mc:Choice>
          <mc:Fallback xmlns="">
            <p:pic>
              <p:nvPicPr>
                <p:cNvPr id="36" name="Ink 35">
                  <a:extLst>
                    <a:ext uri="{FF2B5EF4-FFF2-40B4-BE49-F238E27FC236}">
                      <a16:creationId xmlns:a16="http://schemas.microsoft.com/office/drawing/2014/main" id="{C597A1DA-6A9F-AD3A-6895-5CE7358769B1}"/>
                    </a:ext>
                  </a:extLst>
                </p:cNvPr>
                <p:cNvPicPr/>
                <p:nvPr/>
              </p:nvPicPr>
              <p:blipFill>
                <a:blip r:embed="rId47"/>
                <a:stretch>
                  <a:fillRect/>
                </a:stretch>
              </p:blipFill>
              <p:spPr>
                <a:xfrm>
                  <a:off x="3780492" y="3090425"/>
                  <a:ext cx="687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9" name="Ink 38">
                  <a:extLst>
                    <a:ext uri="{FF2B5EF4-FFF2-40B4-BE49-F238E27FC236}">
                      <a16:creationId xmlns:a16="http://schemas.microsoft.com/office/drawing/2014/main" id="{18E70A39-5939-2814-92A0-81700B7E9051}"/>
                    </a:ext>
                  </a:extLst>
                </p14:cNvPr>
                <p14:cNvContentPartPr/>
                <p14:nvPr/>
              </p14:nvContentPartPr>
              <p14:xfrm>
                <a:off x="3866172" y="3091145"/>
                <a:ext cx="60120" cy="82800"/>
              </p14:xfrm>
            </p:contentPart>
          </mc:Choice>
          <mc:Fallback xmlns="">
            <p:pic>
              <p:nvPicPr>
                <p:cNvPr id="39" name="Ink 38">
                  <a:extLst>
                    <a:ext uri="{FF2B5EF4-FFF2-40B4-BE49-F238E27FC236}">
                      <a16:creationId xmlns:a16="http://schemas.microsoft.com/office/drawing/2014/main" id="{18E70A39-5939-2814-92A0-81700B7E9051}"/>
                    </a:ext>
                  </a:extLst>
                </p:cNvPr>
                <p:cNvPicPr/>
                <p:nvPr/>
              </p:nvPicPr>
              <p:blipFill>
                <a:blip r:embed="rId49"/>
                <a:stretch>
                  <a:fillRect/>
                </a:stretch>
              </p:blipFill>
              <p:spPr>
                <a:xfrm>
                  <a:off x="3857532" y="3082145"/>
                  <a:ext cx="777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0" name="Ink 39">
                  <a:extLst>
                    <a:ext uri="{FF2B5EF4-FFF2-40B4-BE49-F238E27FC236}">
                      <a16:creationId xmlns:a16="http://schemas.microsoft.com/office/drawing/2014/main" id="{98B7DD82-DCF9-54DB-E019-6D7086C520FD}"/>
                    </a:ext>
                  </a:extLst>
                </p14:cNvPr>
                <p14:cNvContentPartPr/>
                <p14:nvPr/>
              </p14:nvContentPartPr>
              <p14:xfrm>
                <a:off x="3925212" y="3097265"/>
                <a:ext cx="74520" cy="73440"/>
              </p14:xfrm>
            </p:contentPart>
          </mc:Choice>
          <mc:Fallback xmlns="">
            <p:pic>
              <p:nvPicPr>
                <p:cNvPr id="40" name="Ink 39">
                  <a:extLst>
                    <a:ext uri="{FF2B5EF4-FFF2-40B4-BE49-F238E27FC236}">
                      <a16:creationId xmlns:a16="http://schemas.microsoft.com/office/drawing/2014/main" id="{98B7DD82-DCF9-54DB-E019-6D7086C520FD}"/>
                    </a:ext>
                  </a:extLst>
                </p:cNvPr>
                <p:cNvPicPr/>
                <p:nvPr/>
              </p:nvPicPr>
              <p:blipFill>
                <a:blip r:embed="rId51"/>
                <a:stretch>
                  <a:fillRect/>
                </a:stretch>
              </p:blipFill>
              <p:spPr>
                <a:xfrm>
                  <a:off x="3916572" y="3088265"/>
                  <a:ext cx="9216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1" name="Ink 40">
                  <a:extLst>
                    <a:ext uri="{FF2B5EF4-FFF2-40B4-BE49-F238E27FC236}">
                      <a16:creationId xmlns:a16="http://schemas.microsoft.com/office/drawing/2014/main" id="{1476EA5D-95D9-6DD7-25D4-6569180F79D8}"/>
                    </a:ext>
                  </a:extLst>
                </p14:cNvPr>
                <p14:cNvContentPartPr/>
                <p14:nvPr/>
              </p14:nvContentPartPr>
              <p14:xfrm>
                <a:off x="4012692" y="3095105"/>
                <a:ext cx="73080" cy="70200"/>
              </p14:xfrm>
            </p:contentPart>
          </mc:Choice>
          <mc:Fallback xmlns="">
            <p:pic>
              <p:nvPicPr>
                <p:cNvPr id="41" name="Ink 40">
                  <a:extLst>
                    <a:ext uri="{FF2B5EF4-FFF2-40B4-BE49-F238E27FC236}">
                      <a16:creationId xmlns:a16="http://schemas.microsoft.com/office/drawing/2014/main" id="{1476EA5D-95D9-6DD7-25D4-6569180F79D8}"/>
                    </a:ext>
                  </a:extLst>
                </p:cNvPr>
                <p:cNvPicPr/>
                <p:nvPr/>
              </p:nvPicPr>
              <p:blipFill>
                <a:blip r:embed="rId53"/>
                <a:stretch>
                  <a:fillRect/>
                </a:stretch>
              </p:blipFill>
              <p:spPr>
                <a:xfrm>
                  <a:off x="4003692" y="3086465"/>
                  <a:ext cx="907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2" name="Ink 41">
                  <a:extLst>
                    <a:ext uri="{FF2B5EF4-FFF2-40B4-BE49-F238E27FC236}">
                      <a16:creationId xmlns:a16="http://schemas.microsoft.com/office/drawing/2014/main" id="{5C24EB8D-86DA-6E5D-1144-FFE2FC8B3C7E}"/>
                    </a:ext>
                  </a:extLst>
                </p14:cNvPr>
                <p14:cNvContentPartPr/>
                <p14:nvPr/>
              </p14:nvContentPartPr>
              <p14:xfrm>
                <a:off x="4085772" y="3067025"/>
                <a:ext cx="87120" cy="181800"/>
              </p14:xfrm>
            </p:contentPart>
          </mc:Choice>
          <mc:Fallback xmlns="">
            <p:pic>
              <p:nvPicPr>
                <p:cNvPr id="42" name="Ink 41">
                  <a:extLst>
                    <a:ext uri="{FF2B5EF4-FFF2-40B4-BE49-F238E27FC236}">
                      <a16:creationId xmlns:a16="http://schemas.microsoft.com/office/drawing/2014/main" id="{5C24EB8D-86DA-6E5D-1144-FFE2FC8B3C7E}"/>
                    </a:ext>
                  </a:extLst>
                </p:cNvPr>
                <p:cNvPicPr/>
                <p:nvPr/>
              </p:nvPicPr>
              <p:blipFill>
                <a:blip r:embed="rId55"/>
                <a:stretch>
                  <a:fillRect/>
                </a:stretch>
              </p:blipFill>
              <p:spPr>
                <a:xfrm>
                  <a:off x="4077132" y="3058025"/>
                  <a:ext cx="1047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6" name="Ink 45">
                  <a:extLst>
                    <a:ext uri="{FF2B5EF4-FFF2-40B4-BE49-F238E27FC236}">
                      <a16:creationId xmlns:a16="http://schemas.microsoft.com/office/drawing/2014/main" id="{8A5C6212-CCB3-459A-FB9E-CDF24E9392BC}"/>
                    </a:ext>
                  </a:extLst>
                </p14:cNvPr>
                <p14:cNvContentPartPr/>
                <p14:nvPr/>
              </p14:nvContentPartPr>
              <p14:xfrm>
                <a:off x="3283708" y="4643203"/>
                <a:ext cx="106560" cy="10080"/>
              </p14:xfrm>
            </p:contentPart>
          </mc:Choice>
          <mc:Fallback xmlns="">
            <p:pic>
              <p:nvPicPr>
                <p:cNvPr id="46" name="Ink 45">
                  <a:extLst>
                    <a:ext uri="{FF2B5EF4-FFF2-40B4-BE49-F238E27FC236}">
                      <a16:creationId xmlns:a16="http://schemas.microsoft.com/office/drawing/2014/main" id="{8A5C6212-CCB3-459A-FB9E-CDF24E9392BC}"/>
                    </a:ext>
                  </a:extLst>
                </p:cNvPr>
                <p:cNvPicPr/>
                <p:nvPr/>
              </p:nvPicPr>
              <p:blipFill>
                <a:blip r:embed="rId57"/>
                <a:stretch>
                  <a:fillRect/>
                </a:stretch>
              </p:blipFill>
              <p:spPr>
                <a:xfrm>
                  <a:off x="3275068" y="4634563"/>
                  <a:ext cx="12420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7" name="Ink 46">
                  <a:extLst>
                    <a:ext uri="{FF2B5EF4-FFF2-40B4-BE49-F238E27FC236}">
                      <a16:creationId xmlns:a16="http://schemas.microsoft.com/office/drawing/2014/main" id="{1363C8BE-CD60-9413-9415-F817E981B8FD}"/>
                    </a:ext>
                  </a:extLst>
                </p14:cNvPr>
                <p14:cNvContentPartPr/>
                <p14:nvPr/>
              </p14:nvContentPartPr>
              <p14:xfrm>
                <a:off x="3290188" y="4650043"/>
                <a:ext cx="97920" cy="150120"/>
              </p14:xfrm>
            </p:contentPart>
          </mc:Choice>
          <mc:Fallback xmlns="">
            <p:pic>
              <p:nvPicPr>
                <p:cNvPr id="47" name="Ink 46">
                  <a:extLst>
                    <a:ext uri="{FF2B5EF4-FFF2-40B4-BE49-F238E27FC236}">
                      <a16:creationId xmlns:a16="http://schemas.microsoft.com/office/drawing/2014/main" id="{1363C8BE-CD60-9413-9415-F817E981B8FD}"/>
                    </a:ext>
                  </a:extLst>
                </p:cNvPr>
                <p:cNvPicPr/>
                <p:nvPr/>
              </p:nvPicPr>
              <p:blipFill>
                <a:blip r:embed="rId59"/>
                <a:stretch>
                  <a:fillRect/>
                </a:stretch>
              </p:blipFill>
              <p:spPr>
                <a:xfrm>
                  <a:off x="3281188" y="4641043"/>
                  <a:ext cx="11556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8" name="Ink 47">
                  <a:extLst>
                    <a:ext uri="{FF2B5EF4-FFF2-40B4-BE49-F238E27FC236}">
                      <a16:creationId xmlns:a16="http://schemas.microsoft.com/office/drawing/2014/main" id="{F3F27452-105E-39DF-F60C-92967C8104C9}"/>
                    </a:ext>
                  </a:extLst>
                </p14:cNvPr>
                <p14:cNvContentPartPr/>
                <p14:nvPr/>
              </p14:nvContentPartPr>
              <p14:xfrm>
                <a:off x="3343468" y="4167283"/>
                <a:ext cx="10800" cy="476280"/>
              </p14:xfrm>
            </p:contentPart>
          </mc:Choice>
          <mc:Fallback xmlns="">
            <p:pic>
              <p:nvPicPr>
                <p:cNvPr id="48" name="Ink 47">
                  <a:extLst>
                    <a:ext uri="{FF2B5EF4-FFF2-40B4-BE49-F238E27FC236}">
                      <a16:creationId xmlns:a16="http://schemas.microsoft.com/office/drawing/2014/main" id="{F3F27452-105E-39DF-F60C-92967C8104C9}"/>
                    </a:ext>
                  </a:extLst>
                </p:cNvPr>
                <p:cNvPicPr/>
                <p:nvPr/>
              </p:nvPicPr>
              <p:blipFill>
                <a:blip r:embed="rId61"/>
                <a:stretch>
                  <a:fillRect/>
                </a:stretch>
              </p:blipFill>
              <p:spPr>
                <a:xfrm>
                  <a:off x="3334828" y="4158643"/>
                  <a:ext cx="28440" cy="493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0" name="Ink 49">
                  <a:extLst>
                    <a:ext uri="{FF2B5EF4-FFF2-40B4-BE49-F238E27FC236}">
                      <a16:creationId xmlns:a16="http://schemas.microsoft.com/office/drawing/2014/main" id="{48C95112-0157-C597-65F5-5F4B073B9AD5}"/>
                    </a:ext>
                  </a:extLst>
                </p14:cNvPr>
                <p14:cNvContentPartPr/>
                <p14:nvPr/>
              </p14:nvContentPartPr>
              <p14:xfrm>
                <a:off x="3091108" y="3759403"/>
                <a:ext cx="52920" cy="93240"/>
              </p14:xfrm>
            </p:contentPart>
          </mc:Choice>
          <mc:Fallback xmlns="">
            <p:pic>
              <p:nvPicPr>
                <p:cNvPr id="50" name="Ink 49">
                  <a:extLst>
                    <a:ext uri="{FF2B5EF4-FFF2-40B4-BE49-F238E27FC236}">
                      <a16:creationId xmlns:a16="http://schemas.microsoft.com/office/drawing/2014/main" id="{48C95112-0157-C597-65F5-5F4B073B9AD5}"/>
                    </a:ext>
                  </a:extLst>
                </p:cNvPr>
                <p:cNvPicPr/>
                <p:nvPr/>
              </p:nvPicPr>
              <p:blipFill>
                <a:blip r:embed="rId63"/>
                <a:stretch>
                  <a:fillRect/>
                </a:stretch>
              </p:blipFill>
              <p:spPr>
                <a:xfrm>
                  <a:off x="3082468" y="3750763"/>
                  <a:ext cx="705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1" name="Ink 50">
                  <a:extLst>
                    <a:ext uri="{FF2B5EF4-FFF2-40B4-BE49-F238E27FC236}">
                      <a16:creationId xmlns:a16="http://schemas.microsoft.com/office/drawing/2014/main" id="{EC74C2B2-3D50-F108-B9EC-70BF368AD4AC}"/>
                    </a:ext>
                  </a:extLst>
                </p14:cNvPr>
                <p14:cNvContentPartPr/>
                <p14:nvPr/>
              </p14:nvContentPartPr>
              <p14:xfrm>
                <a:off x="3157348" y="3782803"/>
                <a:ext cx="56520" cy="75960"/>
              </p14:xfrm>
            </p:contentPart>
          </mc:Choice>
          <mc:Fallback xmlns="">
            <p:pic>
              <p:nvPicPr>
                <p:cNvPr id="51" name="Ink 50">
                  <a:extLst>
                    <a:ext uri="{FF2B5EF4-FFF2-40B4-BE49-F238E27FC236}">
                      <a16:creationId xmlns:a16="http://schemas.microsoft.com/office/drawing/2014/main" id="{EC74C2B2-3D50-F108-B9EC-70BF368AD4AC}"/>
                    </a:ext>
                  </a:extLst>
                </p:cNvPr>
                <p:cNvPicPr/>
                <p:nvPr/>
              </p:nvPicPr>
              <p:blipFill>
                <a:blip r:embed="rId65"/>
                <a:stretch>
                  <a:fillRect/>
                </a:stretch>
              </p:blipFill>
              <p:spPr>
                <a:xfrm>
                  <a:off x="3148708" y="3774163"/>
                  <a:ext cx="741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2" name="Ink 51">
                  <a:extLst>
                    <a:ext uri="{FF2B5EF4-FFF2-40B4-BE49-F238E27FC236}">
                      <a16:creationId xmlns:a16="http://schemas.microsoft.com/office/drawing/2014/main" id="{4775C848-646B-7796-9673-3F13ADB8F06D}"/>
                    </a:ext>
                  </a:extLst>
                </p14:cNvPr>
                <p14:cNvContentPartPr/>
                <p14:nvPr/>
              </p14:nvContentPartPr>
              <p14:xfrm>
                <a:off x="3245908" y="3778483"/>
                <a:ext cx="52200" cy="75960"/>
              </p14:xfrm>
            </p:contentPart>
          </mc:Choice>
          <mc:Fallback xmlns="">
            <p:pic>
              <p:nvPicPr>
                <p:cNvPr id="52" name="Ink 51">
                  <a:extLst>
                    <a:ext uri="{FF2B5EF4-FFF2-40B4-BE49-F238E27FC236}">
                      <a16:creationId xmlns:a16="http://schemas.microsoft.com/office/drawing/2014/main" id="{4775C848-646B-7796-9673-3F13ADB8F06D}"/>
                    </a:ext>
                  </a:extLst>
                </p:cNvPr>
                <p:cNvPicPr/>
                <p:nvPr/>
              </p:nvPicPr>
              <p:blipFill>
                <a:blip r:embed="rId67"/>
                <a:stretch>
                  <a:fillRect/>
                </a:stretch>
              </p:blipFill>
              <p:spPr>
                <a:xfrm>
                  <a:off x="3237268" y="3769843"/>
                  <a:ext cx="698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3" name="Ink 52">
                  <a:extLst>
                    <a:ext uri="{FF2B5EF4-FFF2-40B4-BE49-F238E27FC236}">
                      <a16:creationId xmlns:a16="http://schemas.microsoft.com/office/drawing/2014/main" id="{754A5530-2700-0C7C-182C-9A6E4A50D9AB}"/>
                    </a:ext>
                  </a:extLst>
                </p14:cNvPr>
                <p14:cNvContentPartPr/>
                <p14:nvPr/>
              </p14:nvContentPartPr>
              <p14:xfrm>
                <a:off x="3308908" y="3734923"/>
                <a:ext cx="41040" cy="90000"/>
              </p14:xfrm>
            </p:contentPart>
          </mc:Choice>
          <mc:Fallback xmlns="">
            <p:pic>
              <p:nvPicPr>
                <p:cNvPr id="53" name="Ink 52">
                  <a:extLst>
                    <a:ext uri="{FF2B5EF4-FFF2-40B4-BE49-F238E27FC236}">
                      <a16:creationId xmlns:a16="http://schemas.microsoft.com/office/drawing/2014/main" id="{754A5530-2700-0C7C-182C-9A6E4A50D9AB}"/>
                    </a:ext>
                  </a:extLst>
                </p:cNvPr>
                <p:cNvPicPr/>
                <p:nvPr/>
              </p:nvPicPr>
              <p:blipFill>
                <a:blip r:embed="rId69"/>
                <a:stretch>
                  <a:fillRect/>
                </a:stretch>
              </p:blipFill>
              <p:spPr>
                <a:xfrm>
                  <a:off x="3300268" y="3726283"/>
                  <a:ext cx="586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4" name="Ink 53">
                  <a:extLst>
                    <a:ext uri="{FF2B5EF4-FFF2-40B4-BE49-F238E27FC236}">
                      <a16:creationId xmlns:a16="http://schemas.microsoft.com/office/drawing/2014/main" id="{E471824C-E040-84B5-B132-656BE350E4C9}"/>
                    </a:ext>
                  </a:extLst>
                </p14:cNvPr>
                <p14:cNvContentPartPr/>
                <p14:nvPr/>
              </p14:nvContentPartPr>
              <p14:xfrm>
                <a:off x="3310348" y="3778483"/>
                <a:ext cx="55800" cy="20520"/>
              </p14:xfrm>
            </p:contentPart>
          </mc:Choice>
          <mc:Fallback xmlns="">
            <p:pic>
              <p:nvPicPr>
                <p:cNvPr id="54" name="Ink 53">
                  <a:extLst>
                    <a:ext uri="{FF2B5EF4-FFF2-40B4-BE49-F238E27FC236}">
                      <a16:creationId xmlns:a16="http://schemas.microsoft.com/office/drawing/2014/main" id="{E471824C-E040-84B5-B132-656BE350E4C9}"/>
                    </a:ext>
                  </a:extLst>
                </p:cNvPr>
                <p:cNvPicPr/>
                <p:nvPr/>
              </p:nvPicPr>
              <p:blipFill>
                <a:blip r:embed="rId71"/>
                <a:stretch>
                  <a:fillRect/>
                </a:stretch>
              </p:blipFill>
              <p:spPr>
                <a:xfrm>
                  <a:off x="3301348" y="3769843"/>
                  <a:ext cx="73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5" name="Ink 54">
                  <a:extLst>
                    <a:ext uri="{FF2B5EF4-FFF2-40B4-BE49-F238E27FC236}">
                      <a16:creationId xmlns:a16="http://schemas.microsoft.com/office/drawing/2014/main" id="{B184C05D-CEC1-9164-16BE-D662D58BE782}"/>
                    </a:ext>
                  </a:extLst>
                </p14:cNvPr>
                <p14:cNvContentPartPr/>
                <p14:nvPr/>
              </p14:nvContentPartPr>
              <p14:xfrm>
                <a:off x="3401428" y="3765523"/>
                <a:ext cx="23760" cy="71280"/>
              </p14:xfrm>
            </p:contentPart>
          </mc:Choice>
          <mc:Fallback xmlns="">
            <p:pic>
              <p:nvPicPr>
                <p:cNvPr id="55" name="Ink 54">
                  <a:extLst>
                    <a:ext uri="{FF2B5EF4-FFF2-40B4-BE49-F238E27FC236}">
                      <a16:creationId xmlns:a16="http://schemas.microsoft.com/office/drawing/2014/main" id="{B184C05D-CEC1-9164-16BE-D662D58BE782}"/>
                    </a:ext>
                  </a:extLst>
                </p:cNvPr>
                <p:cNvPicPr/>
                <p:nvPr/>
              </p:nvPicPr>
              <p:blipFill>
                <a:blip r:embed="rId73"/>
                <a:stretch>
                  <a:fillRect/>
                </a:stretch>
              </p:blipFill>
              <p:spPr>
                <a:xfrm>
                  <a:off x="3392428" y="3756523"/>
                  <a:ext cx="4140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6" name="Ink 55">
                  <a:extLst>
                    <a:ext uri="{FF2B5EF4-FFF2-40B4-BE49-F238E27FC236}">
                      <a16:creationId xmlns:a16="http://schemas.microsoft.com/office/drawing/2014/main" id="{92A2E960-7272-010E-D227-31EBA379D0E8}"/>
                    </a:ext>
                  </a:extLst>
                </p14:cNvPr>
                <p14:cNvContentPartPr/>
                <p14:nvPr/>
              </p14:nvContentPartPr>
              <p14:xfrm>
                <a:off x="3457948" y="3764083"/>
                <a:ext cx="77400" cy="62640"/>
              </p14:xfrm>
            </p:contentPart>
          </mc:Choice>
          <mc:Fallback xmlns="">
            <p:pic>
              <p:nvPicPr>
                <p:cNvPr id="56" name="Ink 55">
                  <a:extLst>
                    <a:ext uri="{FF2B5EF4-FFF2-40B4-BE49-F238E27FC236}">
                      <a16:creationId xmlns:a16="http://schemas.microsoft.com/office/drawing/2014/main" id="{92A2E960-7272-010E-D227-31EBA379D0E8}"/>
                    </a:ext>
                  </a:extLst>
                </p:cNvPr>
                <p:cNvPicPr/>
                <p:nvPr/>
              </p:nvPicPr>
              <p:blipFill>
                <a:blip r:embed="rId75"/>
                <a:stretch>
                  <a:fillRect/>
                </a:stretch>
              </p:blipFill>
              <p:spPr>
                <a:xfrm>
                  <a:off x="3449308" y="3755443"/>
                  <a:ext cx="950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7" name="Ink 56">
                  <a:extLst>
                    <a:ext uri="{FF2B5EF4-FFF2-40B4-BE49-F238E27FC236}">
                      <a16:creationId xmlns:a16="http://schemas.microsoft.com/office/drawing/2014/main" id="{14048636-58EB-D676-9FE5-33DA6136F9D2}"/>
                    </a:ext>
                  </a:extLst>
                </p14:cNvPr>
                <p14:cNvContentPartPr/>
                <p14:nvPr/>
              </p14:nvContentPartPr>
              <p14:xfrm>
                <a:off x="3573868" y="3718723"/>
                <a:ext cx="28440" cy="140400"/>
              </p14:xfrm>
            </p:contentPart>
          </mc:Choice>
          <mc:Fallback xmlns="">
            <p:pic>
              <p:nvPicPr>
                <p:cNvPr id="57" name="Ink 56">
                  <a:extLst>
                    <a:ext uri="{FF2B5EF4-FFF2-40B4-BE49-F238E27FC236}">
                      <a16:creationId xmlns:a16="http://schemas.microsoft.com/office/drawing/2014/main" id="{14048636-58EB-D676-9FE5-33DA6136F9D2}"/>
                    </a:ext>
                  </a:extLst>
                </p:cNvPr>
                <p:cNvPicPr/>
                <p:nvPr/>
              </p:nvPicPr>
              <p:blipFill>
                <a:blip r:embed="rId77"/>
                <a:stretch>
                  <a:fillRect/>
                </a:stretch>
              </p:blipFill>
              <p:spPr>
                <a:xfrm>
                  <a:off x="3565228" y="3710083"/>
                  <a:ext cx="460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9" name="Ink 58">
                  <a:extLst>
                    <a:ext uri="{FF2B5EF4-FFF2-40B4-BE49-F238E27FC236}">
                      <a16:creationId xmlns:a16="http://schemas.microsoft.com/office/drawing/2014/main" id="{D3DF43D7-A705-BC8E-1514-37DECD7F6F74}"/>
                    </a:ext>
                  </a:extLst>
                </p14:cNvPr>
                <p14:cNvContentPartPr/>
                <p14:nvPr/>
              </p14:nvContentPartPr>
              <p14:xfrm>
                <a:off x="3007228" y="3983683"/>
                <a:ext cx="12600" cy="78480"/>
              </p14:xfrm>
            </p:contentPart>
          </mc:Choice>
          <mc:Fallback xmlns="">
            <p:pic>
              <p:nvPicPr>
                <p:cNvPr id="59" name="Ink 58">
                  <a:extLst>
                    <a:ext uri="{FF2B5EF4-FFF2-40B4-BE49-F238E27FC236}">
                      <a16:creationId xmlns:a16="http://schemas.microsoft.com/office/drawing/2014/main" id="{D3DF43D7-A705-BC8E-1514-37DECD7F6F74}"/>
                    </a:ext>
                  </a:extLst>
                </p:cNvPr>
                <p:cNvPicPr/>
                <p:nvPr/>
              </p:nvPicPr>
              <p:blipFill>
                <a:blip r:embed="rId79"/>
                <a:stretch>
                  <a:fillRect/>
                </a:stretch>
              </p:blipFill>
              <p:spPr>
                <a:xfrm>
                  <a:off x="2998588" y="3974683"/>
                  <a:ext cx="3024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60" name="Ink 59">
                  <a:extLst>
                    <a:ext uri="{FF2B5EF4-FFF2-40B4-BE49-F238E27FC236}">
                      <a16:creationId xmlns:a16="http://schemas.microsoft.com/office/drawing/2014/main" id="{EE999E80-4348-A296-2B8B-1B20B52DD96C}"/>
                    </a:ext>
                  </a:extLst>
                </p14:cNvPr>
                <p14:cNvContentPartPr/>
                <p14:nvPr/>
              </p14:nvContentPartPr>
              <p14:xfrm>
                <a:off x="3059428" y="3977563"/>
                <a:ext cx="61560" cy="67680"/>
              </p14:xfrm>
            </p:contentPart>
          </mc:Choice>
          <mc:Fallback xmlns="">
            <p:pic>
              <p:nvPicPr>
                <p:cNvPr id="60" name="Ink 59">
                  <a:extLst>
                    <a:ext uri="{FF2B5EF4-FFF2-40B4-BE49-F238E27FC236}">
                      <a16:creationId xmlns:a16="http://schemas.microsoft.com/office/drawing/2014/main" id="{EE999E80-4348-A296-2B8B-1B20B52DD96C}"/>
                    </a:ext>
                  </a:extLst>
                </p:cNvPr>
                <p:cNvPicPr/>
                <p:nvPr/>
              </p:nvPicPr>
              <p:blipFill>
                <a:blip r:embed="rId81"/>
                <a:stretch>
                  <a:fillRect/>
                </a:stretch>
              </p:blipFill>
              <p:spPr>
                <a:xfrm>
                  <a:off x="3050788" y="3968563"/>
                  <a:ext cx="7920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61" name="Ink 60">
                  <a:extLst>
                    <a:ext uri="{FF2B5EF4-FFF2-40B4-BE49-F238E27FC236}">
                      <a16:creationId xmlns:a16="http://schemas.microsoft.com/office/drawing/2014/main" id="{0E6D8799-C3C3-5200-4B4F-46228BD9E18D}"/>
                    </a:ext>
                  </a:extLst>
                </p14:cNvPr>
                <p14:cNvContentPartPr/>
                <p14:nvPr/>
              </p14:nvContentPartPr>
              <p14:xfrm>
                <a:off x="3123508" y="3967843"/>
                <a:ext cx="57240" cy="87480"/>
              </p14:xfrm>
            </p:contentPart>
          </mc:Choice>
          <mc:Fallback xmlns="">
            <p:pic>
              <p:nvPicPr>
                <p:cNvPr id="61" name="Ink 60">
                  <a:extLst>
                    <a:ext uri="{FF2B5EF4-FFF2-40B4-BE49-F238E27FC236}">
                      <a16:creationId xmlns:a16="http://schemas.microsoft.com/office/drawing/2014/main" id="{0E6D8799-C3C3-5200-4B4F-46228BD9E18D}"/>
                    </a:ext>
                  </a:extLst>
                </p:cNvPr>
                <p:cNvPicPr/>
                <p:nvPr/>
              </p:nvPicPr>
              <p:blipFill>
                <a:blip r:embed="rId83"/>
                <a:stretch>
                  <a:fillRect/>
                </a:stretch>
              </p:blipFill>
              <p:spPr>
                <a:xfrm>
                  <a:off x="3114868" y="3959203"/>
                  <a:ext cx="7488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62" name="Ink 61">
                  <a:extLst>
                    <a:ext uri="{FF2B5EF4-FFF2-40B4-BE49-F238E27FC236}">
                      <a16:creationId xmlns:a16="http://schemas.microsoft.com/office/drawing/2014/main" id="{00E85B2A-9846-837B-9C8E-0D63630CC786}"/>
                    </a:ext>
                  </a:extLst>
                </p14:cNvPr>
                <p14:cNvContentPartPr/>
                <p14:nvPr/>
              </p14:nvContentPartPr>
              <p14:xfrm>
                <a:off x="3219988" y="3980083"/>
                <a:ext cx="51480" cy="74160"/>
              </p14:xfrm>
            </p:contentPart>
          </mc:Choice>
          <mc:Fallback xmlns="">
            <p:pic>
              <p:nvPicPr>
                <p:cNvPr id="62" name="Ink 61">
                  <a:extLst>
                    <a:ext uri="{FF2B5EF4-FFF2-40B4-BE49-F238E27FC236}">
                      <a16:creationId xmlns:a16="http://schemas.microsoft.com/office/drawing/2014/main" id="{00E85B2A-9846-837B-9C8E-0D63630CC786}"/>
                    </a:ext>
                  </a:extLst>
                </p:cNvPr>
                <p:cNvPicPr/>
                <p:nvPr/>
              </p:nvPicPr>
              <p:blipFill>
                <a:blip r:embed="rId85"/>
                <a:stretch>
                  <a:fillRect/>
                </a:stretch>
              </p:blipFill>
              <p:spPr>
                <a:xfrm>
                  <a:off x="3211348" y="3971083"/>
                  <a:ext cx="6912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3" name="Ink 62">
                  <a:extLst>
                    <a:ext uri="{FF2B5EF4-FFF2-40B4-BE49-F238E27FC236}">
                      <a16:creationId xmlns:a16="http://schemas.microsoft.com/office/drawing/2014/main" id="{5BCC1272-A71D-0079-06DC-CF2BB89654E1}"/>
                    </a:ext>
                  </a:extLst>
                </p14:cNvPr>
                <p14:cNvContentPartPr/>
                <p14:nvPr/>
              </p14:nvContentPartPr>
              <p14:xfrm>
                <a:off x="3291268" y="3971443"/>
                <a:ext cx="18720" cy="82440"/>
              </p14:xfrm>
            </p:contentPart>
          </mc:Choice>
          <mc:Fallback xmlns="">
            <p:pic>
              <p:nvPicPr>
                <p:cNvPr id="63" name="Ink 62">
                  <a:extLst>
                    <a:ext uri="{FF2B5EF4-FFF2-40B4-BE49-F238E27FC236}">
                      <a16:creationId xmlns:a16="http://schemas.microsoft.com/office/drawing/2014/main" id="{5BCC1272-A71D-0079-06DC-CF2BB89654E1}"/>
                    </a:ext>
                  </a:extLst>
                </p:cNvPr>
                <p:cNvPicPr/>
                <p:nvPr/>
              </p:nvPicPr>
              <p:blipFill>
                <a:blip r:embed="rId87"/>
                <a:stretch>
                  <a:fillRect/>
                </a:stretch>
              </p:blipFill>
              <p:spPr>
                <a:xfrm>
                  <a:off x="3282628" y="3962803"/>
                  <a:ext cx="363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20" name="Ink 5119">
                  <a:extLst>
                    <a:ext uri="{FF2B5EF4-FFF2-40B4-BE49-F238E27FC236}">
                      <a16:creationId xmlns:a16="http://schemas.microsoft.com/office/drawing/2014/main" id="{FDC1EFD5-FF58-9AB5-B5BB-111331200FD7}"/>
                    </a:ext>
                  </a:extLst>
                </p14:cNvPr>
                <p14:cNvContentPartPr/>
                <p14:nvPr/>
              </p14:nvContentPartPr>
              <p14:xfrm>
                <a:off x="3348508" y="3959563"/>
                <a:ext cx="36360" cy="69480"/>
              </p14:xfrm>
            </p:contentPart>
          </mc:Choice>
          <mc:Fallback xmlns="">
            <p:pic>
              <p:nvPicPr>
                <p:cNvPr id="5120" name="Ink 5119">
                  <a:extLst>
                    <a:ext uri="{FF2B5EF4-FFF2-40B4-BE49-F238E27FC236}">
                      <a16:creationId xmlns:a16="http://schemas.microsoft.com/office/drawing/2014/main" id="{FDC1EFD5-FF58-9AB5-B5BB-111331200FD7}"/>
                    </a:ext>
                  </a:extLst>
                </p:cNvPr>
                <p:cNvPicPr/>
                <p:nvPr/>
              </p:nvPicPr>
              <p:blipFill>
                <a:blip r:embed="rId89"/>
                <a:stretch>
                  <a:fillRect/>
                </a:stretch>
              </p:blipFill>
              <p:spPr>
                <a:xfrm>
                  <a:off x="3339868" y="3950563"/>
                  <a:ext cx="5400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21" name="Ink 5120">
                  <a:extLst>
                    <a:ext uri="{FF2B5EF4-FFF2-40B4-BE49-F238E27FC236}">
                      <a16:creationId xmlns:a16="http://schemas.microsoft.com/office/drawing/2014/main" id="{7FE54D3B-3E70-0FDF-7682-905206D84563}"/>
                    </a:ext>
                  </a:extLst>
                </p14:cNvPr>
                <p14:cNvContentPartPr/>
                <p14:nvPr/>
              </p14:nvContentPartPr>
              <p14:xfrm>
                <a:off x="3432748" y="3969643"/>
                <a:ext cx="72360" cy="68760"/>
              </p14:xfrm>
            </p:contentPart>
          </mc:Choice>
          <mc:Fallback xmlns="">
            <p:pic>
              <p:nvPicPr>
                <p:cNvPr id="5121" name="Ink 5120">
                  <a:extLst>
                    <a:ext uri="{FF2B5EF4-FFF2-40B4-BE49-F238E27FC236}">
                      <a16:creationId xmlns:a16="http://schemas.microsoft.com/office/drawing/2014/main" id="{7FE54D3B-3E70-0FDF-7682-905206D84563}"/>
                    </a:ext>
                  </a:extLst>
                </p:cNvPr>
                <p:cNvPicPr/>
                <p:nvPr/>
              </p:nvPicPr>
              <p:blipFill>
                <a:blip r:embed="rId91"/>
                <a:stretch>
                  <a:fillRect/>
                </a:stretch>
              </p:blipFill>
              <p:spPr>
                <a:xfrm>
                  <a:off x="3424108" y="3960643"/>
                  <a:ext cx="900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123" name="Ink 5122">
                  <a:extLst>
                    <a:ext uri="{FF2B5EF4-FFF2-40B4-BE49-F238E27FC236}">
                      <a16:creationId xmlns:a16="http://schemas.microsoft.com/office/drawing/2014/main" id="{C765E055-7D22-23F4-593F-8BC0D23375E2}"/>
                    </a:ext>
                  </a:extLst>
                </p14:cNvPr>
                <p14:cNvContentPartPr/>
                <p14:nvPr/>
              </p14:nvContentPartPr>
              <p14:xfrm>
                <a:off x="3523108" y="3944803"/>
                <a:ext cx="34560" cy="104400"/>
              </p14:xfrm>
            </p:contentPart>
          </mc:Choice>
          <mc:Fallback xmlns="">
            <p:pic>
              <p:nvPicPr>
                <p:cNvPr id="5123" name="Ink 5122">
                  <a:extLst>
                    <a:ext uri="{FF2B5EF4-FFF2-40B4-BE49-F238E27FC236}">
                      <a16:creationId xmlns:a16="http://schemas.microsoft.com/office/drawing/2014/main" id="{C765E055-7D22-23F4-593F-8BC0D23375E2}"/>
                    </a:ext>
                  </a:extLst>
                </p:cNvPr>
                <p:cNvPicPr/>
                <p:nvPr/>
              </p:nvPicPr>
              <p:blipFill>
                <a:blip r:embed="rId93"/>
                <a:stretch>
                  <a:fillRect/>
                </a:stretch>
              </p:blipFill>
              <p:spPr>
                <a:xfrm>
                  <a:off x="3514108" y="3936163"/>
                  <a:ext cx="52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125" name="Ink 5124">
                  <a:extLst>
                    <a:ext uri="{FF2B5EF4-FFF2-40B4-BE49-F238E27FC236}">
                      <a16:creationId xmlns:a16="http://schemas.microsoft.com/office/drawing/2014/main" id="{E8B950B4-BF92-B117-ABEF-5603073B1E6F}"/>
                    </a:ext>
                  </a:extLst>
                </p14:cNvPr>
                <p14:cNvContentPartPr/>
                <p14:nvPr/>
              </p14:nvContentPartPr>
              <p14:xfrm>
                <a:off x="3528508" y="3990883"/>
                <a:ext cx="46080" cy="14760"/>
              </p14:xfrm>
            </p:contentPart>
          </mc:Choice>
          <mc:Fallback xmlns="">
            <p:pic>
              <p:nvPicPr>
                <p:cNvPr id="5125" name="Ink 5124">
                  <a:extLst>
                    <a:ext uri="{FF2B5EF4-FFF2-40B4-BE49-F238E27FC236}">
                      <a16:creationId xmlns:a16="http://schemas.microsoft.com/office/drawing/2014/main" id="{E8B950B4-BF92-B117-ABEF-5603073B1E6F}"/>
                    </a:ext>
                  </a:extLst>
                </p:cNvPr>
                <p:cNvPicPr/>
                <p:nvPr/>
              </p:nvPicPr>
              <p:blipFill>
                <a:blip r:embed="rId95"/>
                <a:stretch>
                  <a:fillRect/>
                </a:stretch>
              </p:blipFill>
              <p:spPr>
                <a:xfrm>
                  <a:off x="3519508" y="3982243"/>
                  <a:ext cx="637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126" name="Ink 5125">
                  <a:extLst>
                    <a:ext uri="{FF2B5EF4-FFF2-40B4-BE49-F238E27FC236}">
                      <a16:creationId xmlns:a16="http://schemas.microsoft.com/office/drawing/2014/main" id="{D3B2F9DB-7341-B921-8F62-835A99F4D46C}"/>
                    </a:ext>
                  </a:extLst>
                </p14:cNvPr>
                <p14:cNvContentPartPr/>
                <p14:nvPr/>
              </p14:nvContentPartPr>
              <p14:xfrm>
                <a:off x="3566308" y="3943363"/>
                <a:ext cx="44280" cy="75600"/>
              </p14:xfrm>
            </p:contentPart>
          </mc:Choice>
          <mc:Fallback xmlns="">
            <p:pic>
              <p:nvPicPr>
                <p:cNvPr id="5126" name="Ink 5125">
                  <a:extLst>
                    <a:ext uri="{FF2B5EF4-FFF2-40B4-BE49-F238E27FC236}">
                      <a16:creationId xmlns:a16="http://schemas.microsoft.com/office/drawing/2014/main" id="{D3B2F9DB-7341-B921-8F62-835A99F4D46C}"/>
                    </a:ext>
                  </a:extLst>
                </p:cNvPr>
                <p:cNvPicPr/>
                <p:nvPr/>
              </p:nvPicPr>
              <p:blipFill>
                <a:blip r:embed="rId97"/>
                <a:stretch>
                  <a:fillRect/>
                </a:stretch>
              </p:blipFill>
              <p:spPr>
                <a:xfrm>
                  <a:off x="3557308" y="3934723"/>
                  <a:ext cx="6192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127" name="Ink 5126">
                  <a:extLst>
                    <a:ext uri="{FF2B5EF4-FFF2-40B4-BE49-F238E27FC236}">
                      <a16:creationId xmlns:a16="http://schemas.microsoft.com/office/drawing/2014/main" id="{F6F66928-0CB4-278E-A201-8E10E39771AE}"/>
                    </a:ext>
                  </a:extLst>
                </p14:cNvPr>
                <p14:cNvContentPartPr/>
                <p14:nvPr/>
              </p14:nvContentPartPr>
              <p14:xfrm>
                <a:off x="3642628" y="3918883"/>
                <a:ext cx="54360" cy="86400"/>
              </p14:xfrm>
            </p:contentPart>
          </mc:Choice>
          <mc:Fallback xmlns="">
            <p:pic>
              <p:nvPicPr>
                <p:cNvPr id="5127" name="Ink 5126">
                  <a:extLst>
                    <a:ext uri="{FF2B5EF4-FFF2-40B4-BE49-F238E27FC236}">
                      <a16:creationId xmlns:a16="http://schemas.microsoft.com/office/drawing/2014/main" id="{F6F66928-0CB4-278E-A201-8E10E39771AE}"/>
                    </a:ext>
                  </a:extLst>
                </p:cNvPr>
                <p:cNvPicPr/>
                <p:nvPr/>
              </p:nvPicPr>
              <p:blipFill>
                <a:blip r:embed="rId99"/>
                <a:stretch>
                  <a:fillRect/>
                </a:stretch>
              </p:blipFill>
              <p:spPr>
                <a:xfrm>
                  <a:off x="3633988" y="3909883"/>
                  <a:ext cx="7200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128" name="Ink 5127">
                  <a:extLst>
                    <a:ext uri="{FF2B5EF4-FFF2-40B4-BE49-F238E27FC236}">
                      <a16:creationId xmlns:a16="http://schemas.microsoft.com/office/drawing/2014/main" id="{87F9A0B2-319A-B706-3708-30C60BA99BB6}"/>
                    </a:ext>
                  </a:extLst>
                </p14:cNvPr>
                <p14:cNvContentPartPr/>
                <p14:nvPr/>
              </p14:nvContentPartPr>
              <p14:xfrm>
                <a:off x="3719308" y="3921043"/>
                <a:ext cx="73800" cy="84240"/>
              </p14:xfrm>
            </p:contentPart>
          </mc:Choice>
          <mc:Fallback xmlns="">
            <p:pic>
              <p:nvPicPr>
                <p:cNvPr id="5128" name="Ink 5127">
                  <a:extLst>
                    <a:ext uri="{FF2B5EF4-FFF2-40B4-BE49-F238E27FC236}">
                      <a16:creationId xmlns:a16="http://schemas.microsoft.com/office/drawing/2014/main" id="{87F9A0B2-319A-B706-3708-30C60BA99BB6}"/>
                    </a:ext>
                  </a:extLst>
                </p:cNvPr>
                <p:cNvPicPr/>
                <p:nvPr/>
              </p:nvPicPr>
              <p:blipFill>
                <a:blip r:embed="rId101"/>
                <a:stretch>
                  <a:fillRect/>
                </a:stretch>
              </p:blipFill>
              <p:spPr>
                <a:xfrm>
                  <a:off x="3710308" y="3912403"/>
                  <a:ext cx="91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130" name="Ink 5129">
                  <a:extLst>
                    <a:ext uri="{FF2B5EF4-FFF2-40B4-BE49-F238E27FC236}">
                      <a16:creationId xmlns:a16="http://schemas.microsoft.com/office/drawing/2014/main" id="{F8B67801-7F02-BADD-2821-31FDB33BEB1A}"/>
                    </a:ext>
                  </a:extLst>
                </p14:cNvPr>
                <p14:cNvContentPartPr/>
                <p14:nvPr/>
              </p14:nvContentPartPr>
              <p14:xfrm>
                <a:off x="3306949" y="4151493"/>
                <a:ext cx="82080" cy="8280"/>
              </p14:xfrm>
            </p:contentPart>
          </mc:Choice>
          <mc:Fallback xmlns="">
            <p:pic>
              <p:nvPicPr>
                <p:cNvPr id="5130" name="Ink 5129">
                  <a:extLst>
                    <a:ext uri="{FF2B5EF4-FFF2-40B4-BE49-F238E27FC236}">
                      <a16:creationId xmlns:a16="http://schemas.microsoft.com/office/drawing/2014/main" id="{F8B67801-7F02-BADD-2821-31FDB33BEB1A}"/>
                    </a:ext>
                  </a:extLst>
                </p:cNvPr>
                <p:cNvPicPr/>
                <p:nvPr/>
              </p:nvPicPr>
              <p:blipFill>
                <a:blip r:embed="rId103"/>
                <a:stretch>
                  <a:fillRect/>
                </a:stretch>
              </p:blipFill>
              <p:spPr>
                <a:xfrm>
                  <a:off x="3298309" y="4142853"/>
                  <a:ext cx="99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132" name="Ink 5131">
                  <a:extLst>
                    <a:ext uri="{FF2B5EF4-FFF2-40B4-BE49-F238E27FC236}">
                      <a16:creationId xmlns:a16="http://schemas.microsoft.com/office/drawing/2014/main" id="{59E2C501-454C-CCE6-F2E9-B89C3C77084A}"/>
                    </a:ext>
                  </a:extLst>
                </p14:cNvPr>
                <p14:cNvContentPartPr/>
                <p14:nvPr/>
              </p14:nvContentPartPr>
              <p14:xfrm>
                <a:off x="3332869" y="3285333"/>
                <a:ext cx="104040" cy="14400"/>
              </p14:xfrm>
            </p:contentPart>
          </mc:Choice>
          <mc:Fallback xmlns="">
            <p:pic>
              <p:nvPicPr>
                <p:cNvPr id="5132" name="Ink 5131">
                  <a:extLst>
                    <a:ext uri="{FF2B5EF4-FFF2-40B4-BE49-F238E27FC236}">
                      <a16:creationId xmlns:a16="http://schemas.microsoft.com/office/drawing/2014/main" id="{59E2C501-454C-CCE6-F2E9-B89C3C77084A}"/>
                    </a:ext>
                  </a:extLst>
                </p:cNvPr>
                <p:cNvPicPr/>
                <p:nvPr/>
              </p:nvPicPr>
              <p:blipFill>
                <a:blip r:embed="rId105"/>
                <a:stretch>
                  <a:fillRect/>
                </a:stretch>
              </p:blipFill>
              <p:spPr>
                <a:xfrm>
                  <a:off x="3323869" y="3276693"/>
                  <a:ext cx="121680" cy="32040"/>
                </a:xfrm>
                <a:prstGeom prst="rect">
                  <a:avLst/>
                </a:prstGeom>
              </p:spPr>
            </p:pic>
          </mc:Fallback>
        </mc:AlternateContent>
      </p:grpSp>
    </p:spTree>
    <p:extLst>
      <p:ext uri="{BB962C8B-B14F-4D97-AF65-F5344CB8AC3E}">
        <p14:creationId xmlns:p14="http://schemas.microsoft.com/office/powerpoint/2010/main" val="2478785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7A29D-BBCD-17F0-120A-6BAFDDA8FC68}"/>
              </a:ext>
            </a:extLst>
          </p:cNvPr>
          <p:cNvSpPr>
            <a:spLocks noGrp="1"/>
          </p:cNvSpPr>
          <p:nvPr>
            <p:ph type="title"/>
          </p:nvPr>
        </p:nvSpPr>
        <p:spPr/>
        <p:txBody>
          <a:bodyPr/>
          <a:lstStyle/>
          <a:p>
            <a:r>
              <a:rPr lang="en-GB" dirty="0"/>
              <a:t>Lanes and Junctions</a:t>
            </a:r>
          </a:p>
        </p:txBody>
      </p:sp>
      <p:sp>
        <p:nvSpPr>
          <p:cNvPr id="3" name="Content Placeholder 2">
            <a:extLst>
              <a:ext uri="{FF2B5EF4-FFF2-40B4-BE49-F238E27FC236}">
                <a16:creationId xmlns:a16="http://schemas.microsoft.com/office/drawing/2014/main" id="{CF68D52A-8815-A5EF-74A8-70D28B59E13E}"/>
              </a:ext>
            </a:extLst>
          </p:cNvPr>
          <p:cNvSpPr>
            <a:spLocks noGrp="1"/>
          </p:cNvSpPr>
          <p:nvPr>
            <p:ph idx="1"/>
          </p:nvPr>
        </p:nvSpPr>
        <p:spPr>
          <a:xfrm>
            <a:off x="164719" y="1573754"/>
            <a:ext cx="5611879" cy="4351338"/>
          </a:xfrm>
        </p:spPr>
        <p:txBody>
          <a:bodyPr>
            <a:normAutofit fontScale="92500" lnSpcReduction="20000"/>
          </a:bodyPr>
          <a:lstStyle/>
          <a:p>
            <a:r>
              <a:rPr lang="en-GB" dirty="0">
                <a:solidFill>
                  <a:srgbClr val="2C2D2F"/>
                </a:solidFill>
              </a:rPr>
              <a:t>Dual Carriageways – </a:t>
            </a:r>
          </a:p>
          <a:p>
            <a:r>
              <a:rPr lang="en-GB" dirty="0">
                <a:solidFill>
                  <a:srgbClr val="2C2D2F"/>
                </a:solidFill>
              </a:rPr>
              <a:t>A Central reservation is the space between two roads. </a:t>
            </a:r>
          </a:p>
          <a:p>
            <a:r>
              <a:rPr lang="en-GB" dirty="0">
                <a:solidFill>
                  <a:srgbClr val="2C2D2F"/>
                </a:solidFill>
              </a:rPr>
              <a:t>If</a:t>
            </a:r>
            <a:r>
              <a:rPr lang="en-GB" i="0" dirty="0">
                <a:solidFill>
                  <a:srgbClr val="2C2D2F"/>
                </a:solidFill>
                <a:effectLst/>
              </a:rPr>
              <a:t> you wish to turn right onto a dual carriageway that has a central reservation, you should first check that your vehicle big or small enough to fit in it. </a:t>
            </a:r>
          </a:p>
          <a:p>
            <a:pPr lvl="1"/>
            <a:r>
              <a:rPr lang="en-GB" i="0" dirty="0">
                <a:solidFill>
                  <a:srgbClr val="2C2D2F"/>
                </a:solidFill>
                <a:effectLst/>
              </a:rPr>
              <a:t>If it’s too long to fit the length of your vehicle, you should wait until the road is clear in both directions before emerging. Otherwise, you might obstruct (Stop) traffic coming from your right if your vehicle is too long.</a:t>
            </a:r>
            <a:endParaRPr lang="en-GB" dirty="0"/>
          </a:p>
          <a:p>
            <a:endParaRPr lang="en-GB" dirty="0"/>
          </a:p>
        </p:txBody>
      </p:sp>
      <p:pic>
        <p:nvPicPr>
          <p:cNvPr id="6146" name="Picture 2" descr="Turning Right onto a Dual Carriageway - UK Driving Skills">
            <a:extLst>
              <a:ext uri="{FF2B5EF4-FFF2-40B4-BE49-F238E27FC236}">
                <a16:creationId xmlns:a16="http://schemas.microsoft.com/office/drawing/2014/main" id="{D2DBAE19-E033-E987-0BDA-90624EC31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660834" y="314391"/>
            <a:ext cx="3666926" cy="320313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92F0664-DB51-2F7B-766F-F8A609A46297}"/>
              </a:ext>
            </a:extLst>
          </p:cNvPr>
          <p:cNvPicPr>
            <a:picLocks noChangeAspect="1"/>
          </p:cNvPicPr>
          <p:nvPr/>
        </p:nvPicPr>
        <p:blipFill>
          <a:blip r:embed="rId3"/>
          <a:stretch>
            <a:fillRect/>
          </a:stretch>
        </p:blipFill>
        <p:spPr>
          <a:xfrm>
            <a:off x="9138525" y="3895165"/>
            <a:ext cx="2957341" cy="2515826"/>
          </a:xfrm>
          <a:prstGeom prst="rect">
            <a:avLst/>
          </a:prstGeom>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3B77FFA2-B9FC-A497-57CA-719753B41169}"/>
                  </a:ext>
                </a:extLst>
              </p14:cNvPr>
              <p14:cNvContentPartPr/>
              <p14:nvPr/>
            </p14:nvContentPartPr>
            <p14:xfrm>
              <a:off x="8827375" y="4506902"/>
              <a:ext cx="1570680" cy="609120"/>
            </p14:xfrm>
          </p:contentPart>
        </mc:Choice>
        <mc:Fallback xmlns="">
          <p:pic>
            <p:nvPicPr>
              <p:cNvPr id="11" name="Ink 10">
                <a:extLst>
                  <a:ext uri="{FF2B5EF4-FFF2-40B4-BE49-F238E27FC236}">
                    <a16:creationId xmlns:a16="http://schemas.microsoft.com/office/drawing/2014/main" id="{3B77FFA2-B9FC-A497-57CA-719753B41169}"/>
                  </a:ext>
                </a:extLst>
              </p:cNvPr>
              <p:cNvPicPr/>
              <p:nvPr/>
            </p:nvPicPr>
            <p:blipFill>
              <a:blip r:embed="rId5"/>
              <a:stretch>
                <a:fillRect/>
              </a:stretch>
            </p:blipFill>
            <p:spPr>
              <a:xfrm>
                <a:off x="8818735" y="4497902"/>
                <a:ext cx="1588320" cy="626760"/>
              </a:xfrm>
              <a:prstGeom prst="rect">
                <a:avLst/>
              </a:prstGeom>
            </p:spPr>
          </p:pic>
        </mc:Fallback>
      </mc:AlternateContent>
      <p:grpSp>
        <p:nvGrpSpPr>
          <p:cNvPr id="35" name="Group 34">
            <a:extLst>
              <a:ext uri="{FF2B5EF4-FFF2-40B4-BE49-F238E27FC236}">
                <a16:creationId xmlns:a16="http://schemas.microsoft.com/office/drawing/2014/main" id="{B31CAD0A-B455-82CC-8615-73DDE717BD1F}"/>
              </a:ext>
            </a:extLst>
          </p:cNvPr>
          <p:cNvGrpSpPr/>
          <p:nvPr/>
        </p:nvGrpSpPr>
        <p:grpSpPr>
          <a:xfrm>
            <a:off x="8086135" y="3867542"/>
            <a:ext cx="821520" cy="1044360"/>
            <a:chOff x="8086135" y="3867542"/>
            <a:chExt cx="821520" cy="1044360"/>
          </a:xfrm>
        </p:grpSpPr>
        <mc:AlternateContent xmlns:mc="http://schemas.openxmlformats.org/markup-compatibility/2006" xmlns:p14="http://schemas.microsoft.com/office/powerpoint/2010/main">
          <mc:Choice Requires="p14">
            <p:contentPart p14:bwMode="auto" r:id="rId6">
              <p14:nvContentPartPr>
                <p14:cNvPr id="13" name="Ink 12">
                  <a:extLst>
                    <a:ext uri="{FF2B5EF4-FFF2-40B4-BE49-F238E27FC236}">
                      <a16:creationId xmlns:a16="http://schemas.microsoft.com/office/drawing/2014/main" id="{646D4418-DD8F-E089-9A8C-93BAAD605EC5}"/>
                    </a:ext>
                  </a:extLst>
                </p14:cNvPr>
                <p14:cNvContentPartPr/>
                <p14:nvPr/>
              </p14:nvContentPartPr>
              <p14:xfrm>
                <a:off x="8086135" y="4403222"/>
                <a:ext cx="126000" cy="196560"/>
              </p14:xfrm>
            </p:contentPart>
          </mc:Choice>
          <mc:Fallback xmlns="">
            <p:pic>
              <p:nvPicPr>
                <p:cNvPr id="13" name="Ink 12">
                  <a:extLst>
                    <a:ext uri="{FF2B5EF4-FFF2-40B4-BE49-F238E27FC236}">
                      <a16:creationId xmlns:a16="http://schemas.microsoft.com/office/drawing/2014/main" id="{646D4418-DD8F-E089-9A8C-93BAAD605EC5}"/>
                    </a:ext>
                  </a:extLst>
                </p:cNvPr>
                <p:cNvPicPr/>
                <p:nvPr/>
              </p:nvPicPr>
              <p:blipFill>
                <a:blip r:embed="rId7"/>
                <a:stretch>
                  <a:fillRect/>
                </a:stretch>
              </p:blipFill>
              <p:spPr>
                <a:xfrm>
                  <a:off x="8077495" y="4394582"/>
                  <a:ext cx="1436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4" name="Ink 13">
                  <a:extLst>
                    <a:ext uri="{FF2B5EF4-FFF2-40B4-BE49-F238E27FC236}">
                      <a16:creationId xmlns:a16="http://schemas.microsoft.com/office/drawing/2014/main" id="{776E9721-CB25-5FCC-5B70-427922747494}"/>
                    </a:ext>
                  </a:extLst>
                </p14:cNvPr>
                <p14:cNvContentPartPr/>
                <p14:nvPr/>
              </p14:nvContentPartPr>
              <p14:xfrm>
                <a:off x="8171095" y="4358582"/>
                <a:ext cx="101520" cy="168120"/>
              </p14:xfrm>
            </p:contentPart>
          </mc:Choice>
          <mc:Fallback xmlns="">
            <p:pic>
              <p:nvPicPr>
                <p:cNvPr id="14" name="Ink 13">
                  <a:extLst>
                    <a:ext uri="{FF2B5EF4-FFF2-40B4-BE49-F238E27FC236}">
                      <a16:creationId xmlns:a16="http://schemas.microsoft.com/office/drawing/2014/main" id="{776E9721-CB25-5FCC-5B70-427922747494}"/>
                    </a:ext>
                  </a:extLst>
                </p:cNvPr>
                <p:cNvPicPr/>
                <p:nvPr/>
              </p:nvPicPr>
              <p:blipFill>
                <a:blip r:embed="rId9"/>
                <a:stretch>
                  <a:fillRect/>
                </a:stretch>
              </p:blipFill>
              <p:spPr>
                <a:xfrm>
                  <a:off x="8162455" y="4349942"/>
                  <a:ext cx="11916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 name="Ink 14">
                  <a:extLst>
                    <a:ext uri="{FF2B5EF4-FFF2-40B4-BE49-F238E27FC236}">
                      <a16:creationId xmlns:a16="http://schemas.microsoft.com/office/drawing/2014/main" id="{5160EA7C-425F-8390-54C3-3C3ACA6B9049}"/>
                    </a:ext>
                  </a:extLst>
                </p14:cNvPr>
                <p14:cNvContentPartPr/>
                <p14:nvPr/>
              </p14:nvContentPartPr>
              <p14:xfrm>
                <a:off x="8225095" y="4285142"/>
                <a:ext cx="129960" cy="131040"/>
              </p14:xfrm>
            </p:contentPart>
          </mc:Choice>
          <mc:Fallback xmlns="">
            <p:pic>
              <p:nvPicPr>
                <p:cNvPr id="15" name="Ink 14">
                  <a:extLst>
                    <a:ext uri="{FF2B5EF4-FFF2-40B4-BE49-F238E27FC236}">
                      <a16:creationId xmlns:a16="http://schemas.microsoft.com/office/drawing/2014/main" id="{5160EA7C-425F-8390-54C3-3C3ACA6B9049}"/>
                    </a:ext>
                  </a:extLst>
                </p:cNvPr>
                <p:cNvPicPr/>
                <p:nvPr/>
              </p:nvPicPr>
              <p:blipFill>
                <a:blip r:embed="rId11"/>
                <a:stretch>
                  <a:fillRect/>
                </a:stretch>
              </p:blipFill>
              <p:spPr>
                <a:xfrm>
                  <a:off x="8216455" y="4276502"/>
                  <a:ext cx="1476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 name="Ink 15">
                  <a:extLst>
                    <a:ext uri="{FF2B5EF4-FFF2-40B4-BE49-F238E27FC236}">
                      <a16:creationId xmlns:a16="http://schemas.microsoft.com/office/drawing/2014/main" id="{8CE6EA44-EED0-578D-F5AD-98E687AA985F}"/>
                    </a:ext>
                  </a:extLst>
                </p14:cNvPr>
                <p14:cNvContentPartPr/>
                <p14:nvPr/>
              </p14:nvContentPartPr>
              <p14:xfrm>
                <a:off x="8252815" y="4185422"/>
                <a:ext cx="122040" cy="78120"/>
              </p14:xfrm>
            </p:contentPart>
          </mc:Choice>
          <mc:Fallback xmlns="">
            <p:pic>
              <p:nvPicPr>
                <p:cNvPr id="16" name="Ink 15">
                  <a:extLst>
                    <a:ext uri="{FF2B5EF4-FFF2-40B4-BE49-F238E27FC236}">
                      <a16:creationId xmlns:a16="http://schemas.microsoft.com/office/drawing/2014/main" id="{8CE6EA44-EED0-578D-F5AD-98E687AA985F}"/>
                    </a:ext>
                  </a:extLst>
                </p:cNvPr>
                <p:cNvPicPr/>
                <p:nvPr/>
              </p:nvPicPr>
              <p:blipFill>
                <a:blip r:embed="rId13"/>
                <a:stretch>
                  <a:fillRect/>
                </a:stretch>
              </p:blipFill>
              <p:spPr>
                <a:xfrm>
                  <a:off x="8243815" y="4176782"/>
                  <a:ext cx="13968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7" name="Ink 16">
                  <a:extLst>
                    <a:ext uri="{FF2B5EF4-FFF2-40B4-BE49-F238E27FC236}">
                      <a16:creationId xmlns:a16="http://schemas.microsoft.com/office/drawing/2014/main" id="{FC7F9E6F-B871-5921-6953-7B09F1670CD8}"/>
                    </a:ext>
                  </a:extLst>
                </p14:cNvPr>
                <p14:cNvContentPartPr/>
                <p14:nvPr/>
              </p14:nvContentPartPr>
              <p14:xfrm>
                <a:off x="8276215" y="4161662"/>
                <a:ext cx="71640" cy="139320"/>
              </p14:xfrm>
            </p:contentPart>
          </mc:Choice>
          <mc:Fallback xmlns="">
            <p:pic>
              <p:nvPicPr>
                <p:cNvPr id="17" name="Ink 16">
                  <a:extLst>
                    <a:ext uri="{FF2B5EF4-FFF2-40B4-BE49-F238E27FC236}">
                      <a16:creationId xmlns:a16="http://schemas.microsoft.com/office/drawing/2014/main" id="{FC7F9E6F-B871-5921-6953-7B09F1670CD8}"/>
                    </a:ext>
                  </a:extLst>
                </p:cNvPr>
                <p:cNvPicPr/>
                <p:nvPr/>
              </p:nvPicPr>
              <p:blipFill>
                <a:blip r:embed="rId15"/>
                <a:stretch>
                  <a:fillRect/>
                </a:stretch>
              </p:blipFill>
              <p:spPr>
                <a:xfrm>
                  <a:off x="8267575" y="4152662"/>
                  <a:ext cx="8928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 name="Ink 17">
                  <a:extLst>
                    <a:ext uri="{FF2B5EF4-FFF2-40B4-BE49-F238E27FC236}">
                      <a16:creationId xmlns:a16="http://schemas.microsoft.com/office/drawing/2014/main" id="{F5F3333C-D23F-9143-4448-E13CFB51CB05}"/>
                    </a:ext>
                  </a:extLst>
                </p14:cNvPr>
                <p14:cNvContentPartPr/>
                <p14:nvPr/>
              </p14:nvContentPartPr>
              <p14:xfrm>
                <a:off x="8334535" y="4094702"/>
                <a:ext cx="60480" cy="108000"/>
              </p14:xfrm>
            </p:contentPart>
          </mc:Choice>
          <mc:Fallback xmlns="">
            <p:pic>
              <p:nvPicPr>
                <p:cNvPr id="18" name="Ink 17">
                  <a:extLst>
                    <a:ext uri="{FF2B5EF4-FFF2-40B4-BE49-F238E27FC236}">
                      <a16:creationId xmlns:a16="http://schemas.microsoft.com/office/drawing/2014/main" id="{F5F3333C-D23F-9143-4448-E13CFB51CB05}"/>
                    </a:ext>
                  </a:extLst>
                </p:cNvPr>
                <p:cNvPicPr/>
                <p:nvPr/>
              </p:nvPicPr>
              <p:blipFill>
                <a:blip r:embed="rId17"/>
                <a:stretch>
                  <a:fillRect/>
                </a:stretch>
              </p:blipFill>
              <p:spPr>
                <a:xfrm>
                  <a:off x="8325895" y="4085702"/>
                  <a:ext cx="781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 name="Ink 18">
                  <a:extLst>
                    <a:ext uri="{FF2B5EF4-FFF2-40B4-BE49-F238E27FC236}">
                      <a16:creationId xmlns:a16="http://schemas.microsoft.com/office/drawing/2014/main" id="{373275D7-0FD1-A564-84C7-93E01860C600}"/>
                    </a:ext>
                  </a:extLst>
                </p14:cNvPr>
                <p14:cNvContentPartPr/>
                <p14:nvPr/>
              </p14:nvContentPartPr>
              <p14:xfrm>
                <a:off x="8374495" y="3867542"/>
                <a:ext cx="161640" cy="281880"/>
              </p14:xfrm>
            </p:contentPart>
          </mc:Choice>
          <mc:Fallback xmlns="">
            <p:pic>
              <p:nvPicPr>
                <p:cNvPr id="19" name="Ink 18">
                  <a:extLst>
                    <a:ext uri="{FF2B5EF4-FFF2-40B4-BE49-F238E27FC236}">
                      <a16:creationId xmlns:a16="http://schemas.microsoft.com/office/drawing/2014/main" id="{373275D7-0FD1-A564-84C7-93E01860C600}"/>
                    </a:ext>
                  </a:extLst>
                </p:cNvPr>
                <p:cNvPicPr/>
                <p:nvPr/>
              </p:nvPicPr>
              <p:blipFill>
                <a:blip r:embed="rId19"/>
                <a:stretch>
                  <a:fillRect/>
                </a:stretch>
              </p:blipFill>
              <p:spPr>
                <a:xfrm>
                  <a:off x="8365855" y="3858902"/>
                  <a:ext cx="17928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1" name="Ink 20">
                  <a:extLst>
                    <a:ext uri="{FF2B5EF4-FFF2-40B4-BE49-F238E27FC236}">
                      <a16:creationId xmlns:a16="http://schemas.microsoft.com/office/drawing/2014/main" id="{1728563B-370D-81D0-1B15-B3FAF819F72D}"/>
                    </a:ext>
                  </a:extLst>
                </p14:cNvPr>
                <p14:cNvContentPartPr/>
                <p14:nvPr/>
              </p14:nvContentPartPr>
              <p14:xfrm>
                <a:off x="8218615" y="4744502"/>
                <a:ext cx="15840" cy="7200"/>
              </p14:xfrm>
            </p:contentPart>
          </mc:Choice>
          <mc:Fallback xmlns="">
            <p:pic>
              <p:nvPicPr>
                <p:cNvPr id="21" name="Ink 20">
                  <a:extLst>
                    <a:ext uri="{FF2B5EF4-FFF2-40B4-BE49-F238E27FC236}">
                      <a16:creationId xmlns:a16="http://schemas.microsoft.com/office/drawing/2014/main" id="{1728563B-370D-81D0-1B15-B3FAF819F72D}"/>
                    </a:ext>
                  </a:extLst>
                </p:cNvPr>
                <p:cNvPicPr/>
                <p:nvPr/>
              </p:nvPicPr>
              <p:blipFill>
                <a:blip r:embed="rId21"/>
                <a:stretch>
                  <a:fillRect/>
                </a:stretch>
              </p:blipFill>
              <p:spPr>
                <a:xfrm>
                  <a:off x="8209975" y="4735502"/>
                  <a:ext cx="3348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2" name="Ink 21">
                  <a:extLst>
                    <a:ext uri="{FF2B5EF4-FFF2-40B4-BE49-F238E27FC236}">
                      <a16:creationId xmlns:a16="http://schemas.microsoft.com/office/drawing/2014/main" id="{9608ED65-5391-14F9-800B-8F7A4961F592}"/>
                    </a:ext>
                  </a:extLst>
                </p14:cNvPr>
                <p14:cNvContentPartPr/>
                <p14:nvPr/>
              </p14:nvContentPartPr>
              <p14:xfrm>
                <a:off x="8139055" y="4807142"/>
                <a:ext cx="83520" cy="104760"/>
              </p14:xfrm>
            </p:contentPart>
          </mc:Choice>
          <mc:Fallback xmlns="">
            <p:pic>
              <p:nvPicPr>
                <p:cNvPr id="22" name="Ink 21">
                  <a:extLst>
                    <a:ext uri="{FF2B5EF4-FFF2-40B4-BE49-F238E27FC236}">
                      <a16:creationId xmlns:a16="http://schemas.microsoft.com/office/drawing/2014/main" id="{9608ED65-5391-14F9-800B-8F7A4961F592}"/>
                    </a:ext>
                  </a:extLst>
                </p:cNvPr>
                <p:cNvPicPr/>
                <p:nvPr/>
              </p:nvPicPr>
              <p:blipFill>
                <a:blip r:embed="rId23"/>
                <a:stretch>
                  <a:fillRect/>
                </a:stretch>
              </p:blipFill>
              <p:spPr>
                <a:xfrm>
                  <a:off x="8130055" y="4798502"/>
                  <a:ext cx="1011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3" name="Ink 22">
                  <a:extLst>
                    <a:ext uri="{FF2B5EF4-FFF2-40B4-BE49-F238E27FC236}">
                      <a16:creationId xmlns:a16="http://schemas.microsoft.com/office/drawing/2014/main" id="{B91DCE95-49DE-E159-76B0-5E7AF9B6EB08}"/>
                    </a:ext>
                  </a:extLst>
                </p14:cNvPr>
                <p14:cNvContentPartPr/>
                <p14:nvPr/>
              </p14:nvContentPartPr>
              <p14:xfrm>
                <a:off x="8176135" y="4731902"/>
                <a:ext cx="98280" cy="111600"/>
              </p14:xfrm>
            </p:contentPart>
          </mc:Choice>
          <mc:Fallback xmlns="">
            <p:pic>
              <p:nvPicPr>
                <p:cNvPr id="23" name="Ink 22">
                  <a:extLst>
                    <a:ext uri="{FF2B5EF4-FFF2-40B4-BE49-F238E27FC236}">
                      <a16:creationId xmlns:a16="http://schemas.microsoft.com/office/drawing/2014/main" id="{B91DCE95-49DE-E159-76B0-5E7AF9B6EB08}"/>
                    </a:ext>
                  </a:extLst>
                </p:cNvPr>
                <p:cNvPicPr/>
                <p:nvPr/>
              </p:nvPicPr>
              <p:blipFill>
                <a:blip r:embed="rId25"/>
                <a:stretch>
                  <a:fillRect/>
                </a:stretch>
              </p:blipFill>
              <p:spPr>
                <a:xfrm>
                  <a:off x="8167135" y="4723262"/>
                  <a:ext cx="11592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id="{20BE71BD-F6E7-F8D7-04BA-8DB74545AA7B}"/>
                    </a:ext>
                  </a:extLst>
                </p14:cNvPr>
                <p14:cNvContentPartPr/>
                <p14:nvPr/>
              </p14:nvContentPartPr>
              <p14:xfrm>
                <a:off x="8231215" y="4678262"/>
                <a:ext cx="97920" cy="84960"/>
              </p14:xfrm>
            </p:contentPart>
          </mc:Choice>
          <mc:Fallback xmlns="">
            <p:pic>
              <p:nvPicPr>
                <p:cNvPr id="24" name="Ink 23">
                  <a:extLst>
                    <a:ext uri="{FF2B5EF4-FFF2-40B4-BE49-F238E27FC236}">
                      <a16:creationId xmlns:a16="http://schemas.microsoft.com/office/drawing/2014/main" id="{20BE71BD-F6E7-F8D7-04BA-8DB74545AA7B}"/>
                    </a:ext>
                  </a:extLst>
                </p:cNvPr>
                <p:cNvPicPr/>
                <p:nvPr/>
              </p:nvPicPr>
              <p:blipFill>
                <a:blip r:embed="rId27"/>
                <a:stretch>
                  <a:fillRect/>
                </a:stretch>
              </p:blipFill>
              <p:spPr>
                <a:xfrm>
                  <a:off x="8222215" y="4669262"/>
                  <a:ext cx="1155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5" name="Ink 24">
                  <a:extLst>
                    <a:ext uri="{FF2B5EF4-FFF2-40B4-BE49-F238E27FC236}">
                      <a16:creationId xmlns:a16="http://schemas.microsoft.com/office/drawing/2014/main" id="{9131BECD-66BF-A139-9E94-417A6A138CBC}"/>
                    </a:ext>
                  </a:extLst>
                </p14:cNvPr>
                <p14:cNvContentPartPr/>
                <p14:nvPr/>
              </p14:nvContentPartPr>
              <p14:xfrm>
                <a:off x="8287375" y="4570982"/>
                <a:ext cx="110520" cy="116280"/>
              </p14:xfrm>
            </p:contentPart>
          </mc:Choice>
          <mc:Fallback xmlns="">
            <p:pic>
              <p:nvPicPr>
                <p:cNvPr id="25" name="Ink 24">
                  <a:extLst>
                    <a:ext uri="{FF2B5EF4-FFF2-40B4-BE49-F238E27FC236}">
                      <a16:creationId xmlns:a16="http://schemas.microsoft.com/office/drawing/2014/main" id="{9131BECD-66BF-A139-9E94-417A6A138CBC}"/>
                    </a:ext>
                  </a:extLst>
                </p:cNvPr>
                <p:cNvPicPr/>
                <p:nvPr/>
              </p:nvPicPr>
              <p:blipFill>
                <a:blip r:embed="rId29"/>
                <a:stretch>
                  <a:fillRect/>
                </a:stretch>
              </p:blipFill>
              <p:spPr>
                <a:xfrm>
                  <a:off x="8278375" y="4561982"/>
                  <a:ext cx="1281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6" name="Ink 25">
                  <a:extLst>
                    <a:ext uri="{FF2B5EF4-FFF2-40B4-BE49-F238E27FC236}">
                      <a16:creationId xmlns:a16="http://schemas.microsoft.com/office/drawing/2014/main" id="{7A872F0F-BE02-2503-3B11-564E62D9ED67}"/>
                    </a:ext>
                  </a:extLst>
                </p14:cNvPr>
                <p14:cNvContentPartPr/>
                <p14:nvPr/>
              </p14:nvContentPartPr>
              <p14:xfrm>
                <a:off x="8360095" y="4518422"/>
                <a:ext cx="74880" cy="72360"/>
              </p14:xfrm>
            </p:contentPart>
          </mc:Choice>
          <mc:Fallback xmlns="">
            <p:pic>
              <p:nvPicPr>
                <p:cNvPr id="26" name="Ink 25">
                  <a:extLst>
                    <a:ext uri="{FF2B5EF4-FFF2-40B4-BE49-F238E27FC236}">
                      <a16:creationId xmlns:a16="http://schemas.microsoft.com/office/drawing/2014/main" id="{7A872F0F-BE02-2503-3B11-564E62D9ED67}"/>
                    </a:ext>
                  </a:extLst>
                </p:cNvPr>
                <p:cNvPicPr/>
                <p:nvPr/>
              </p:nvPicPr>
              <p:blipFill>
                <a:blip r:embed="rId31"/>
                <a:stretch>
                  <a:fillRect/>
                </a:stretch>
              </p:blipFill>
              <p:spPr>
                <a:xfrm>
                  <a:off x="8351095" y="4509782"/>
                  <a:ext cx="925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7" name="Ink 26">
                  <a:extLst>
                    <a:ext uri="{FF2B5EF4-FFF2-40B4-BE49-F238E27FC236}">
                      <a16:creationId xmlns:a16="http://schemas.microsoft.com/office/drawing/2014/main" id="{30B386F2-9A5F-0844-DE84-AB36B3C50658}"/>
                    </a:ext>
                  </a:extLst>
                </p14:cNvPr>
                <p14:cNvContentPartPr/>
                <p14:nvPr/>
              </p14:nvContentPartPr>
              <p14:xfrm>
                <a:off x="8383135" y="4400702"/>
                <a:ext cx="121680" cy="128520"/>
              </p14:xfrm>
            </p:contentPart>
          </mc:Choice>
          <mc:Fallback xmlns="">
            <p:pic>
              <p:nvPicPr>
                <p:cNvPr id="27" name="Ink 26">
                  <a:extLst>
                    <a:ext uri="{FF2B5EF4-FFF2-40B4-BE49-F238E27FC236}">
                      <a16:creationId xmlns:a16="http://schemas.microsoft.com/office/drawing/2014/main" id="{30B386F2-9A5F-0844-DE84-AB36B3C50658}"/>
                    </a:ext>
                  </a:extLst>
                </p:cNvPr>
                <p:cNvPicPr/>
                <p:nvPr/>
              </p:nvPicPr>
              <p:blipFill>
                <a:blip r:embed="rId33"/>
                <a:stretch>
                  <a:fillRect/>
                </a:stretch>
              </p:blipFill>
              <p:spPr>
                <a:xfrm>
                  <a:off x="8374495" y="4392062"/>
                  <a:ext cx="1393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 name="Ink 27">
                  <a:extLst>
                    <a:ext uri="{FF2B5EF4-FFF2-40B4-BE49-F238E27FC236}">
                      <a16:creationId xmlns:a16="http://schemas.microsoft.com/office/drawing/2014/main" id="{F84109F3-7241-4745-7D21-57EFAE1F5229}"/>
                    </a:ext>
                  </a:extLst>
                </p14:cNvPr>
                <p14:cNvContentPartPr/>
                <p14:nvPr/>
              </p14:nvContentPartPr>
              <p14:xfrm>
                <a:off x="8487175" y="4311062"/>
                <a:ext cx="126720" cy="108720"/>
              </p14:xfrm>
            </p:contentPart>
          </mc:Choice>
          <mc:Fallback xmlns="">
            <p:pic>
              <p:nvPicPr>
                <p:cNvPr id="28" name="Ink 27">
                  <a:extLst>
                    <a:ext uri="{FF2B5EF4-FFF2-40B4-BE49-F238E27FC236}">
                      <a16:creationId xmlns:a16="http://schemas.microsoft.com/office/drawing/2014/main" id="{F84109F3-7241-4745-7D21-57EFAE1F5229}"/>
                    </a:ext>
                  </a:extLst>
                </p:cNvPr>
                <p:cNvPicPr/>
                <p:nvPr/>
              </p:nvPicPr>
              <p:blipFill>
                <a:blip r:embed="rId35"/>
                <a:stretch>
                  <a:fillRect/>
                </a:stretch>
              </p:blipFill>
              <p:spPr>
                <a:xfrm>
                  <a:off x="8478535" y="4302422"/>
                  <a:ext cx="1443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Ink 28">
                  <a:extLst>
                    <a:ext uri="{FF2B5EF4-FFF2-40B4-BE49-F238E27FC236}">
                      <a16:creationId xmlns:a16="http://schemas.microsoft.com/office/drawing/2014/main" id="{96DEA017-ABE9-0A03-250D-C57B88D13E7F}"/>
                    </a:ext>
                  </a:extLst>
                </p14:cNvPr>
                <p14:cNvContentPartPr/>
                <p14:nvPr/>
              </p14:nvContentPartPr>
              <p14:xfrm>
                <a:off x="8554855" y="4185422"/>
                <a:ext cx="109080" cy="104040"/>
              </p14:xfrm>
            </p:contentPart>
          </mc:Choice>
          <mc:Fallback xmlns="">
            <p:pic>
              <p:nvPicPr>
                <p:cNvPr id="29" name="Ink 28">
                  <a:extLst>
                    <a:ext uri="{FF2B5EF4-FFF2-40B4-BE49-F238E27FC236}">
                      <a16:creationId xmlns:a16="http://schemas.microsoft.com/office/drawing/2014/main" id="{96DEA017-ABE9-0A03-250D-C57B88D13E7F}"/>
                    </a:ext>
                  </a:extLst>
                </p:cNvPr>
                <p:cNvPicPr/>
                <p:nvPr/>
              </p:nvPicPr>
              <p:blipFill>
                <a:blip r:embed="rId37"/>
                <a:stretch>
                  <a:fillRect/>
                </a:stretch>
              </p:blipFill>
              <p:spPr>
                <a:xfrm>
                  <a:off x="8546215" y="4176782"/>
                  <a:ext cx="1267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Ink 29">
                  <a:extLst>
                    <a:ext uri="{FF2B5EF4-FFF2-40B4-BE49-F238E27FC236}">
                      <a16:creationId xmlns:a16="http://schemas.microsoft.com/office/drawing/2014/main" id="{6FCC7BBD-4776-8E10-1F1B-99AEC20B9D15}"/>
                    </a:ext>
                  </a:extLst>
                </p14:cNvPr>
                <p14:cNvContentPartPr/>
                <p14:nvPr/>
              </p14:nvContentPartPr>
              <p14:xfrm>
                <a:off x="8584015" y="4162382"/>
                <a:ext cx="55440" cy="124560"/>
              </p14:xfrm>
            </p:contentPart>
          </mc:Choice>
          <mc:Fallback xmlns="">
            <p:pic>
              <p:nvPicPr>
                <p:cNvPr id="30" name="Ink 29">
                  <a:extLst>
                    <a:ext uri="{FF2B5EF4-FFF2-40B4-BE49-F238E27FC236}">
                      <a16:creationId xmlns:a16="http://schemas.microsoft.com/office/drawing/2014/main" id="{6FCC7BBD-4776-8E10-1F1B-99AEC20B9D15}"/>
                    </a:ext>
                  </a:extLst>
                </p:cNvPr>
                <p:cNvPicPr/>
                <p:nvPr/>
              </p:nvPicPr>
              <p:blipFill>
                <a:blip r:embed="rId39"/>
                <a:stretch>
                  <a:fillRect/>
                </a:stretch>
              </p:blipFill>
              <p:spPr>
                <a:xfrm>
                  <a:off x="8575375" y="4153382"/>
                  <a:ext cx="7308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Ink 30">
                  <a:extLst>
                    <a:ext uri="{FF2B5EF4-FFF2-40B4-BE49-F238E27FC236}">
                      <a16:creationId xmlns:a16="http://schemas.microsoft.com/office/drawing/2014/main" id="{7097C0E9-6DC7-2D90-9A11-BF7849EF976C}"/>
                    </a:ext>
                  </a:extLst>
                </p14:cNvPr>
                <p14:cNvContentPartPr/>
                <p14:nvPr/>
              </p14:nvContentPartPr>
              <p14:xfrm>
                <a:off x="8641615" y="4133222"/>
                <a:ext cx="46440" cy="36000"/>
              </p14:xfrm>
            </p:contentPart>
          </mc:Choice>
          <mc:Fallback xmlns="">
            <p:pic>
              <p:nvPicPr>
                <p:cNvPr id="31" name="Ink 30">
                  <a:extLst>
                    <a:ext uri="{FF2B5EF4-FFF2-40B4-BE49-F238E27FC236}">
                      <a16:creationId xmlns:a16="http://schemas.microsoft.com/office/drawing/2014/main" id="{7097C0E9-6DC7-2D90-9A11-BF7849EF976C}"/>
                    </a:ext>
                  </a:extLst>
                </p:cNvPr>
                <p:cNvPicPr/>
                <p:nvPr/>
              </p:nvPicPr>
              <p:blipFill>
                <a:blip r:embed="rId41"/>
                <a:stretch>
                  <a:fillRect/>
                </a:stretch>
              </p:blipFill>
              <p:spPr>
                <a:xfrm>
                  <a:off x="8632975" y="4124582"/>
                  <a:ext cx="640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Ink 31">
                  <a:extLst>
                    <a:ext uri="{FF2B5EF4-FFF2-40B4-BE49-F238E27FC236}">
                      <a16:creationId xmlns:a16="http://schemas.microsoft.com/office/drawing/2014/main" id="{1CBE1A9F-A15D-24D0-A3AB-5391BB618E76}"/>
                    </a:ext>
                  </a:extLst>
                </p14:cNvPr>
                <p14:cNvContentPartPr/>
                <p14:nvPr/>
              </p14:nvContentPartPr>
              <p14:xfrm>
                <a:off x="8596255" y="4085342"/>
                <a:ext cx="10440" cy="5040"/>
              </p14:xfrm>
            </p:contentPart>
          </mc:Choice>
          <mc:Fallback xmlns="">
            <p:pic>
              <p:nvPicPr>
                <p:cNvPr id="32" name="Ink 31">
                  <a:extLst>
                    <a:ext uri="{FF2B5EF4-FFF2-40B4-BE49-F238E27FC236}">
                      <a16:creationId xmlns:a16="http://schemas.microsoft.com/office/drawing/2014/main" id="{1CBE1A9F-A15D-24D0-A3AB-5391BB618E76}"/>
                    </a:ext>
                  </a:extLst>
                </p:cNvPr>
                <p:cNvPicPr/>
                <p:nvPr/>
              </p:nvPicPr>
              <p:blipFill>
                <a:blip r:embed="rId43"/>
                <a:stretch>
                  <a:fillRect/>
                </a:stretch>
              </p:blipFill>
              <p:spPr>
                <a:xfrm>
                  <a:off x="8587255" y="4076702"/>
                  <a:ext cx="280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Ink 32">
                  <a:extLst>
                    <a:ext uri="{FF2B5EF4-FFF2-40B4-BE49-F238E27FC236}">
                      <a16:creationId xmlns:a16="http://schemas.microsoft.com/office/drawing/2014/main" id="{1D9C53AE-3F45-894E-1A1B-56841EA4C8CB}"/>
                    </a:ext>
                  </a:extLst>
                </p14:cNvPr>
                <p14:cNvContentPartPr/>
                <p14:nvPr/>
              </p14:nvContentPartPr>
              <p14:xfrm>
                <a:off x="8683375" y="3985262"/>
                <a:ext cx="81360" cy="134280"/>
              </p14:xfrm>
            </p:contentPart>
          </mc:Choice>
          <mc:Fallback xmlns="">
            <p:pic>
              <p:nvPicPr>
                <p:cNvPr id="33" name="Ink 32">
                  <a:extLst>
                    <a:ext uri="{FF2B5EF4-FFF2-40B4-BE49-F238E27FC236}">
                      <a16:creationId xmlns:a16="http://schemas.microsoft.com/office/drawing/2014/main" id="{1D9C53AE-3F45-894E-1A1B-56841EA4C8CB}"/>
                    </a:ext>
                  </a:extLst>
                </p:cNvPr>
                <p:cNvPicPr/>
                <p:nvPr/>
              </p:nvPicPr>
              <p:blipFill>
                <a:blip r:embed="rId45"/>
                <a:stretch>
                  <a:fillRect/>
                </a:stretch>
              </p:blipFill>
              <p:spPr>
                <a:xfrm>
                  <a:off x="8674375" y="3976622"/>
                  <a:ext cx="990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Ink 33">
                  <a:extLst>
                    <a:ext uri="{FF2B5EF4-FFF2-40B4-BE49-F238E27FC236}">
                      <a16:creationId xmlns:a16="http://schemas.microsoft.com/office/drawing/2014/main" id="{9361416E-AF20-64EB-AC94-8295AC9CD8CE}"/>
                    </a:ext>
                  </a:extLst>
                </p14:cNvPr>
                <p14:cNvContentPartPr/>
                <p14:nvPr/>
              </p14:nvContentPartPr>
              <p14:xfrm>
                <a:off x="8785255" y="3887342"/>
                <a:ext cx="122400" cy="122760"/>
              </p14:xfrm>
            </p:contentPart>
          </mc:Choice>
          <mc:Fallback xmlns="">
            <p:pic>
              <p:nvPicPr>
                <p:cNvPr id="34" name="Ink 33">
                  <a:extLst>
                    <a:ext uri="{FF2B5EF4-FFF2-40B4-BE49-F238E27FC236}">
                      <a16:creationId xmlns:a16="http://schemas.microsoft.com/office/drawing/2014/main" id="{9361416E-AF20-64EB-AC94-8295AC9CD8CE}"/>
                    </a:ext>
                  </a:extLst>
                </p:cNvPr>
                <p:cNvPicPr/>
                <p:nvPr/>
              </p:nvPicPr>
              <p:blipFill>
                <a:blip r:embed="rId47"/>
                <a:stretch>
                  <a:fillRect/>
                </a:stretch>
              </p:blipFill>
              <p:spPr>
                <a:xfrm>
                  <a:off x="8776615" y="3878342"/>
                  <a:ext cx="140040" cy="140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8">
            <p14:nvContentPartPr>
              <p14:cNvPr id="8" name="Ink 7">
                <a:extLst>
                  <a:ext uri="{FF2B5EF4-FFF2-40B4-BE49-F238E27FC236}">
                    <a16:creationId xmlns:a16="http://schemas.microsoft.com/office/drawing/2014/main" id="{E779B147-BDE6-A4D5-CF73-77BC514D7F97}"/>
                  </a:ext>
                </a:extLst>
              </p14:cNvPr>
              <p14:cNvContentPartPr/>
              <p14:nvPr/>
            </p14:nvContentPartPr>
            <p14:xfrm>
              <a:off x="10342615" y="5010542"/>
              <a:ext cx="83520" cy="181080"/>
            </p14:xfrm>
          </p:contentPart>
        </mc:Choice>
        <mc:Fallback xmlns="">
          <p:pic>
            <p:nvPicPr>
              <p:cNvPr id="8" name="Ink 7">
                <a:extLst>
                  <a:ext uri="{FF2B5EF4-FFF2-40B4-BE49-F238E27FC236}">
                    <a16:creationId xmlns:a16="http://schemas.microsoft.com/office/drawing/2014/main" id="{E779B147-BDE6-A4D5-CF73-77BC514D7F97}"/>
                  </a:ext>
                </a:extLst>
              </p:cNvPr>
              <p:cNvPicPr/>
              <p:nvPr/>
            </p:nvPicPr>
            <p:blipFill>
              <a:blip r:embed="rId49"/>
              <a:stretch>
                <a:fillRect/>
              </a:stretch>
            </p:blipFill>
            <p:spPr>
              <a:xfrm>
                <a:off x="10333615" y="5001542"/>
                <a:ext cx="1011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0" name="Ink 39">
                <a:extLst>
                  <a:ext uri="{FF2B5EF4-FFF2-40B4-BE49-F238E27FC236}">
                    <a16:creationId xmlns:a16="http://schemas.microsoft.com/office/drawing/2014/main" id="{C700DA38-480C-E093-FC1B-39F302909B70}"/>
                  </a:ext>
                </a:extLst>
              </p14:cNvPr>
              <p14:cNvContentPartPr/>
              <p14:nvPr/>
            </p14:nvContentPartPr>
            <p14:xfrm>
              <a:off x="10327135" y="4997582"/>
              <a:ext cx="272880" cy="242640"/>
            </p14:xfrm>
          </p:contentPart>
        </mc:Choice>
        <mc:Fallback xmlns="">
          <p:pic>
            <p:nvPicPr>
              <p:cNvPr id="40" name="Ink 39">
                <a:extLst>
                  <a:ext uri="{FF2B5EF4-FFF2-40B4-BE49-F238E27FC236}">
                    <a16:creationId xmlns:a16="http://schemas.microsoft.com/office/drawing/2014/main" id="{C700DA38-480C-E093-FC1B-39F302909B70}"/>
                  </a:ext>
                </a:extLst>
              </p:cNvPr>
              <p:cNvPicPr/>
              <p:nvPr/>
            </p:nvPicPr>
            <p:blipFill>
              <a:blip r:embed="rId51"/>
              <a:stretch>
                <a:fillRect/>
              </a:stretch>
            </p:blipFill>
            <p:spPr>
              <a:xfrm>
                <a:off x="10318135" y="4988582"/>
                <a:ext cx="29052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1" name="Ink 40">
                <a:extLst>
                  <a:ext uri="{FF2B5EF4-FFF2-40B4-BE49-F238E27FC236}">
                    <a16:creationId xmlns:a16="http://schemas.microsoft.com/office/drawing/2014/main" id="{DDBE5DED-F5CD-3ED6-614B-68AD563C0261}"/>
                  </a:ext>
                </a:extLst>
              </p14:cNvPr>
              <p14:cNvContentPartPr/>
              <p14:nvPr/>
            </p14:nvContentPartPr>
            <p14:xfrm>
              <a:off x="5148771" y="1345431"/>
              <a:ext cx="5557320" cy="955440"/>
            </p14:xfrm>
          </p:contentPart>
        </mc:Choice>
        <mc:Fallback xmlns="">
          <p:pic>
            <p:nvPicPr>
              <p:cNvPr id="41" name="Ink 40">
                <a:extLst>
                  <a:ext uri="{FF2B5EF4-FFF2-40B4-BE49-F238E27FC236}">
                    <a16:creationId xmlns:a16="http://schemas.microsoft.com/office/drawing/2014/main" id="{DDBE5DED-F5CD-3ED6-614B-68AD563C0261}"/>
                  </a:ext>
                </a:extLst>
              </p:cNvPr>
              <p:cNvPicPr/>
              <p:nvPr/>
            </p:nvPicPr>
            <p:blipFill>
              <a:blip r:embed="rId53"/>
              <a:stretch>
                <a:fillRect/>
              </a:stretch>
            </p:blipFill>
            <p:spPr>
              <a:xfrm>
                <a:off x="5140131" y="1336431"/>
                <a:ext cx="5574960" cy="973080"/>
              </a:xfrm>
              <a:prstGeom prst="rect">
                <a:avLst/>
              </a:prstGeom>
            </p:spPr>
          </p:pic>
        </mc:Fallback>
      </mc:AlternateContent>
      <p:grpSp>
        <p:nvGrpSpPr>
          <p:cNvPr id="45" name="Group 44">
            <a:extLst>
              <a:ext uri="{FF2B5EF4-FFF2-40B4-BE49-F238E27FC236}">
                <a16:creationId xmlns:a16="http://schemas.microsoft.com/office/drawing/2014/main" id="{46B4605F-E7E7-1E18-E194-76F82A25AB78}"/>
              </a:ext>
            </a:extLst>
          </p:cNvPr>
          <p:cNvGrpSpPr/>
          <p:nvPr/>
        </p:nvGrpSpPr>
        <p:grpSpPr>
          <a:xfrm>
            <a:off x="10636818" y="1903856"/>
            <a:ext cx="130680" cy="113040"/>
            <a:chOff x="10636818" y="1903856"/>
            <a:chExt cx="130680" cy="113040"/>
          </a:xfrm>
        </p:grpSpPr>
        <mc:AlternateContent xmlns:mc="http://schemas.openxmlformats.org/markup-compatibility/2006" xmlns:p14="http://schemas.microsoft.com/office/powerpoint/2010/main">
          <mc:Choice Requires="p14">
            <p:contentPart p14:bwMode="auto" r:id="rId54">
              <p14:nvContentPartPr>
                <p14:cNvPr id="42" name="Ink 41">
                  <a:extLst>
                    <a:ext uri="{FF2B5EF4-FFF2-40B4-BE49-F238E27FC236}">
                      <a16:creationId xmlns:a16="http://schemas.microsoft.com/office/drawing/2014/main" id="{CDA5F9CF-B13D-13DA-99C0-CF0EFD20C068}"/>
                    </a:ext>
                  </a:extLst>
                </p14:cNvPr>
                <p14:cNvContentPartPr/>
                <p14:nvPr/>
              </p14:nvContentPartPr>
              <p14:xfrm>
                <a:off x="10636818" y="1903856"/>
                <a:ext cx="106920" cy="77760"/>
              </p14:xfrm>
            </p:contentPart>
          </mc:Choice>
          <mc:Fallback xmlns="">
            <p:pic>
              <p:nvPicPr>
                <p:cNvPr id="42" name="Ink 41">
                  <a:extLst>
                    <a:ext uri="{FF2B5EF4-FFF2-40B4-BE49-F238E27FC236}">
                      <a16:creationId xmlns:a16="http://schemas.microsoft.com/office/drawing/2014/main" id="{CDA5F9CF-B13D-13DA-99C0-CF0EFD20C068}"/>
                    </a:ext>
                  </a:extLst>
                </p:cNvPr>
                <p:cNvPicPr/>
                <p:nvPr/>
              </p:nvPicPr>
              <p:blipFill>
                <a:blip r:embed="rId55"/>
                <a:stretch>
                  <a:fillRect/>
                </a:stretch>
              </p:blipFill>
              <p:spPr>
                <a:xfrm>
                  <a:off x="10628178" y="1895216"/>
                  <a:ext cx="1245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3" name="Ink 42">
                  <a:extLst>
                    <a:ext uri="{FF2B5EF4-FFF2-40B4-BE49-F238E27FC236}">
                      <a16:creationId xmlns:a16="http://schemas.microsoft.com/office/drawing/2014/main" id="{C462339F-6E59-22F9-0712-899F67ED8E79}"/>
                    </a:ext>
                  </a:extLst>
                </p14:cNvPr>
                <p14:cNvContentPartPr/>
                <p14:nvPr/>
              </p14:nvContentPartPr>
              <p14:xfrm>
                <a:off x="10639698" y="1987376"/>
                <a:ext cx="127800" cy="29520"/>
              </p14:xfrm>
            </p:contentPart>
          </mc:Choice>
          <mc:Fallback xmlns="">
            <p:pic>
              <p:nvPicPr>
                <p:cNvPr id="43" name="Ink 42">
                  <a:extLst>
                    <a:ext uri="{FF2B5EF4-FFF2-40B4-BE49-F238E27FC236}">
                      <a16:creationId xmlns:a16="http://schemas.microsoft.com/office/drawing/2014/main" id="{C462339F-6E59-22F9-0712-899F67ED8E79}"/>
                    </a:ext>
                  </a:extLst>
                </p:cNvPr>
                <p:cNvPicPr/>
                <p:nvPr/>
              </p:nvPicPr>
              <p:blipFill>
                <a:blip r:embed="rId57"/>
                <a:stretch>
                  <a:fillRect/>
                </a:stretch>
              </p:blipFill>
              <p:spPr>
                <a:xfrm>
                  <a:off x="10630698" y="1978736"/>
                  <a:ext cx="1454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4" name="Ink 43">
                  <a:extLst>
                    <a:ext uri="{FF2B5EF4-FFF2-40B4-BE49-F238E27FC236}">
                      <a16:creationId xmlns:a16="http://schemas.microsoft.com/office/drawing/2014/main" id="{93D6A50E-8DCB-EE21-09E2-B40B212347D5}"/>
                    </a:ext>
                  </a:extLst>
                </p14:cNvPr>
                <p14:cNvContentPartPr/>
                <p14:nvPr/>
              </p14:nvContentPartPr>
              <p14:xfrm>
                <a:off x="10676058" y="1912136"/>
                <a:ext cx="90360" cy="89280"/>
              </p14:xfrm>
            </p:contentPart>
          </mc:Choice>
          <mc:Fallback xmlns="">
            <p:pic>
              <p:nvPicPr>
                <p:cNvPr id="44" name="Ink 43">
                  <a:extLst>
                    <a:ext uri="{FF2B5EF4-FFF2-40B4-BE49-F238E27FC236}">
                      <a16:creationId xmlns:a16="http://schemas.microsoft.com/office/drawing/2014/main" id="{93D6A50E-8DCB-EE21-09E2-B40B212347D5}"/>
                    </a:ext>
                  </a:extLst>
                </p:cNvPr>
                <p:cNvPicPr/>
                <p:nvPr/>
              </p:nvPicPr>
              <p:blipFill>
                <a:blip r:embed="rId59"/>
                <a:stretch>
                  <a:fillRect/>
                </a:stretch>
              </p:blipFill>
              <p:spPr>
                <a:xfrm>
                  <a:off x="10667418" y="1903136"/>
                  <a:ext cx="108000" cy="106920"/>
                </a:xfrm>
                <a:prstGeom prst="rect">
                  <a:avLst/>
                </a:prstGeom>
              </p:spPr>
            </p:pic>
          </mc:Fallback>
        </mc:AlternateContent>
      </p:grpSp>
      <p:grpSp>
        <p:nvGrpSpPr>
          <p:cNvPr id="50" name="Group 49">
            <a:extLst>
              <a:ext uri="{FF2B5EF4-FFF2-40B4-BE49-F238E27FC236}">
                <a16:creationId xmlns:a16="http://schemas.microsoft.com/office/drawing/2014/main" id="{171E7F8C-6112-F144-0BDE-837F15B093C4}"/>
              </a:ext>
            </a:extLst>
          </p:cNvPr>
          <p:cNvGrpSpPr/>
          <p:nvPr/>
        </p:nvGrpSpPr>
        <p:grpSpPr>
          <a:xfrm>
            <a:off x="5163110" y="2136539"/>
            <a:ext cx="213541" cy="229852"/>
            <a:chOff x="5163110" y="2136539"/>
            <a:chExt cx="213541" cy="229852"/>
          </a:xfrm>
        </p:grpSpPr>
        <mc:AlternateContent xmlns:mc="http://schemas.openxmlformats.org/markup-compatibility/2006" xmlns:p14="http://schemas.microsoft.com/office/powerpoint/2010/main">
          <mc:Choice Requires="p14">
            <p:contentPart p14:bwMode="auto" r:id="rId60">
              <p14:nvContentPartPr>
                <p14:cNvPr id="46" name="Ink 45">
                  <a:extLst>
                    <a:ext uri="{FF2B5EF4-FFF2-40B4-BE49-F238E27FC236}">
                      <a16:creationId xmlns:a16="http://schemas.microsoft.com/office/drawing/2014/main" id="{0C388311-74B1-541A-3C1B-6FB90D88AD59}"/>
                    </a:ext>
                  </a:extLst>
                </p14:cNvPr>
                <p14:cNvContentPartPr/>
                <p14:nvPr/>
              </p14:nvContentPartPr>
              <p14:xfrm>
                <a:off x="5174331" y="2142471"/>
                <a:ext cx="153000" cy="105840"/>
              </p14:xfrm>
            </p:contentPart>
          </mc:Choice>
          <mc:Fallback xmlns="">
            <p:pic>
              <p:nvPicPr>
                <p:cNvPr id="46" name="Ink 45">
                  <a:extLst>
                    <a:ext uri="{FF2B5EF4-FFF2-40B4-BE49-F238E27FC236}">
                      <a16:creationId xmlns:a16="http://schemas.microsoft.com/office/drawing/2014/main" id="{0C388311-74B1-541A-3C1B-6FB90D88AD59}"/>
                    </a:ext>
                  </a:extLst>
                </p:cNvPr>
                <p:cNvPicPr/>
                <p:nvPr/>
              </p:nvPicPr>
              <p:blipFill>
                <a:blip r:embed="rId61"/>
                <a:stretch>
                  <a:fillRect/>
                </a:stretch>
              </p:blipFill>
              <p:spPr>
                <a:xfrm>
                  <a:off x="5165331" y="2133471"/>
                  <a:ext cx="1706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7" name="Ink 46">
                  <a:extLst>
                    <a:ext uri="{FF2B5EF4-FFF2-40B4-BE49-F238E27FC236}">
                      <a16:creationId xmlns:a16="http://schemas.microsoft.com/office/drawing/2014/main" id="{36C4068B-995F-5B7F-240A-480E0BAE6115}"/>
                    </a:ext>
                  </a:extLst>
                </p14:cNvPr>
                <p14:cNvContentPartPr/>
                <p14:nvPr/>
              </p14:nvContentPartPr>
              <p14:xfrm>
                <a:off x="5202411" y="2164791"/>
                <a:ext cx="174240" cy="201600"/>
              </p14:xfrm>
            </p:contentPart>
          </mc:Choice>
          <mc:Fallback xmlns="">
            <p:pic>
              <p:nvPicPr>
                <p:cNvPr id="47" name="Ink 46">
                  <a:extLst>
                    <a:ext uri="{FF2B5EF4-FFF2-40B4-BE49-F238E27FC236}">
                      <a16:creationId xmlns:a16="http://schemas.microsoft.com/office/drawing/2014/main" id="{36C4068B-995F-5B7F-240A-480E0BAE6115}"/>
                    </a:ext>
                  </a:extLst>
                </p:cNvPr>
                <p:cNvPicPr/>
                <p:nvPr/>
              </p:nvPicPr>
              <p:blipFill>
                <a:blip r:embed="rId63"/>
                <a:stretch>
                  <a:fillRect/>
                </a:stretch>
              </p:blipFill>
              <p:spPr>
                <a:xfrm>
                  <a:off x="5193771" y="2155791"/>
                  <a:ext cx="1918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9" name="Ink 48">
                  <a:extLst>
                    <a:ext uri="{FF2B5EF4-FFF2-40B4-BE49-F238E27FC236}">
                      <a16:creationId xmlns:a16="http://schemas.microsoft.com/office/drawing/2014/main" id="{4306E73B-109D-66FD-A1F3-B8E8ED568F53}"/>
                    </a:ext>
                  </a:extLst>
                </p14:cNvPr>
                <p14:cNvContentPartPr/>
                <p14:nvPr/>
              </p14:nvContentPartPr>
              <p14:xfrm>
                <a:off x="5163110" y="2136539"/>
                <a:ext cx="205200" cy="215640"/>
              </p14:xfrm>
            </p:contentPart>
          </mc:Choice>
          <mc:Fallback xmlns="">
            <p:pic>
              <p:nvPicPr>
                <p:cNvPr id="49" name="Ink 48">
                  <a:extLst>
                    <a:ext uri="{FF2B5EF4-FFF2-40B4-BE49-F238E27FC236}">
                      <a16:creationId xmlns:a16="http://schemas.microsoft.com/office/drawing/2014/main" id="{4306E73B-109D-66FD-A1F3-B8E8ED568F53}"/>
                    </a:ext>
                  </a:extLst>
                </p:cNvPr>
                <p:cNvPicPr/>
                <p:nvPr/>
              </p:nvPicPr>
              <p:blipFill>
                <a:blip r:embed="rId65"/>
                <a:stretch>
                  <a:fillRect/>
                </a:stretch>
              </p:blipFill>
              <p:spPr>
                <a:xfrm>
                  <a:off x="5154110" y="2127899"/>
                  <a:ext cx="222840" cy="233280"/>
                </a:xfrm>
                <a:prstGeom prst="rect">
                  <a:avLst/>
                </a:prstGeom>
              </p:spPr>
            </p:pic>
          </mc:Fallback>
        </mc:AlternateContent>
      </p:grpSp>
    </p:spTree>
    <p:extLst>
      <p:ext uri="{BB962C8B-B14F-4D97-AF65-F5344CB8AC3E}">
        <p14:creationId xmlns:p14="http://schemas.microsoft.com/office/powerpoint/2010/main" val="11508597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1829</Words>
  <Application>Microsoft Office PowerPoint</Application>
  <PresentationFormat>Widescreen</PresentationFormat>
  <Paragraphs>120</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Roboto</vt:lpstr>
      <vt:lpstr>Office Theme</vt:lpstr>
      <vt:lpstr>Rules of the Road</vt:lpstr>
      <vt:lpstr>Speed Limits</vt:lpstr>
      <vt:lpstr>Speed Limits:</vt:lpstr>
      <vt:lpstr>PowerPoint Presentation</vt:lpstr>
      <vt:lpstr>Lanes and Junctions</vt:lpstr>
      <vt:lpstr>Lanes and Junctions</vt:lpstr>
      <vt:lpstr>Lanes and Junctions</vt:lpstr>
      <vt:lpstr>Lanes and Junctions</vt:lpstr>
      <vt:lpstr>Lanes and Junctions</vt:lpstr>
      <vt:lpstr>PowerPoint Presentation</vt:lpstr>
      <vt:lpstr>Junctions:</vt:lpstr>
      <vt:lpstr>Box Junctions</vt:lpstr>
      <vt:lpstr>What if you drive in the wrong direction when it is busy?</vt:lpstr>
      <vt:lpstr>Crossroads </vt:lpstr>
      <vt:lpstr>Roundabouts</vt:lpstr>
      <vt:lpstr>Overtaking</vt:lpstr>
      <vt:lpstr>Reversing</vt:lpstr>
      <vt:lpstr>Pedestrian crossings - Zebra crossings</vt:lpstr>
      <vt:lpstr>Pedestrian crossings – Pelican crossing</vt:lpstr>
      <vt:lpstr>Pedestrian crossings – toucan crossings</vt:lpstr>
      <vt:lpstr>Level crossings</vt:lpstr>
      <vt:lpstr>Level crossings – What if?</vt:lpstr>
      <vt:lpstr>Stopping and Parking</vt:lpstr>
      <vt:lpstr>Stopping and parking</vt:lpstr>
      <vt:lpstr>You should never park if you could cause danger or get in the way of other drivers. </vt:lpstr>
      <vt:lpstr>Stopping and parking</vt:lpstr>
      <vt:lpstr>Practice!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Ahsan Iqbal</dc:creator>
  <cp:lastModifiedBy>Ahsan Iqbal</cp:lastModifiedBy>
  <cp:revision>1</cp:revision>
  <dcterms:created xsi:type="dcterms:W3CDTF">2022-06-06T08:52:39Z</dcterms:created>
  <dcterms:modified xsi:type="dcterms:W3CDTF">2022-06-07T14:37:54Z</dcterms:modified>
</cp:coreProperties>
</file>