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DA9CDF-E437-4487-8EDA-F445267FA438}" v="75" dt="2022-06-29T14:10:16.3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san Iqbal" userId="c2e8e5619a5910ab" providerId="LiveId" clId="{98DA9CDF-E437-4487-8EDA-F445267FA438}"/>
    <pc:docChg chg="undo redo custSel addSld delSld modSld sldOrd modMainMaster">
      <pc:chgData name="Ahsan Iqbal" userId="c2e8e5619a5910ab" providerId="LiveId" clId="{98DA9CDF-E437-4487-8EDA-F445267FA438}" dt="2022-06-29T14:13:40.560" v="3838" actId="47"/>
      <pc:docMkLst>
        <pc:docMk/>
      </pc:docMkLst>
      <pc:sldChg chg="modSp mod">
        <pc:chgData name="Ahsan Iqbal" userId="c2e8e5619a5910ab" providerId="LiveId" clId="{98DA9CDF-E437-4487-8EDA-F445267FA438}" dt="2022-06-29T14:13:23.701" v="3837" actId="20577"/>
        <pc:sldMkLst>
          <pc:docMk/>
          <pc:sldMk cId="639641398" sldId="256"/>
        </pc:sldMkLst>
        <pc:spChg chg="mod">
          <ac:chgData name="Ahsan Iqbal" userId="c2e8e5619a5910ab" providerId="LiveId" clId="{98DA9CDF-E437-4487-8EDA-F445267FA438}" dt="2022-06-29T14:13:23.701" v="3837" actId="20577"/>
          <ac:spMkLst>
            <pc:docMk/>
            <pc:sldMk cId="639641398" sldId="256"/>
            <ac:spMk id="3" creationId="{70869F01-68EB-8B0C-03EE-194946EC0DAC}"/>
          </ac:spMkLst>
        </pc:spChg>
      </pc:sldChg>
      <pc:sldChg chg="del">
        <pc:chgData name="Ahsan Iqbal" userId="c2e8e5619a5910ab" providerId="LiveId" clId="{98DA9CDF-E437-4487-8EDA-F445267FA438}" dt="2022-06-13T19:02:54.624" v="2253" actId="47"/>
        <pc:sldMkLst>
          <pc:docMk/>
          <pc:sldMk cId="2481950558" sldId="259"/>
        </pc:sldMkLst>
      </pc:sldChg>
      <pc:sldChg chg="delSp modSp mod">
        <pc:chgData name="Ahsan Iqbal" userId="c2e8e5619a5910ab" providerId="LiveId" clId="{98DA9CDF-E437-4487-8EDA-F445267FA438}" dt="2022-06-14T14:48:02.610" v="3801" actId="478"/>
        <pc:sldMkLst>
          <pc:docMk/>
          <pc:sldMk cId="2127457128" sldId="260"/>
        </pc:sldMkLst>
        <pc:spChg chg="mod">
          <ac:chgData name="Ahsan Iqbal" userId="c2e8e5619a5910ab" providerId="LiveId" clId="{98DA9CDF-E437-4487-8EDA-F445267FA438}" dt="2022-06-14T14:44:47.652" v="3791" actId="20577"/>
          <ac:spMkLst>
            <pc:docMk/>
            <pc:sldMk cId="2127457128" sldId="260"/>
            <ac:spMk id="3" creationId="{A91C0D98-5561-CD7E-F996-A59A221E94B3}"/>
          </ac:spMkLst>
        </pc:spChg>
        <pc:picChg chg="del">
          <ac:chgData name="Ahsan Iqbal" userId="c2e8e5619a5910ab" providerId="LiveId" clId="{98DA9CDF-E437-4487-8EDA-F445267FA438}" dt="2022-06-14T14:48:02.610" v="3801" actId="478"/>
          <ac:picMkLst>
            <pc:docMk/>
            <pc:sldMk cId="2127457128" sldId="260"/>
            <ac:picMk id="1026" creationId="{66E164AD-417A-1130-2129-C339628DA6B1}"/>
          </ac:picMkLst>
        </pc:picChg>
      </pc:sldChg>
      <pc:sldChg chg="modSp mod">
        <pc:chgData name="Ahsan Iqbal" userId="c2e8e5619a5910ab" providerId="LiveId" clId="{98DA9CDF-E437-4487-8EDA-F445267FA438}" dt="2022-06-13T19:30:23.208" v="2917" actId="113"/>
        <pc:sldMkLst>
          <pc:docMk/>
          <pc:sldMk cId="3984154189" sldId="261"/>
        </pc:sldMkLst>
        <pc:spChg chg="mod">
          <ac:chgData name="Ahsan Iqbal" userId="c2e8e5619a5910ab" providerId="LiveId" clId="{98DA9CDF-E437-4487-8EDA-F445267FA438}" dt="2022-06-13T19:30:23.208" v="2917" actId="113"/>
          <ac:spMkLst>
            <pc:docMk/>
            <pc:sldMk cId="3984154189" sldId="261"/>
            <ac:spMk id="3" creationId="{679E7DB8-CC5C-B808-056C-2384B62B94EF}"/>
          </ac:spMkLst>
        </pc:spChg>
        <pc:picChg chg="mod">
          <ac:chgData name="Ahsan Iqbal" userId="c2e8e5619a5910ab" providerId="LiveId" clId="{98DA9CDF-E437-4487-8EDA-F445267FA438}" dt="2022-06-13T19:02:13.776" v="2252" actId="1076"/>
          <ac:picMkLst>
            <pc:docMk/>
            <pc:sldMk cId="3984154189" sldId="261"/>
            <ac:picMk id="2050" creationId="{71B83ED1-97F7-8DA6-7FBB-C50E126C1410}"/>
          </ac:picMkLst>
        </pc:picChg>
      </pc:sldChg>
      <pc:sldChg chg="addSp delSp modSp mod">
        <pc:chgData name="Ahsan Iqbal" userId="c2e8e5619a5910ab" providerId="LiveId" clId="{98DA9CDF-E437-4487-8EDA-F445267FA438}" dt="2022-06-14T14:48:08.970" v="3802" actId="478"/>
        <pc:sldMkLst>
          <pc:docMk/>
          <pc:sldMk cId="4095032254" sldId="262"/>
        </pc:sldMkLst>
        <pc:spChg chg="mod">
          <ac:chgData name="Ahsan Iqbal" userId="c2e8e5619a5910ab" providerId="LiveId" clId="{98DA9CDF-E437-4487-8EDA-F445267FA438}" dt="2022-06-13T19:31:07.460" v="2924" actId="1076"/>
          <ac:spMkLst>
            <pc:docMk/>
            <pc:sldMk cId="4095032254" sldId="262"/>
            <ac:spMk id="2" creationId="{BE0DEEE4-E9FD-9464-8784-3325A3E50DDA}"/>
          </ac:spMkLst>
        </pc:spChg>
        <pc:spChg chg="mod">
          <ac:chgData name="Ahsan Iqbal" userId="c2e8e5619a5910ab" providerId="LiveId" clId="{98DA9CDF-E437-4487-8EDA-F445267FA438}" dt="2022-06-13T19:31:45.435" v="3035" actId="20577"/>
          <ac:spMkLst>
            <pc:docMk/>
            <pc:sldMk cId="4095032254" sldId="262"/>
            <ac:spMk id="3" creationId="{AD73E396-B2C4-DFB4-1952-E849E73D085F}"/>
          </ac:spMkLst>
        </pc:spChg>
        <pc:picChg chg="del">
          <ac:chgData name="Ahsan Iqbal" userId="c2e8e5619a5910ab" providerId="LiveId" clId="{98DA9CDF-E437-4487-8EDA-F445267FA438}" dt="2022-06-14T14:48:08.970" v="3802" actId="478"/>
          <ac:picMkLst>
            <pc:docMk/>
            <pc:sldMk cId="4095032254" sldId="262"/>
            <ac:picMk id="3076" creationId="{3B59F715-A4FC-3EE9-8C41-53FC86A37FBA}"/>
          </ac:picMkLst>
        </pc:picChg>
        <pc:inkChg chg="add">
          <ac:chgData name="Ahsan Iqbal" userId="c2e8e5619a5910ab" providerId="LiveId" clId="{98DA9CDF-E437-4487-8EDA-F445267FA438}" dt="2022-06-13T19:31:52.662" v="3036" actId="9405"/>
          <ac:inkMkLst>
            <pc:docMk/>
            <pc:sldMk cId="4095032254" sldId="262"/>
            <ac:inkMk id="4" creationId="{4785381A-0FEF-94E7-69C7-B01EC43B7B25}"/>
          </ac:inkMkLst>
        </pc:inkChg>
      </pc:sldChg>
      <pc:sldChg chg="modSp mod">
        <pc:chgData name="Ahsan Iqbal" userId="c2e8e5619a5910ab" providerId="LiveId" clId="{98DA9CDF-E437-4487-8EDA-F445267FA438}" dt="2022-06-13T19:33:50.167" v="3051" actId="113"/>
        <pc:sldMkLst>
          <pc:docMk/>
          <pc:sldMk cId="1921746850" sldId="263"/>
        </pc:sldMkLst>
        <pc:spChg chg="mod">
          <ac:chgData name="Ahsan Iqbal" userId="c2e8e5619a5910ab" providerId="LiveId" clId="{98DA9CDF-E437-4487-8EDA-F445267FA438}" dt="2022-06-13T19:33:38.614" v="3049" actId="20577"/>
          <ac:spMkLst>
            <pc:docMk/>
            <pc:sldMk cId="1921746850" sldId="263"/>
            <ac:spMk id="2" creationId="{C1BFA1CC-FA4A-0B50-BC4C-4F1D1C5138EA}"/>
          </ac:spMkLst>
        </pc:spChg>
        <pc:spChg chg="mod">
          <ac:chgData name="Ahsan Iqbal" userId="c2e8e5619a5910ab" providerId="LiveId" clId="{98DA9CDF-E437-4487-8EDA-F445267FA438}" dt="2022-06-13T19:33:50.167" v="3051" actId="113"/>
          <ac:spMkLst>
            <pc:docMk/>
            <pc:sldMk cId="1921746850" sldId="263"/>
            <ac:spMk id="3" creationId="{742F9EB8-9CD2-45E1-80D7-16A0F80DF1C5}"/>
          </ac:spMkLst>
        </pc:spChg>
      </pc:sldChg>
      <pc:sldChg chg="addSp delSp modSp mod setBg">
        <pc:chgData name="Ahsan Iqbal" userId="c2e8e5619a5910ab" providerId="LiveId" clId="{98DA9CDF-E437-4487-8EDA-F445267FA438}" dt="2022-06-14T14:52:20.712" v="3810" actId="1076"/>
        <pc:sldMkLst>
          <pc:docMk/>
          <pc:sldMk cId="2318147337" sldId="264"/>
        </pc:sldMkLst>
        <pc:spChg chg="mod">
          <ac:chgData name="Ahsan Iqbal" userId="c2e8e5619a5910ab" providerId="LiveId" clId="{98DA9CDF-E437-4487-8EDA-F445267FA438}" dt="2022-06-14T14:52:18.494" v="3809" actId="26606"/>
          <ac:spMkLst>
            <pc:docMk/>
            <pc:sldMk cId="2318147337" sldId="264"/>
            <ac:spMk id="2" creationId="{FA544256-D649-DEC9-461B-DC19702725A3}"/>
          </ac:spMkLst>
        </pc:spChg>
        <pc:spChg chg="mod">
          <ac:chgData name="Ahsan Iqbal" userId="c2e8e5619a5910ab" providerId="LiveId" clId="{98DA9CDF-E437-4487-8EDA-F445267FA438}" dt="2022-06-14T14:52:18.494" v="3809" actId="26606"/>
          <ac:spMkLst>
            <pc:docMk/>
            <pc:sldMk cId="2318147337" sldId="264"/>
            <ac:spMk id="3" creationId="{AFE3482C-17CA-190E-84E1-E96D22EF56E0}"/>
          </ac:spMkLst>
        </pc:spChg>
        <pc:spChg chg="add del">
          <ac:chgData name="Ahsan Iqbal" userId="c2e8e5619a5910ab" providerId="LiveId" clId="{98DA9CDF-E437-4487-8EDA-F445267FA438}" dt="2022-06-14T14:52:18.494" v="3809" actId="26606"/>
          <ac:spMkLst>
            <pc:docMk/>
            <pc:sldMk cId="2318147337" sldId="264"/>
            <ac:spMk id="4105" creationId="{E8A8EAB8-D2FF-444D-B34B-7D32F106AD0E}"/>
          </ac:spMkLst>
        </pc:spChg>
        <pc:picChg chg="add mod">
          <ac:chgData name="Ahsan Iqbal" userId="c2e8e5619a5910ab" providerId="LiveId" clId="{98DA9CDF-E437-4487-8EDA-F445267FA438}" dt="2022-06-14T14:52:20.712" v="3810" actId="1076"/>
          <ac:picMkLst>
            <pc:docMk/>
            <pc:sldMk cId="2318147337" sldId="264"/>
            <ac:picMk id="1026" creationId="{173F2F5E-5AD9-3DB4-DC86-4C5A0F75FF71}"/>
          </ac:picMkLst>
        </pc:picChg>
        <pc:picChg chg="del">
          <ac:chgData name="Ahsan Iqbal" userId="c2e8e5619a5910ab" providerId="LiveId" clId="{98DA9CDF-E437-4487-8EDA-F445267FA438}" dt="2022-06-14T14:51:34.002" v="3803" actId="478"/>
          <ac:picMkLst>
            <pc:docMk/>
            <pc:sldMk cId="2318147337" sldId="264"/>
            <ac:picMk id="4098" creationId="{B232C609-7960-BDB4-0BD4-75C372F7481B}"/>
          </ac:picMkLst>
        </pc:picChg>
        <pc:picChg chg="mod">
          <ac:chgData name="Ahsan Iqbal" userId="c2e8e5619a5910ab" providerId="LiveId" clId="{98DA9CDF-E437-4487-8EDA-F445267FA438}" dt="2022-06-14T14:52:18.494" v="3809" actId="26606"/>
          <ac:picMkLst>
            <pc:docMk/>
            <pc:sldMk cId="2318147337" sldId="264"/>
            <ac:picMk id="4100" creationId="{CD70C046-9616-FE52-1D11-6F283C6722D0}"/>
          </ac:picMkLst>
        </pc:picChg>
        <pc:inkChg chg="add del">
          <ac:chgData name="Ahsan Iqbal" userId="c2e8e5619a5910ab" providerId="LiveId" clId="{98DA9CDF-E437-4487-8EDA-F445267FA438}" dt="2022-06-14T14:51:36.783" v="3805" actId="478"/>
          <ac:inkMkLst>
            <pc:docMk/>
            <pc:sldMk cId="2318147337" sldId="264"/>
            <ac:inkMk id="4" creationId="{245E3708-D3C9-8F2B-F30D-305B8F5F259D}"/>
          </ac:inkMkLst>
        </pc:inkChg>
        <pc:inkChg chg="add del">
          <ac:chgData name="Ahsan Iqbal" userId="c2e8e5619a5910ab" providerId="LiveId" clId="{98DA9CDF-E437-4487-8EDA-F445267FA438}" dt="2022-06-14T14:51:35.667" v="3804" actId="478"/>
          <ac:inkMkLst>
            <pc:docMk/>
            <pc:sldMk cId="2318147337" sldId="264"/>
            <ac:inkMk id="5" creationId="{ACA8211E-3EA9-DAE7-4F34-4C9E6A1A7396}"/>
          </ac:inkMkLst>
        </pc:inkChg>
        <pc:cxnChg chg="add del">
          <ac:chgData name="Ahsan Iqbal" userId="c2e8e5619a5910ab" providerId="LiveId" clId="{98DA9CDF-E437-4487-8EDA-F445267FA438}" dt="2022-06-14T14:52:18.494" v="3809" actId="26606"/>
          <ac:cxnSpMkLst>
            <pc:docMk/>
            <pc:sldMk cId="2318147337" sldId="264"/>
            <ac:cxnSpMk id="4107" creationId="{EEA38897-7BA3-4408-8083-3235339C4A60}"/>
          </ac:cxnSpMkLst>
        </pc:cxnChg>
        <pc:cxnChg chg="add del">
          <ac:chgData name="Ahsan Iqbal" userId="c2e8e5619a5910ab" providerId="LiveId" clId="{98DA9CDF-E437-4487-8EDA-F445267FA438}" dt="2022-06-14T14:52:18.494" v="3809" actId="26606"/>
          <ac:cxnSpMkLst>
            <pc:docMk/>
            <pc:sldMk cId="2318147337" sldId="264"/>
            <ac:cxnSpMk id="4109" creationId="{CA240C79-242E-4918-9F28-B101847D1CC6}"/>
          </ac:cxnSpMkLst>
        </pc:cxnChg>
        <pc:cxnChg chg="add del">
          <ac:chgData name="Ahsan Iqbal" userId="c2e8e5619a5910ab" providerId="LiveId" clId="{98DA9CDF-E437-4487-8EDA-F445267FA438}" dt="2022-06-14T14:52:18.494" v="3809" actId="26606"/>
          <ac:cxnSpMkLst>
            <pc:docMk/>
            <pc:sldMk cId="2318147337" sldId="264"/>
            <ac:cxnSpMk id="4111" creationId="{F11AD06B-AB20-4097-8606-5DA00DBACE88}"/>
          </ac:cxnSpMkLst>
        </pc:cxnChg>
      </pc:sldChg>
      <pc:sldChg chg="modSp mod">
        <pc:chgData name="Ahsan Iqbal" userId="c2e8e5619a5910ab" providerId="LiveId" clId="{98DA9CDF-E437-4487-8EDA-F445267FA438}" dt="2022-06-13T19:35:16.110" v="3120" actId="20577"/>
        <pc:sldMkLst>
          <pc:docMk/>
          <pc:sldMk cId="1229121357" sldId="266"/>
        </pc:sldMkLst>
        <pc:spChg chg="mod">
          <ac:chgData name="Ahsan Iqbal" userId="c2e8e5619a5910ab" providerId="LiveId" clId="{98DA9CDF-E437-4487-8EDA-F445267FA438}" dt="2022-06-13T19:35:16.110" v="3120" actId="20577"/>
          <ac:spMkLst>
            <pc:docMk/>
            <pc:sldMk cId="1229121357" sldId="266"/>
            <ac:spMk id="3" creationId="{F212651F-9D0D-AA16-1ED5-F6414BE9FB97}"/>
          </ac:spMkLst>
        </pc:spChg>
      </pc:sldChg>
      <pc:sldChg chg="modSp mod">
        <pc:chgData name="Ahsan Iqbal" userId="c2e8e5619a5910ab" providerId="LiveId" clId="{98DA9CDF-E437-4487-8EDA-F445267FA438}" dt="2022-06-13T19:35:59.032" v="3148" actId="20577"/>
        <pc:sldMkLst>
          <pc:docMk/>
          <pc:sldMk cId="164803120" sldId="267"/>
        </pc:sldMkLst>
        <pc:spChg chg="mod">
          <ac:chgData name="Ahsan Iqbal" userId="c2e8e5619a5910ab" providerId="LiveId" clId="{98DA9CDF-E437-4487-8EDA-F445267FA438}" dt="2022-06-13T19:35:59.032" v="3148" actId="20577"/>
          <ac:spMkLst>
            <pc:docMk/>
            <pc:sldMk cId="164803120" sldId="267"/>
            <ac:spMk id="3" creationId="{EBBC9A13-4642-11FC-38AA-A086C26301D4}"/>
          </ac:spMkLst>
        </pc:spChg>
      </pc:sldChg>
      <pc:sldChg chg="addSp modSp mod setBg">
        <pc:chgData name="Ahsan Iqbal" userId="c2e8e5619a5910ab" providerId="LiveId" clId="{98DA9CDF-E437-4487-8EDA-F445267FA438}" dt="2022-06-13T19:58:29.802" v="3701"/>
        <pc:sldMkLst>
          <pc:docMk/>
          <pc:sldMk cId="2732150412" sldId="268"/>
        </pc:sldMkLst>
        <pc:spChg chg="mod">
          <ac:chgData name="Ahsan Iqbal" userId="c2e8e5619a5910ab" providerId="LiveId" clId="{98DA9CDF-E437-4487-8EDA-F445267FA438}" dt="2022-06-13T19:36:17.643" v="3152" actId="113"/>
          <ac:spMkLst>
            <pc:docMk/>
            <pc:sldMk cId="2732150412" sldId="268"/>
            <ac:spMk id="3" creationId="{6501A144-25AA-CB5E-93D8-E3D18B607644}"/>
          </ac:spMkLst>
        </pc:spChg>
        <pc:picChg chg="add mod">
          <ac:chgData name="Ahsan Iqbal" userId="c2e8e5619a5910ab" providerId="LiveId" clId="{98DA9CDF-E437-4487-8EDA-F445267FA438}" dt="2022-06-13T19:27:59.226" v="2903" actId="1076"/>
          <ac:picMkLst>
            <pc:docMk/>
            <pc:sldMk cId="2732150412" sldId="268"/>
            <ac:picMk id="5122" creationId="{23C7888F-2757-BA6A-AA67-65A57B485A9F}"/>
          </ac:picMkLst>
        </pc:picChg>
        <pc:picChg chg="add mod">
          <ac:chgData name="Ahsan Iqbal" userId="c2e8e5619a5910ab" providerId="LiveId" clId="{98DA9CDF-E437-4487-8EDA-F445267FA438}" dt="2022-06-13T19:28:42.299" v="2907" actId="1076"/>
          <ac:picMkLst>
            <pc:docMk/>
            <pc:sldMk cId="2732150412" sldId="268"/>
            <ac:picMk id="5124" creationId="{0BA17303-E417-C558-80C6-7AFFC18EF00F}"/>
          </ac:picMkLst>
        </pc:picChg>
        <pc:picChg chg="add mod">
          <ac:chgData name="Ahsan Iqbal" userId="c2e8e5619a5910ab" providerId="LiveId" clId="{98DA9CDF-E437-4487-8EDA-F445267FA438}" dt="2022-06-13T19:29:17.990" v="2910" actId="1076"/>
          <ac:picMkLst>
            <pc:docMk/>
            <pc:sldMk cId="2732150412" sldId="268"/>
            <ac:picMk id="5126" creationId="{354E13CF-D06A-DA92-2EEB-CAFBDE6B49C7}"/>
          </ac:picMkLst>
        </pc:picChg>
      </pc:sldChg>
      <pc:sldChg chg="addSp delSp modSp del mod">
        <pc:chgData name="Ahsan Iqbal" userId="c2e8e5619a5910ab" providerId="LiveId" clId="{98DA9CDF-E437-4487-8EDA-F445267FA438}" dt="2022-06-29T14:13:40.560" v="3838" actId="47"/>
        <pc:sldMkLst>
          <pc:docMk/>
          <pc:sldMk cId="1479580829" sldId="269"/>
        </pc:sldMkLst>
        <pc:spChg chg="mod">
          <ac:chgData name="Ahsan Iqbal" userId="c2e8e5619a5910ab" providerId="LiveId" clId="{98DA9CDF-E437-4487-8EDA-F445267FA438}" dt="2022-06-13T19:39:01.256" v="3330" actId="20577"/>
          <ac:spMkLst>
            <pc:docMk/>
            <pc:sldMk cId="1479580829" sldId="269"/>
            <ac:spMk id="3" creationId="{3CB2DCAB-9B5E-687D-8701-DE2D2F285F98}"/>
          </ac:spMkLst>
        </pc:spChg>
        <pc:spChg chg="add mod">
          <ac:chgData name="Ahsan Iqbal" userId="c2e8e5619a5910ab" providerId="LiveId" clId="{98DA9CDF-E437-4487-8EDA-F445267FA438}" dt="2022-06-13T19:38:15.975" v="3243" actId="20577"/>
          <ac:spMkLst>
            <pc:docMk/>
            <pc:sldMk cId="1479580829" sldId="269"/>
            <ac:spMk id="47" creationId="{F5E96CF0-CFB9-7FD0-808B-F514089A5CAA}"/>
          </ac:spMkLst>
        </pc:spChg>
        <pc:grpChg chg="add del mod">
          <ac:chgData name="Ahsan Iqbal" userId="c2e8e5619a5910ab" providerId="LiveId" clId="{98DA9CDF-E437-4487-8EDA-F445267FA438}" dt="2022-06-13T19:37:08.539" v="3161"/>
          <ac:grpSpMkLst>
            <pc:docMk/>
            <pc:sldMk cId="1479580829" sldId="269"/>
            <ac:grpSpMk id="6" creationId="{CA6E65C8-FCED-19E8-3C88-AB9D881BD10D}"/>
          </ac:grpSpMkLst>
        </pc:grpChg>
        <pc:grpChg chg="mod">
          <ac:chgData name="Ahsan Iqbal" userId="c2e8e5619a5910ab" providerId="LiveId" clId="{98DA9CDF-E437-4487-8EDA-F445267FA438}" dt="2022-06-13T19:37:06.409" v="3159"/>
          <ac:grpSpMkLst>
            <pc:docMk/>
            <pc:sldMk cId="1479580829" sldId="269"/>
            <ac:grpSpMk id="8" creationId="{52EB83ED-7E85-A726-5B1B-F9EDDF1A864C}"/>
          </ac:grpSpMkLst>
        </pc:grpChg>
        <pc:grpChg chg="del mod">
          <ac:chgData name="Ahsan Iqbal" userId="c2e8e5619a5910ab" providerId="LiveId" clId="{98DA9CDF-E437-4487-8EDA-F445267FA438}" dt="2022-06-13T19:37:26.171" v="3175"/>
          <ac:grpSpMkLst>
            <pc:docMk/>
            <pc:sldMk cId="1479580829" sldId="269"/>
            <ac:grpSpMk id="11" creationId="{0016F35F-96CB-3B23-94BD-A95FD9ECC843}"/>
          </ac:grpSpMkLst>
        </pc:grpChg>
        <pc:grpChg chg="del mod">
          <ac:chgData name="Ahsan Iqbal" userId="c2e8e5619a5910ab" providerId="LiveId" clId="{98DA9CDF-E437-4487-8EDA-F445267FA438}" dt="2022-06-13T19:37:35.671" v="3188"/>
          <ac:grpSpMkLst>
            <pc:docMk/>
            <pc:sldMk cId="1479580829" sldId="269"/>
            <ac:grpSpMk id="22" creationId="{263953AB-AED2-1FA1-26A7-8B4883C2F97C}"/>
          </ac:grpSpMkLst>
        </pc:grpChg>
        <pc:grpChg chg="del mod">
          <ac:chgData name="Ahsan Iqbal" userId="c2e8e5619a5910ab" providerId="LiveId" clId="{98DA9CDF-E437-4487-8EDA-F445267FA438}" dt="2022-06-13T19:37:38.476" v="3191"/>
          <ac:grpSpMkLst>
            <pc:docMk/>
            <pc:sldMk cId="1479580829" sldId="269"/>
            <ac:grpSpMk id="35" creationId="{FAF8EEE3-9A55-583D-45BB-D704060352F9}"/>
          </ac:grpSpMkLst>
        </pc:grpChg>
        <pc:grpChg chg="del mod">
          <ac:chgData name="Ahsan Iqbal" userId="c2e8e5619a5910ab" providerId="LiveId" clId="{98DA9CDF-E437-4487-8EDA-F445267FA438}" dt="2022-06-13T19:37:43.552" v="3199"/>
          <ac:grpSpMkLst>
            <pc:docMk/>
            <pc:sldMk cId="1479580829" sldId="269"/>
            <ac:grpSpMk id="38" creationId="{25905FA0-3E51-8D5E-E032-584938D71930}"/>
          </ac:grpSpMkLst>
        </pc:grpChg>
        <pc:grpChg chg="del mod">
          <ac:chgData name="Ahsan Iqbal" userId="c2e8e5619a5910ab" providerId="LiveId" clId="{98DA9CDF-E437-4487-8EDA-F445267FA438}" dt="2022-06-13T19:37:49.321" v="3200" actId="478"/>
          <ac:grpSpMkLst>
            <pc:docMk/>
            <pc:sldMk cId="1479580829" sldId="269"/>
            <ac:grpSpMk id="46" creationId="{40D43528-958A-1F59-2C16-3FE3CAFC4DEE}"/>
          </ac:grpSpMkLst>
        </pc:grpChg>
        <pc:inkChg chg="add del mod">
          <ac:chgData name="Ahsan Iqbal" userId="c2e8e5619a5910ab" providerId="LiveId" clId="{98DA9CDF-E437-4487-8EDA-F445267FA438}" dt="2022-06-13T19:37:51.018" v="3201" actId="478"/>
          <ac:inkMkLst>
            <pc:docMk/>
            <pc:sldMk cId="1479580829" sldId="269"/>
            <ac:inkMk id="4" creationId="{7CEF0AD2-BD70-B61A-ADA0-6F78C0099FC9}"/>
          </ac:inkMkLst>
        </pc:inkChg>
        <pc:inkChg chg="add del mod">
          <ac:chgData name="Ahsan Iqbal" userId="c2e8e5619a5910ab" providerId="LiveId" clId="{98DA9CDF-E437-4487-8EDA-F445267FA438}" dt="2022-06-13T19:37:08.539" v="3161"/>
          <ac:inkMkLst>
            <pc:docMk/>
            <pc:sldMk cId="1479580829" sldId="269"/>
            <ac:inkMk id="5" creationId="{05AC5107-E398-3D59-22A5-7FA2089E5E8C}"/>
          </ac:inkMkLst>
        </pc:inkChg>
        <pc:inkChg chg="add del mod">
          <ac:chgData name="Ahsan Iqbal" userId="c2e8e5619a5910ab" providerId="LiveId" clId="{98DA9CDF-E437-4487-8EDA-F445267FA438}" dt="2022-06-13T19:37:06.409" v="3159"/>
          <ac:inkMkLst>
            <pc:docMk/>
            <pc:sldMk cId="1479580829" sldId="269"/>
            <ac:inkMk id="7" creationId="{D9A8BB9D-2692-B615-A053-0AD340BD9A27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9" creationId="{5381FF5A-DC93-13F0-5D16-F7DD160D6626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10" creationId="{859FD4C8-F9B3-FF50-5470-6C5C73839FC6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12" creationId="{0BA58ECE-BFD0-BE51-7469-17E87E4DA3C8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13" creationId="{E4DD24B9-5C7E-371F-8A9A-6E9429F35572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14" creationId="{3A03D099-D007-E144-DDD5-5D33C73F6BD5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15" creationId="{EB83FE9F-2B97-E514-D1EF-526F37849376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16" creationId="{DF47667D-E76D-CFB5-A9FF-7D2EA80C7F17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17" creationId="{D71C3CC6-476F-603F-BA3C-217F75E7845C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18" creationId="{CCFFCD60-2A4A-940F-CE2B-E1AE56DA3F42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19" creationId="{D71653E8-C429-D3A2-7E53-2C2A07C3A469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20" creationId="{0A26BC17-529E-EFFA-8816-30DAAACB8624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21" creationId="{A75D552A-B99A-753C-F5CF-859041486206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23" creationId="{39EAB3A7-F4A8-D34C-CC88-8F8598A151D0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24" creationId="{78452F44-A179-F038-B76F-21CA409F395F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25" creationId="{883F90E9-1416-FCAC-C9B1-E665A03788B6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26" creationId="{72FD15FA-034D-589B-533C-862A74E5596A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27" creationId="{F15FAB6B-B331-4EA1-0826-E2D52731F307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28" creationId="{DFA2AD24-3A14-FBB8-1F16-3B715C12CD78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29" creationId="{B015E4FE-E404-7238-A0D8-0DCF2435776F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30" creationId="{B27411FB-1619-C14C-5345-2B6B41223483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31" creationId="{E3BE2C66-D94E-1904-60A5-8903721A59CD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32" creationId="{A26857BA-19BD-3BFB-ED1E-6029297DAE88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33" creationId="{A4DB857F-6734-9CF1-CE7D-933AAE286051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34" creationId="{D683743A-7982-402A-48F6-1F0E44DDF282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36" creationId="{44769017-8AEF-8DC4-428E-DE1A2B7882A1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37" creationId="{03A3467F-A259-073C-5886-86466936A8DE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39" creationId="{47DD0D48-5235-7988-18F5-74A76B3E9C26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40" creationId="{3C4C965C-1BA4-13C3-BB14-2313750D9A68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41" creationId="{54536E81-EFC2-8FE4-4CCC-96BA6F5CD02F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42" creationId="{D24885E2-5A04-7ED1-061A-D240E1D8A7C7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43" creationId="{B7888CE1-ED96-1079-B268-6324E3A32FD9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44" creationId="{82F0D56F-C37B-D84A-92A2-7C67E81081D2}"/>
          </ac:inkMkLst>
        </pc:inkChg>
        <pc:inkChg chg="add mod">
          <ac:chgData name="Ahsan Iqbal" userId="c2e8e5619a5910ab" providerId="LiveId" clId="{98DA9CDF-E437-4487-8EDA-F445267FA438}" dt="2022-06-13T19:37:43.552" v="3199"/>
          <ac:inkMkLst>
            <pc:docMk/>
            <pc:sldMk cId="1479580829" sldId="269"/>
            <ac:inkMk id="45" creationId="{891563C7-1251-BACF-E4A0-11B1F98C3F12}"/>
          </ac:inkMkLst>
        </pc:inkChg>
      </pc:sldChg>
      <pc:sldChg chg="del">
        <pc:chgData name="Ahsan Iqbal" userId="c2e8e5619a5910ab" providerId="LiveId" clId="{98DA9CDF-E437-4487-8EDA-F445267FA438}" dt="2022-06-29T14:13:40.560" v="3838" actId="47"/>
        <pc:sldMkLst>
          <pc:docMk/>
          <pc:sldMk cId="3480059025" sldId="270"/>
        </pc:sldMkLst>
      </pc:sldChg>
      <pc:sldChg chg="modSp del mod">
        <pc:chgData name="Ahsan Iqbal" userId="c2e8e5619a5910ab" providerId="LiveId" clId="{98DA9CDF-E437-4487-8EDA-F445267FA438}" dt="2022-06-29T14:13:40.560" v="3838" actId="47"/>
        <pc:sldMkLst>
          <pc:docMk/>
          <pc:sldMk cId="1225400207" sldId="271"/>
        </pc:sldMkLst>
        <pc:spChg chg="mod">
          <ac:chgData name="Ahsan Iqbal" userId="c2e8e5619a5910ab" providerId="LiveId" clId="{98DA9CDF-E437-4487-8EDA-F445267FA438}" dt="2022-06-13T20:04:11.082" v="3755" actId="20577"/>
          <ac:spMkLst>
            <pc:docMk/>
            <pc:sldMk cId="1225400207" sldId="271"/>
            <ac:spMk id="3" creationId="{4670EAB8-7BD1-630E-D4E8-9ED70D88BCC2}"/>
          </ac:spMkLst>
        </pc:spChg>
      </pc:sldChg>
      <pc:sldChg chg="addSp delSp modSp del mod">
        <pc:chgData name="Ahsan Iqbal" userId="c2e8e5619a5910ab" providerId="LiveId" clId="{98DA9CDF-E437-4487-8EDA-F445267FA438}" dt="2022-06-29T14:13:40.560" v="3838" actId="47"/>
        <pc:sldMkLst>
          <pc:docMk/>
          <pc:sldMk cId="3300851333" sldId="272"/>
        </pc:sldMkLst>
        <pc:spChg chg="mod">
          <ac:chgData name="Ahsan Iqbal" userId="c2e8e5619a5910ab" providerId="LiveId" clId="{98DA9CDF-E437-4487-8EDA-F445267FA438}" dt="2022-06-13T19:55:33.872" v="3672" actId="20577"/>
          <ac:spMkLst>
            <pc:docMk/>
            <pc:sldMk cId="3300851333" sldId="272"/>
            <ac:spMk id="3" creationId="{5157A985-4F83-9DD9-0A1F-CA401DF76873}"/>
          </ac:spMkLst>
        </pc:spChg>
        <pc:grpChg chg="mod">
          <ac:chgData name="Ahsan Iqbal" userId="c2e8e5619a5910ab" providerId="LiveId" clId="{98DA9CDF-E437-4487-8EDA-F445267FA438}" dt="2022-06-13T19:53:39.259" v="3531"/>
          <ac:grpSpMkLst>
            <pc:docMk/>
            <pc:sldMk cId="3300851333" sldId="272"/>
            <ac:grpSpMk id="8" creationId="{0E39AD1A-CF4A-EF27-1626-EE60BAEEB7CF}"/>
          </ac:grpSpMkLst>
        </pc:grpChg>
        <pc:grpChg chg="del mod">
          <ac:chgData name="Ahsan Iqbal" userId="c2e8e5619a5910ab" providerId="LiveId" clId="{98DA9CDF-E437-4487-8EDA-F445267FA438}" dt="2022-06-13T19:56:05.006" v="3690"/>
          <ac:grpSpMkLst>
            <pc:docMk/>
            <pc:sldMk cId="3300851333" sldId="272"/>
            <ac:grpSpMk id="14" creationId="{2800733D-EB0A-E8E3-EF08-48A9A69BAC3A}"/>
          </ac:grpSpMkLst>
        </pc:grpChg>
        <pc:grpChg chg="del mod">
          <ac:chgData name="Ahsan Iqbal" userId="c2e8e5619a5910ab" providerId="LiveId" clId="{98DA9CDF-E437-4487-8EDA-F445267FA438}" dt="2022-06-13T19:56:07.497" v="3693"/>
          <ac:grpSpMkLst>
            <pc:docMk/>
            <pc:sldMk cId="3300851333" sldId="272"/>
            <ac:grpSpMk id="28" creationId="{58E0F5B2-F852-93CA-D962-4456898C7CF0}"/>
          </ac:grpSpMkLst>
        </pc:grpChg>
        <pc:grpChg chg="del mod">
          <ac:chgData name="Ahsan Iqbal" userId="c2e8e5619a5910ab" providerId="LiveId" clId="{98DA9CDF-E437-4487-8EDA-F445267FA438}" dt="2022-06-13T19:56:35.797" v="3699"/>
          <ac:grpSpMkLst>
            <pc:docMk/>
            <pc:sldMk cId="3300851333" sldId="272"/>
            <ac:grpSpMk id="29" creationId="{44E1856E-5F80-4A52-6DCE-78FFEFF1EEE8}"/>
          </ac:grpSpMkLst>
        </pc:grpChg>
        <pc:grpChg chg="mod">
          <ac:chgData name="Ahsan Iqbal" userId="c2e8e5619a5910ab" providerId="LiveId" clId="{98DA9CDF-E437-4487-8EDA-F445267FA438}" dt="2022-06-13T19:56:07.497" v="3693"/>
          <ac:grpSpMkLst>
            <pc:docMk/>
            <pc:sldMk cId="3300851333" sldId="272"/>
            <ac:grpSpMk id="32" creationId="{092A7A32-5231-A6B2-89B7-C9258AB9F216}"/>
          </ac:grpSpMkLst>
        </pc:grpChg>
        <pc:grpChg chg="mod">
          <ac:chgData name="Ahsan Iqbal" userId="c2e8e5619a5910ab" providerId="LiveId" clId="{98DA9CDF-E437-4487-8EDA-F445267FA438}" dt="2022-06-13T19:56:35.797" v="3699"/>
          <ac:grpSpMkLst>
            <pc:docMk/>
            <pc:sldMk cId="3300851333" sldId="272"/>
            <ac:grpSpMk id="38" creationId="{778F8F64-8A6C-B3A4-D153-284EAD158352}"/>
          </ac:grpSpMkLst>
        </pc:grpChg>
        <pc:picChg chg="add mod modCrop">
          <ac:chgData name="Ahsan Iqbal" userId="c2e8e5619a5910ab" providerId="LiveId" clId="{98DA9CDF-E437-4487-8EDA-F445267FA438}" dt="2022-06-13T19:51:59.464" v="3431" actId="1076"/>
          <ac:picMkLst>
            <pc:docMk/>
            <pc:sldMk cId="3300851333" sldId="272"/>
            <ac:picMk id="5" creationId="{2263F79A-56B8-7923-29B3-681533E2FDBE}"/>
          </ac:picMkLst>
        </pc:picChg>
        <pc:picChg chg="del">
          <ac:chgData name="Ahsan Iqbal" userId="c2e8e5619a5910ab" providerId="LiveId" clId="{98DA9CDF-E437-4487-8EDA-F445267FA438}" dt="2022-06-13T19:51:51.142" v="3428" actId="478"/>
          <ac:picMkLst>
            <pc:docMk/>
            <pc:sldMk cId="3300851333" sldId="272"/>
            <ac:picMk id="12294" creationId="{A395D21A-97E0-AF2C-748B-A3B691F493D7}"/>
          </ac:picMkLst>
        </pc:picChg>
        <pc:inkChg chg="add del mod">
          <ac:chgData name="Ahsan Iqbal" userId="c2e8e5619a5910ab" providerId="LiveId" clId="{98DA9CDF-E437-4487-8EDA-F445267FA438}" dt="2022-06-13T19:53:39.671" v="3532" actId="9405"/>
          <ac:inkMkLst>
            <pc:docMk/>
            <pc:sldMk cId="3300851333" sldId="272"/>
            <ac:inkMk id="6" creationId="{12AB8D6A-8F47-3C38-562C-97F522169755}"/>
          </ac:inkMkLst>
        </pc:inkChg>
        <pc:inkChg chg="add del mod">
          <ac:chgData name="Ahsan Iqbal" userId="c2e8e5619a5910ab" providerId="LiveId" clId="{98DA9CDF-E437-4487-8EDA-F445267FA438}" dt="2022-06-13T19:53:39.259" v="3531"/>
          <ac:inkMkLst>
            <pc:docMk/>
            <pc:sldMk cId="3300851333" sldId="272"/>
            <ac:inkMk id="7" creationId="{B159F093-1846-B314-A47C-3FF820231D2F}"/>
          </ac:inkMkLst>
        </pc:inkChg>
        <pc:inkChg chg="add del">
          <ac:chgData name="Ahsan Iqbal" userId="c2e8e5619a5910ab" providerId="LiveId" clId="{98DA9CDF-E437-4487-8EDA-F445267FA438}" dt="2022-06-13T19:54:03.711" v="3538" actId="9405"/>
          <ac:inkMkLst>
            <pc:docMk/>
            <pc:sldMk cId="3300851333" sldId="272"/>
            <ac:inkMk id="9" creationId="{B6BB3F86-EE64-11DB-149E-0ECD4010BB1A}"/>
          </ac:inkMkLst>
        </pc:inkChg>
        <pc:inkChg chg="add del">
          <ac:chgData name="Ahsan Iqbal" userId="c2e8e5619a5910ab" providerId="LiveId" clId="{98DA9CDF-E437-4487-8EDA-F445267FA438}" dt="2022-06-13T19:54:03.170" v="3537" actId="9405"/>
          <ac:inkMkLst>
            <pc:docMk/>
            <pc:sldMk cId="3300851333" sldId="272"/>
            <ac:inkMk id="10" creationId="{D978D2C7-A5E9-782D-CA19-964F4266AA10}"/>
          </ac:inkMkLst>
        </pc:inkChg>
        <pc:inkChg chg="add mod">
          <ac:chgData name="Ahsan Iqbal" userId="c2e8e5619a5910ab" providerId="LiveId" clId="{98DA9CDF-E437-4487-8EDA-F445267FA438}" dt="2022-06-13T19:56:35.797" v="3699"/>
          <ac:inkMkLst>
            <pc:docMk/>
            <pc:sldMk cId="3300851333" sldId="272"/>
            <ac:inkMk id="11" creationId="{746B747F-F3AF-132D-42AD-0E20FE96497C}"/>
          </ac:inkMkLst>
        </pc:inkChg>
        <pc:inkChg chg="add mod">
          <ac:chgData name="Ahsan Iqbal" userId="c2e8e5619a5910ab" providerId="LiveId" clId="{98DA9CDF-E437-4487-8EDA-F445267FA438}" dt="2022-06-13T19:56:35.797" v="3699"/>
          <ac:inkMkLst>
            <pc:docMk/>
            <pc:sldMk cId="3300851333" sldId="272"/>
            <ac:inkMk id="12" creationId="{8AD26307-86BB-FEB9-AF1E-0EC6A2336768}"/>
          </ac:inkMkLst>
        </pc:inkChg>
        <pc:inkChg chg="add mod">
          <ac:chgData name="Ahsan Iqbal" userId="c2e8e5619a5910ab" providerId="LiveId" clId="{98DA9CDF-E437-4487-8EDA-F445267FA438}" dt="2022-06-13T19:56:35.797" v="3699"/>
          <ac:inkMkLst>
            <pc:docMk/>
            <pc:sldMk cId="3300851333" sldId="272"/>
            <ac:inkMk id="13" creationId="{2BDA60D5-75B7-90C4-0E0D-009AB9B2A2B3}"/>
          </ac:inkMkLst>
        </pc:inkChg>
        <pc:inkChg chg="add mod">
          <ac:chgData name="Ahsan Iqbal" userId="c2e8e5619a5910ab" providerId="LiveId" clId="{98DA9CDF-E437-4487-8EDA-F445267FA438}" dt="2022-06-13T19:56:35.797" v="3699"/>
          <ac:inkMkLst>
            <pc:docMk/>
            <pc:sldMk cId="3300851333" sldId="272"/>
            <ac:inkMk id="15" creationId="{A79149E6-8275-30E5-8CC3-759729597D99}"/>
          </ac:inkMkLst>
        </pc:inkChg>
        <pc:inkChg chg="add mod">
          <ac:chgData name="Ahsan Iqbal" userId="c2e8e5619a5910ab" providerId="LiveId" clId="{98DA9CDF-E437-4487-8EDA-F445267FA438}" dt="2022-06-13T19:56:35.797" v="3699"/>
          <ac:inkMkLst>
            <pc:docMk/>
            <pc:sldMk cId="3300851333" sldId="272"/>
            <ac:inkMk id="16" creationId="{4A81E2F6-B6D4-0CBC-C107-4F890E8F066F}"/>
          </ac:inkMkLst>
        </pc:inkChg>
        <pc:inkChg chg="add mod">
          <ac:chgData name="Ahsan Iqbal" userId="c2e8e5619a5910ab" providerId="LiveId" clId="{98DA9CDF-E437-4487-8EDA-F445267FA438}" dt="2022-06-13T19:56:35.797" v="3699"/>
          <ac:inkMkLst>
            <pc:docMk/>
            <pc:sldMk cId="3300851333" sldId="272"/>
            <ac:inkMk id="17" creationId="{D3EE7686-5724-CB6D-3D8F-7CB57E888633}"/>
          </ac:inkMkLst>
        </pc:inkChg>
        <pc:inkChg chg="add mod">
          <ac:chgData name="Ahsan Iqbal" userId="c2e8e5619a5910ab" providerId="LiveId" clId="{98DA9CDF-E437-4487-8EDA-F445267FA438}" dt="2022-06-13T19:56:35.797" v="3699"/>
          <ac:inkMkLst>
            <pc:docMk/>
            <pc:sldMk cId="3300851333" sldId="272"/>
            <ac:inkMk id="18" creationId="{4469C343-5EBE-9A95-3CD5-55EF05765B9B}"/>
          </ac:inkMkLst>
        </pc:inkChg>
        <pc:inkChg chg="add mod">
          <ac:chgData name="Ahsan Iqbal" userId="c2e8e5619a5910ab" providerId="LiveId" clId="{98DA9CDF-E437-4487-8EDA-F445267FA438}" dt="2022-06-13T19:56:07.497" v="3693"/>
          <ac:inkMkLst>
            <pc:docMk/>
            <pc:sldMk cId="3300851333" sldId="272"/>
            <ac:inkMk id="19" creationId="{27731112-460C-AFB5-BD5F-B713FA755A15}"/>
          </ac:inkMkLst>
        </pc:inkChg>
        <pc:inkChg chg="add mod">
          <ac:chgData name="Ahsan Iqbal" userId="c2e8e5619a5910ab" providerId="LiveId" clId="{98DA9CDF-E437-4487-8EDA-F445267FA438}" dt="2022-06-13T19:56:07.497" v="3693"/>
          <ac:inkMkLst>
            <pc:docMk/>
            <pc:sldMk cId="3300851333" sldId="272"/>
            <ac:inkMk id="20" creationId="{7D8B7A2D-4D83-7C6D-5B77-01AAE421AC23}"/>
          </ac:inkMkLst>
        </pc:inkChg>
        <pc:inkChg chg="add mod">
          <ac:chgData name="Ahsan Iqbal" userId="c2e8e5619a5910ab" providerId="LiveId" clId="{98DA9CDF-E437-4487-8EDA-F445267FA438}" dt="2022-06-13T19:56:07.497" v="3693"/>
          <ac:inkMkLst>
            <pc:docMk/>
            <pc:sldMk cId="3300851333" sldId="272"/>
            <ac:inkMk id="21" creationId="{F578D01C-46EA-B488-B1EE-D429178E8EF7}"/>
          </ac:inkMkLst>
        </pc:inkChg>
        <pc:inkChg chg="add mod">
          <ac:chgData name="Ahsan Iqbal" userId="c2e8e5619a5910ab" providerId="LiveId" clId="{98DA9CDF-E437-4487-8EDA-F445267FA438}" dt="2022-06-13T19:56:07.497" v="3693"/>
          <ac:inkMkLst>
            <pc:docMk/>
            <pc:sldMk cId="3300851333" sldId="272"/>
            <ac:inkMk id="22" creationId="{41AA6888-2B8B-ADB7-3246-A5DE7DFA9AC4}"/>
          </ac:inkMkLst>
        </pc:inkChg>
        <pc:inkChg chg="add mod">
          <ac:chgData name="Ahsan Iqbal" userId="c2e8e5619a5910ab" providerId="LiveId" clId="{98DA9CDF-E437-4487-8EDA-F445267FA438}" dt="2022-06-13T19:56:07.497" v="3693"/>
          <ac:inkMkLst>
            <pc:docMk/>
            <pc:sldMk cId="3300851333" sldId="272"/>
            <ac:inkMk id="23" creationId="{CD7D46C9-393B-0907-B723-8E42813189C8}"/>
          </ac:inkMkLst>
        </pc:inkChg>
        <pc:inkChg chg="add mod">
          <ac:chgData name="Ahsan Iqbal" userId="c2e8e5619a5910ab" providerId="LiveId" clId="{98DA9CDF-E437-4487-8EDA-F445267FA438}" dt="2022-06-13T19:56:07.497" v="3693"/>
          <ac:inkMkLst>
            <pc:docMk/>
            <pc:sldMk cId="3300851333" sldId="272"/>
            <ac:inkMk id="24" creationId="{09A8194E-A690-AAC8-524A-F32D3FC744D4}"/>
          </ac:inkMkLst>
        </pc:inkChg>
        <pc:inkChg chg="add mod">
          <ac:chgData name="Ahsan Iqbal" userId="c2e8e5619a5910ab" providerId="LiveId" clId="{98DA9CDF-E437-4487-8EDA-F445267FA438}" dt="2022-06-13T19:56:07.497" v="3693"/>
          <ac:inkMkLst>
            <pc:docMk/>
            <pc:sldMk cId="3300851333" sldId="272"/>
            <ac:inkMk id="25" creationId="{FEE6F49A-C376-75D0-541B-0590A1C1CDA2}"/>
          </ac:inkMkLst>
        </pc:inkChg>
        <pc:inkChg chg="add mod">
          <ac:chgData name="Ahsan Iqbal" userId="c2e8e5619a5910ab" providerId="LiveId" clId="{98DA9CDF-E437-4487-8EDA-F445267FA438}" dt="2022-06-13T19:56:07.497" v="3693"/>
          <ac:inkMkLst>
            <pc:docMk/>
            <pc:sldMk cId="3300851333" sldId="272"/>
            <ac:inkMk id="26" creationId="{DBEFE1B5-A6CC-236F-71FA-6DD4044076CE}"/>
          </ac:inkMkLst>
        </pc:inkChg>
        <pc:inkChg chg="add mod">
          <ac:chgData name="Ahsan Iqbal" userId="c2e8e5619a5910ab" providerId="LiveId" clId="{98DA9CDF-E437-4487-8EDA-F445267FA438}" dt="2022-06-13T19:56:07.497" v="3693"/>
          <ac:inkMkLst>
            <pc:docMk/>
            <pc:sldMk cId="3300851333" sldId="272"/>
            <ac:inkMk id="27" creationId="{B0B0F61C-BE33-05A6-3EF1-FEA6EEF9F663}"/>
          </ac:inkMkLst>
        </pc:inkChg>
        <pc:inkChg chg="add mod">
          <ac:chgData name="Ahsan Iqbal" userId="c2e8e5619a5910ab" providerId="LiveId" clId="{98DA9CDF-E437-4487-8EDA-F445267FA438}" dt="2022-06-13T19:56:07.497" v="3693"/>
          <ac:inkMkLst>
            <pc:docMk/>
            <pc:sldMk cId="3300851333" sldId="272"/>
            <ac:inkMk id="30" creationId="{0CBE8467-BBCE-996A-3EB6-130D189741FA}"/>
          </ac:inkMkLst>
        </pc:inkChg>
        <pc:inkChg chg="add mod">
          <ac:chgData name="Ahsan Iqbal" userId="c2e8e5619a5910ab" providerId="LiveId" clId="{98DA9CDF-E437-4487-8EDA-F445267FA438}" dt="2022-06-13T19:56:07.497" v="3693"/>
          <ac:inkMkLst>
            <pc:docMk/>
            <pc:sldMk cId="3300851333" sldId="272"/>
            <ac:inkMk id="31" creationId="{0E99676A-CFA9-A75C-7451-C78A63BDFA61}"/>
          </ac:inkMkLst>
        </pc:inkChg>
        <pc:inkChg chg="add">
          <ac:chgData name="Ahsan Iqbal" userId="c2e8e5619a5910ab" providerId="LiveId" clId="{98DA9CDF-E437-4487-8EDA-F445267FA438}" dt="2022-06-13T19:56:15.106" v="3694" actId="9405"/>
          <ac:inkMkLst>
            <pc:docMk/>
            <pc:sldMk cId="3300851333" sldId="272"/>
            <ac:inkMk id="33" creationId="{09B30D0A-A5A7-FD26-F3A2-7215812ADCEA}"/>
          </ac:inkMkLst>
        </pc:inkChg>
        <pc:inkChg chg="add">
          <ac:chgData name="Ahsan Iqbal" userId="c2e8e5619a5910ab" providerId="LiveId" clId="{98DA9CDF-E437-4487-8EDA-F445267FA438}" dt="2022-06-13T19:56:22.920" v="3695" actId="9405"/>
          <ac:inkMkLst>
            <pc:docMk/>
            <pc:sldMk cId="3300851333" sldId="272"/>
            <ac:inkMk id="34" creationId="{9FD1EA1D-96C9-D6AC-D71A-DA45E160748C}"/>
          </ac:inkMkLst>
        </pc:inkChg>
        <pc:inkChg chg="add mod">
          <ac:chgData name="Ahsan Iqbal" userId="c2e8e5619a5910ab" providerId="LiveId" clId="{98DA9CDF-E437-4487-8EDA-F445267FA438}" dt="2022-06-13T19:56:35.797" v="3699"/>
          <ac:inkMkLst>
            <pc:docMk/>
            <pc:sldMk cId="3300851333" sldId="272"/>
            <ac:inkMk id="35" creationId="{FE70F70D-822F-1D49-B516-A33886C977CF}"/>
          </ac:inkMkLst>
        </pc:inkChg>
        <pc:inkChg chg="add mod">
          <ac:chgData name="Ahsan Iqbal" userId="c2e8e5619a5910ab" providerId="LiveId" clId="{98DA9CDF-E437-4487-8EDA-F445267FA438}" dt="2022-06-13T19:56:35.797" v="3699"/>
          <ac:inkMkLst>
            <pc:docMk/>
            <pc:sldMk cId="3300851333" sldId="272"/>
            <ac:inkMk id="36" creationId="{D820A877-C696-F92A-DE6E-5248198ABA12}"/>
          </ac:inkMkLst>
        </pc:inkChg>
        <pc:inkChg chg="add mod">
          <ac:chgData name="Ahsan Iqbal" userId="c2e8e5619a5910ab" providerId="LiveId" clId="{98DA9CDF-E437-4487-8EDA-F445267FA438}" dt="2022-06-13T19:56:35.797" v="3699"/>
          <ac:inkMkLst>
            <pc:docMk/>
            <pc:sldMk cId="3300851333" sldId="272"/>
            <ac:inkMk id="37" creationId="{9F2F0ECC-3349-C33F-7CC8-50E8167EDE73}"/>
          </ac:inkMkLst>
        </pc:inkChg>
      </pc:sldChg>
      <pc:sldChg chg="addSp delSp modSp new del mod">
        <pc:chgData name="Ahsan Iqbal" userId="c2e8e5619a5910ab" providerId="LiveId" clId="{98DA9CDF-E437-4487-8EDA-F445267FA438}" dt="2022-06-29T14:13:40.560" v="3838" actId="47"/>
        <pc:sldMkLst>
          <pc:docMk/>
          <pc:sldMk cId="1298469053" sldId="273"/>
        </pc:sldMkLst>
        <pc:spChg chg="mod">
          <ac:chgData name="Ahsan Iqbal" userId="c2e8e5619a5910ab" providerId="LiveId" clId="{98DA9CDF-E437-4487-8EDA-F445267FA438}" dt="2022-06-13T18:58:07.117" v="2213" actId="1076"/>
          <ac:spMkLst>
            <pc:docMk/>
            <pc:sldMk cId="1298469053" sldId="273"/>
            <ac:spMk id="2" creationId="{7F6F8292-C8B9-D8BA-645B-E26C10BB480E}"/>
          </ac:spMkLst>
        </pc:spChg>
        <pc:spChg chg="mod">
          <ac:chgData name="Ahsan Iqbal" userId="c2e8e5619a5910ab" providerId="LiveId" clId="{98DA9CDF-E437-4487-8EDA-F445267FA438}" dt="2022-06-13T18:58:20.489" v="2219" actId="1076"/>
          <ac:spMkLst>
            <pc:docMk/>
            <pc:sldMk cId="1298469053" sldId="273"/>
            <ac:spMk id="3" creationId="{09A26873-4951-FFE8-DE28-4609FE10703A}"/>
          </ac:spMkLst>
        </pc:spChg>
        <pc:grpChg chg="del mod">
          <ac:chgData name="Ahsan Iqbal" userId="c2e8e5619a5910ab" providerId="LiveId" clId="{98DA9CDF-E437-4487-8EDA-F445267FA438}" dt="2022-06-13T18:59:40.023" v="2228"/>
          <ac:grpSpMkLst>
            <pc:docMk/>
            <pc:sldMk cId="1298469053" sldId="273"/>
            <ac:grpSpMk id="7" creationId="{1E5CEF2B-DC12-6682-120A-22359079BE6F}"/>
          </ac:grpSpMkLst>
        </pc:grpChg>
        <pc:grpChg chg="del mod">
          <ac:chgData name="Ahsan Iqbal" userId="c2e8e5619a5910ab" providerId="LiveId" clId="{98DA9CDF-E437-4487-8EDA-F445267FA438}" dt="2022-06-13T18:59:41.508" v="2231"/>
          <ac:grpSpMkLst>
            <pc:docMk/>
            <pc:sldMk cId="1298469053" sldId="273"/>
            <ac:grpSpMk id="9" creationId="{0D05E898-AEA8-4F5C-A785-0B6F83C04376}"/>
          </ac:grpSpMkLst>
        </pc:grpChg>
        <pc:grpChg chg="del mod">
          <ac:chgData name="Ahsan Iqbal" userId="c2e8e5619a5910ab" providerId="LiveId" clId="{98DA9CDF-E437-4487-8EDA-F445267FA438}" dt="2022-06-29T14:10:15.074" v="3819" actId="478"/>
          <ac:grpSpMkLst>
            <pc:docMk/>
            <pc:sldMk cId="1298469053" sldId="273"/>
            <ac:grpSpMk id="12" creationId="{DE3E385B-357C-C2D8-0C92-B725B0A51BCB}"/>
          </ac:grpSpMkLst>
        </pc:grpChg>
        <pc:grpChg chg="del mod">
          <ac:chgData name="Ahsan Iqbal" userId="c2e8e5619a5910ab" providerId="LiveId" clId="{98DA9CDF-E437-4487-8EDA-F445267FA438}" dt="2022-06-13T18:59:57.635" v="2246"/>
          <ac:grpSpMkLst>
            <pc:docMk/>
            <pc:sldMk cId="1298469053" sldId="273"/>
            <ac:grpSpMk id="15" creationId="{EECA349D-7A2F-09DA-94C8-6CDEA642D655}"/>
          </ac:grpSpMkLst>
        </pc:grpChg>
        <pc:grpChg chg="del mod">
          <ac:chgData name="Ahsan Iqbal" userId="c2e8e5619a5910ab" providerId="LiveId" clId="{98DA9CDF-E437-4487-8EDA-F445267FA438}" dt="2022-06-29T14:10:15.074" v="3819" actId="478"/>
          <ac:grpSpMkLst>
            <pc:docMk/>
            <pc:sldMk cId="1298469053" sldId="273"/>
            <ac:grpSpMk id="27" creationId="{15B575A1-6B8D-84A6-6EC2-7DF4B85AC73A}"/>
          </ac:grpSpMkLst>
        </pc:grpChg>
        <pc:picChg chg="add mod">
          <ac:chgData name="Ahsan Iqbal" userId="c2e8e5619a5910ab" providerId="LiveId" clId="{98DA9CDF-E437-4487-8EDA-F445267FA438}" dt="2022-06-29T14:10:16.375" v="3820" actId="1076"/>
          <ac:picMkLst>
            <pc:docMk/>
            <pc:sldMk cId="1298469053" sldId="273"/>
            <ac:picMk id="3074" creationId="{7C71E486-ECA6-1E55-F2DA-A7ADE3131070}"/>
          </ac:picMkLst>
        </pc:picChg>
        <pc:inkChg chg="add del">
          <ac:chgData name="Ahsan Iqbal" userId="c2e8e5619a5910ab" providerId="LiveId" clId="{98DA9CDF-E437-4487-8EDA-F445267FA438}" dt="2022-06-29T14:09:49.361" v="3812" actId="478"/>
          <ac:inkMkLst>
            <pc:docMk/>
            <pc:sldMk cId="1298469053" sldId="273"/>
            <ac:inkMk id="4" creationId="{D4CDC105-7AFE-0604-0929-EE4DAA3B9D7E}"/>
          </ac:inkMkLst>
        </pc:inkChg>
        <pc:inkChg chg="add mod">
          <ac:chgData name="Ahsan Iqbal" userId="c2e8e5619a5910ab" providerId="LiveId" clId="{98DA9CDF-E437-4487-8EDA-F445267FA438}" dt="2022-06-13T18:59:41.508" v="2231"/>
          <ac:inkMkLst>
            <pc:docMk/>
            <pc:sldMk cId="1298469053" sldId="273"/>
            <ac:inkMk id="5" creationId="{CCD89680-05A1-ED57-052D-50AAA8E83CF2}"/>
          </ac:inkMkLst>
        </pc:inkChg>
        <pc:inkChg chg="add mod">
          <ac:chgData name="Ahsan Iqbal" userId="c2e8e5619a5910ab" providerId="LiveId" clId="{98DA9CDF-E437-4487-8EDA-F445267FA438}" dt="2022-06-13T18:59:41.508" v="2231"/>
          <ac:inkMkLst>
            <pc:docMk/>
            <pc:sldMk cId="1298469053" sldId="273"/>
            <ac:inkMk id="6" creationId="{D9A14A1F-8E42-195B-4F37-0C7BF9173822}"/>
          </ac:inkMkLst>
        </pc:inkChg>
        <pc:inkChg chg="add del mod">
          <ac:chgData name="Ahsan Iqbal" userId="c2e8e5619a5910ab" providerId="LiveId" clId="{98DA9CDF-E437-4487-8EDA-F445267FA438}" dt="2022-06-29T14:10:15.074" v="3819" actId="478"/>
          <ac:inkMkLst>
            <pc:docMk/>
            <pc:sldMk cId="1298469053" sldId="273"/>
            <ac:inkMk id="8" creationId="{EEE4A7AE-9F93-A3AC-DB4B-D3BB13B2C47E}"/>
          </ac:inkMkLst>
        </pc:inkChg>
        <pc:inkChg chg="add mod">
          <ac:chgData name="Ahsan Iqbal" userId="c2e8e5619a5910ab" providerId="LiveId" clId="{98DA9CDF-E437-4487-8EDA-F445267FA438}" dt="2022-06-13T18:59:41.508" v="2231"/>
          <ac:inkMkLst>
            <pc:docMk/>
            <pc:sldMk cId="1298469053" sldId="273"/>
            <ac:inkMk id="10" creationId="{8A49DF02-0D34-7EF5-EB81-A3CE9BC0EDCC}"/>
          </ac:inkMkLst>
        </pc:inkChg>
        <pc:inkChg chg="add mod">
          <ac:chgData name="Ahsan Iqbal" userId="c2e8e5619a5910ab" providerId="LiveId" clId="{98DA9CDF-E437-4487-8EDA-F445267FA438}" dt="2022-06-13T18:59:41.508" v="2231"/>
          <ac:inkMkLst>
            <pc:docMk/>
            <pc:sldMk cId="1298469053" sldId="273"/>
            <ac:inkMk id="11" creationId="{A073C79F-837E-3AF3-5A90-362EE96D6F1E}"/>
          </ac:inkMkLst>
        </pc:inkChg>
        <pc:inkChg chg="add mod">
          <ac:chgData name="Ahsan Iqbal" userId="c2e8e5619a5910ab" providerId="LiveId" clId="{98DA9CDF-E437-4487-8EDA-F445267FA438}" dt="2022-06-13T18:59:57.635" v="2246"/>
          <ac:inkMkLst>
            <pc:docMk/>
            <pc:sldMk cId="1298469053" sldId="273"/>
            <ac:inkMk id="13" creationId="{BE3BCE06-C38D-7F0C-E0C5-6855007F05F9}"/>
          </ac:inkMkLst>
        </pc:inkChg>
        <pc:inkChg chg="add mod">
          <ac:chgData name="Ahsan Iqbal" userId="c2e8e5619a5910ab" providerId="LiveId" clId="{98DA9CDF-E437-4487-8EDA-F445267FA438}" dt="2022-06-13T18:59:57.635" v="2246"/>
          <ac:inkMkLst>
            <pc:docMk/>
            <pc:sldMk cId="1298469053" sldId="273"/>
            <ac:inkMk id="14" creationId="{91AD97A9-42A1-F3AC-E71D-8A5B33F84DB8}"/>
          </ac:inkMkLst>
        </pc:inkChg>
        <pc:inkChg chg="add del mod">
          <ac:chgData name="Ahsan Iqbal" userId="c2e8e5619a5910ab" providerId="LiveId" clId="{98DA9CDF-E437-4487-8EDA-F445267FA438}" dt="2022-06-29T14:10:06.701" v="3817" actId="478"/>
          <ac:inkMkLst>
            <pc:docMk/>
            <pc:sldMk cId="1298469053" sldId="273"/>
            <ac:inkMk id="16" creationId="{5E802112-2FB3-F2D6-61F8-02C915EF32B6}"/>
          </ac:inkMkLst>
        </pc:inkChg>
        <pc:inkChg chg="add mod">
          <ac:chgData name="Ahsan Iqbal" userId="c2e8e5619a5910ab" providerId="LiveId" clId="{98DA9CDF-E437-4487-8EDA-F445267FA438}" dt="2022-06-13T18:59:57.635" v="2246"/>
          <ac:inkMkLst>
            <pc:docMk/>
            <pc:sldMk cId="1298469053" sldId="273"/>
            <ac:inkMk id="17" creationId="{EB4F6E59-5A5B-4BA6-0307-3037E5943778}"/>
          </ac:inkMkLst>
        </pc:inkChg>
        <pc:inkChg chg="add mod">
          <ac:chgData name="Ahsan Iqbal" userId="c2e8e5619a5910ab" providerId="LiveId" clId="{98DA9CDF-E437-4487-8EDA-F445267FA438}" dt="2022-06-13T18:59:57.635" v="2246"/>
          <ac:inkMkLst>
            <pc:docMk/>
            <pc:sldMk cId="1298469053" sldId="273"/>
            <ac:inkMk id="18" creationId="{E728F388-2ABC-1367-45EE-DDE48DB3E3F0}"/>
          </ac:inkMkLst>
        </pc:inkChg>
        <pc:inkChg chg="add mod">
          <ac:chgData name="Ahsan Iqbal" userId="c2e8e5619a5910ab" providerId="LiveId" clId="{98DA9CDF-E437-4487-8EDA-F445267FA438}" dt="2022-06-13T18:59:57.635" v="2246"/>
          <ac:inkMkLst>
            <pc:docMk/>
            <pc:sldMk cId="1298469053" sldId="273"/>
            <ac:inkMk id="19" creationId="{AD633F4F-509A-53B0-7F91-EC8CFBE653C9}"/>
          </ac:inkMkLst>
        </pc:inkChg>
        <pc:inkChg chg="add del mod">
          <ac:chgData name="Ahsan Iqbal" userId="c2e8e5619a5910ab" providerId="LiveId" clId="{98DA9CDF-E437-4487-8EDA-F445267FA438}" dt="2022-06-29T14:09:51.096" v="3813" actId="478"/>
          <ac:inkMkLst>
            <pc:docMk/>
            <pc:sldMk cId="1298469053" sldId="273"/>
            <ac:inkMk id="20" creationId="{5877B308-7A0F-9E07-B219-017AE573DB93}"/>
          </ac:inkMkLst>
        </pc:inkChg>
        <pc:inkChg chg="add mod">
          <ac:chgData name="Ahsan Iqbal" userId="c2e8e5619a5910ab" providerId="LiveId" clId="{98DA9CDF-E437-4487-8EDA-F445267FA438}" dt="2022-06-13T18:59:57.635" v="2246"/>
          <ac:inkMkLst>
            <pc:docMk/>
            <pc:sldMk cId="1298469053" sldId="273"/>
            <ac:inkMk id="21" creationId="{73C7E3DA-901B-D2B9-849C-7471AE56816D}"/>
          </ac:inkMkLst>
        </pc:inkChg>
        <pc:inkChg chg="add del mod">
          <ac:chgData name="Ahsan Iqbal" userId="c2e8e5619a5910ab" providerId="LiveId" clId="{98DA9CDF-E437-4487-8EDA-F445267FA438}" dt="2022-06-29T14:10:00.159" v="3816" actId="478"/>
          <ac:inkMkLst>
            <pc:docMk/>
            <pc:sldMk cId="1298469053" sldId="273"/>
            <ac:inkMk id="22" creationId="{C7D88C93-51D9-1AF4-1375-79A0DC9BB512}"/>
          </ac:inkMkLst>
        </pc:inkChg>
        <pc:inkChg chg="add mod">
          <ac:chgData name="Ahsan Iqbal" userId="c2e8e5619a5910ab" providerId="LiveId" clId="{98DA9CDF-E437-4487-8EDA-F445267FA438}" dt="2022-06-13T18:59:57.635" v="2246"/>
          <ac:inkMkLst>
            <pc:docMk/>
            <pc:sldMk cId="1298469053" sldId="273"/>
            <ac:inkMk id="23" creationId="{D0496D1A-7F8D-4BBC-7DD5-A5ED691C9182}"/>
          </ac:inkMkLst>
        </pc:inkChg>
        <pc:inkChg chg="add del mod">
          <ac:chgData name="Ahsan Iqbal" userId="c2e8e5619a5910ab" providerId="LiveId" clId="{98DA9CDF-E437-4487-8EDA-F445267FA438}" dt="2022-06-29T14:09:52.814" v="3814" actId="478"/>
          <ac:inkMkLst>
            <pc:docMk/>
            <pc:sldMk cId="1298469053" sldId="273"/>
            <ac:inkMk id="24" creationId="{F1904040-E0E7-57CE-5FBB-A3381A48FE7E}"/>
          </ac:inkMkLst>
        </pc:inkChg>
        <pc:inkChg chg="add mod">
          <ac:chgData name="Ahsan Iqbal" userId="c2e8e5619a5910ab" providerId="LiveId" clId="{98DA9CDF-E437-4487-8EDA-F445267FA438}" dt="2022-06-13T18:59:57.635" v="2246"/>
          <ac:inkMkLst>
            <pc:docMk/>
            <pc:sldMk cId="1298469053" sldId="273"/>
            <ac:inkMk id="25" creationId="{00608A94-E380-AA06-87B6-310DAC943AEA}"/>
          </ac:inkMkLst>
        </pc:inkChg>
        <pc:inkChg chg="add del mod">
          <ac:chgData name="Ahsan Iqbal" userId="c2e8e5619a5910ab" providerId="LiveId" clId="{98DA9CDF-E437-4487-8EDA-F445267FA438}" dt="2022-06-29T14:09:57.501" v="3815" actId="478"/>
          <ac:inkMkLst>
            <pc:docMk/>
            <pc:sldMk cId="1298469053" sldId="273"/>
            <ac:inkMk id="26" creationId="{AB2D4964-42C4-71D8-810A-8EF8F173E4C1}"/>
          </ac:inkMkLst>
        </pc:inkChg>
      </pc:sldChg>
      <pc:sldChg chg="addSp modSp new del mod">
        <pc:chgData name="Ahsan Iqbal" userId="c2e8e5619a5910ab" providerId="LiveId" clId="{98DA9CDF-E437-4487-8EDA-F445267FA438}" dt="2022-06-29T14:13:40.560" v="3838" actId="47"/>
        <pc:sldMkLst>
          <pc:docMk/>
          <pc:sldMk cId="1479897660" sldId="274"/>
        </pc:sldMkLst>
        <pc:spChg chg="mod">
          <ac:chgData name="Ahsan Iqbal" userId="c2e8e5619a5910ab" providerId="LiveId" clId="{98DA9CDF-E437-4487-8EDA-F445267FA438}" dt="2022-06-13T18:57:01.088" v="2210" actId="20577"/>
          <ac:spMkLst>
            <pc:docMk/>
            <pc:sldMk cId="1479897660" sldId="274"/>
            <ac:spMk id="2" creationId="{449F2F8E-82D6-9700-2DBC-71E0C1995F24}"/>
          </ac:spMkLst>
        </pc:spChg>
        <pc:spChg chg="mod">
          <ac:chgData name="Ahsan Iqbal" userId="c2e8e5619a5910ab" providerId="LiveId" clId="{98DA9CDF-E437-4487-8EDA-F445267FA438}" dt="2022-06-13T18:55:23.567" v="2200" actId="27636"/>
          <ac:spMkLst>
            <pc:docMk/>
            <pc:sldMk cId="1479897660" sldId="274"/>
            <ac:spMk id="3" creationId="{E43AAA78-8CC0-DBD7-E44E-6B0D865AD3DD}"/>
          </ac:spMkLst>
        </pc:spChg>
        <pc:picChg chg="add mod">
          <ac:chgData name="Ahsan Iqbal" userId="c2e8e5619a5910ab" providerId="LiveId" clId="{98DA9CDF-E437-4487-8EDA-F445267FA438}" dt="2022-06-13T18:56:47.509" v="2206" actId="1076"/>
          <ac:picMkLst>
            <pc:docMk/>
            <pc:sldMk cId="1479897660" sldId="274"/>
            <ac:picMk id="2050" creationId="{DCD7C776-BC66-3DF8-1A69-24E4165123B2}"/>
          </ac:picMkLst>
        </pc:picChg>
        <pc:picChg chg="add mod">
          <ac:chgData name="Ahsan Iqbal" userId="c2e8e5619a5910ab" providerId="LiveId" clId="{98DA9CDF-E437-4487-8EDA-F445267FA438}" dt="2022-06-13T18:56:56.184" v="2209" actId="14100"/>
          <ac:picMkLst>
            <pc:docMk/>
            <pc:sldMk cId="1479897660" sldId="274"/>
            <ac:picMk id="2052" creationId="{753A1E0F-B16A-49F7-AD5E-B635CFACD4A5}"/>
          </ac:picMkLst>
        </pc:picChg>
      </pc:sldChg>
      <pc:sldChg chg="addSp delSp modSp new del mod">
        <pc:chgData name="Ahsan Iqbal" userId="c2e8e5619a5910ab" providerId="LiveId" clId="{98DA9CDF-E437-4487-8EDA-F445267FA438}" dt="2022-06-29T14:13:40.560" v="3838" actId="47"/>
        <pc:sldMkLst>
          <pc:docMk/>
          <pc:sldMk cId="4197691112" sldId="275"/>
        </pc:sldMkLst>
        <pc:spChg chg="mod">
          <ac:chgData name="Ahsan Iqbal" userId="c2e8e5619a5910ab" providerId="LiveId" clId="{98DA9CDF-E437-4487-8EDA-F445267FA438}" dt="2022-06-13T18:54:48.871" v="2192" actId="1076"/>
          <ac:spMkLst>
            <pc:docMk/>
            <pc:sldMk cId="4197691112" sldId="275"/>
            <ac:spMk id="2" creationId="{9DDA0CE9-2394-105C-42AB-28D857E442A3}"/>
          </ac:spMkLst>
        </pc:spChg>
        <pc:spChg chg="mod">
          <ac:chgData name="Ahsan Iqbal" userId="c2e8e5619a5910ab" providerId="LiveId" clId="{98DA9CDF-E437-4487-8EDA-F445267FA438}" dt="2022-06-13T18:54:52.673" v="2193" actId="1076"/>
          <ac:spMkLst>
            <pc:docMk/>
            <pc:sldMk cId="4197691112" sldId="275"/>
            <ac:spMk id="3" creationId="{F75EB31F-F119-92E9-29B1-886F1FB1E167}"/>
          </ac:spMkLst>
        </pc:spChg>
        <pc:spChg chg="add del">
          <ac:chgData name="Ahsan Iqbal" userId="c2e8e5619a5910ab" providerId="LiveId" clId="{98DA9CDF-E437-4487-8EDA-F445267FA438}" dt="2022-06-13T18:54:30.034" v="2186"/>
          <ac:spMkLst>
            <pc:docMk/>
            <pc:sldMk cId="4197691112" sldId="275"/>
            <ac:spMk id="4" creationId="{F223DF14-E2F5-EA08-0858-A62505A2D374}"/>
          </ac:spMkLst>
        </pc:spChg>
        <pc:picChg chg="add mod">
          <ac:chgData name="Ahsan Iqbal" userId="c2e8e5619a5910ab" providerId="LiveId" clId="{98DA9CDF-E437-4487-8EDA-F445267FA438}" dt="2022-06-13T18:55:00.252" v="2195" actId="14100"/>
          <ac:picMkLst>
            <pc:docMk/>
            <pc:sldMk cId="4197691112" sldId="275"/>
            <ac:picMk id="5" creationId="{16216DA0-52A9-06DC-7F63-6D5AF0CE0F52}"/>
          </ac:picMkLst>
        </pc:picChg>
      </pc:sldChg>
      <pc:sldChg chg="modSp new add del mod">
        <pc:chgData name="Ahsan Iqbal" userId="c2e8e5619a5910ab" providerId="LiveId" clId="{98DA9CDF-E437-4487-8EDA-F445267FA438}" dt="2022-06-13T19:17:11.101" v="2472" actId="47"/>
        <pc:sldMkLst>
          <pc:docMk/>
          <pc:sldMk cId="768806783" sldId="276"/>
        </pc:sldMkLst>
        <pc:spChg chg="mod">
          <ac:chgData name="Ahsan Iqbal" userId="c2e8e5619a5910ab" providerId="LiveId" clId="{98DA9CDF-E437-4487-8EDA-F445267FA438}" dt="2022-06-13T19:03:26.696" v="2285" actId="20577"/>
          <ac:spMkLst>
            <pc:docMk/>
            <pc:sldMk cId="768806783" sldId="276"/>
            <ac:spMk id="2" creationId="{0A5093D7-A347-DE86-E3B2-6CA26644C795}"/>
          </ac:spMkLst>
        </pc:spChg>
      </pc:sldChg>
      <pc:sldChg chg="add del">
        <pc:chgData name="Ahsan Iqbal" userId="c2e8e5619a5910ab" providerId="LiveId" clId="{98DA9CDF-E437-4487-8EDA-F445267FA438}" dt="2022-06-29T14:13:40.560" v="3838" actId="47"/>
        <pc:sldMkLst>
          <pc:docMk/>
          <pc:sldMk cId="2654980543" sldId="277"/>
        </pc:sldMkLst>
      </pc:sldChg>
      <pc:sldChg chg="addSp delSp modSp add del mod">
        <pc:chgData name="Ahsan Iqbal" userId="c2e8e5619a5910ab" providerId="LiveId" clId="{98DA9CDF-E437-4487-8EDA-F445267FA438}" dt="2022-06-29T14:13:40.560" v="3838" actId="47"/>
        <pc:sldMkLst>
          <pc:docMk/>
          <pc:sldMk cId="524223263" sldId="278"/>
        </pc:sldMkLst>
        <pc:spChg chg="mod">
          <ac:chgData name="Ahsan Iqbal" userId="c2e8e5619a5910ab" providerId="LiveId" clId="{98DA9CDF-E437-4487-8EDA-F445267FA438}" dt="2022-06-13T19:13:40.643" v="2454" actId="6549"/>
          <ac:spMkLst>
            <pc:docMk/>
            <pc:sldMk cId="524223263" sldId="278"/>
            <ac:spMk id="3" creationId="{DA832DAA-4320-96C5-D89D-85F5308ED808}"/>
          </ac:spMkLst>
        </pc:spChg>
        <pc:picChg chg="add mod modCrop">
          <ac:chgData name="Ahsan Iqbal" userId="c2e8e5619a5910ab" providerId="LiveId" clId="{98DA9CDF-E437-4487-8EDA-F445267FA438}" dt="2022-06-13T19:17:10.355" v="2471" actId="1076"/>
          <ac:picMkLst>
            <pc:docMk/>
            <pc:sldMk cId="524223263" sldId="278"/>
            <ac:picMk id="5" creationId="{3C9ADEBD-635D-55BC-B559-98C2B5B70411}"/>
          </ac:picMkLst>
        </pc:picChg>
        <pc:picChg chg="mod">
          <ac:chgData name="Ahsan Iqbal" userId="c2e8e5619a5910ab" providerId="LiveId" clId="{98DA9CDF-E437-4487-8EDA-F445267FA438}" dt="2022-06-13T19:13:46.807" v="2457" actId="1076"/>
          <ac:picMkLst>
            <pc:docMk/>
            <pc:sldMk cId="524223263" sldId="278"/>
            <ac:picMk id="2050" creationId="{831BB4D5-06A8-6D93-2E2E-699C20E09951}"/>
          </ac:picMkLst>
        </pc:picChg>
        <pc:picChg chg="add del">
          <ac:chgData name="Ahsan Iqbal" userId="c2e8e5619a5910ab" providerId="LiveId" clId="{98DA9CDF-E437-4487-8EDA-F445267FA438}" dt="2022-06-13T19:08:46.924" v="2292" actId="478"/>
          <ac:picMkLst>
            <pc:docMk/>
            <pc:sldMk cId="524223263" sldId="278"/>
            <ac:picMk id="4098" creationId="{4D5A5916-9425-1224-940D-B4AE1D6D7B2E}"/>
          </ac:picMkLst>
        </pc:picChg>
        <pc:picChg chg="del">
          <ac:chgData name="Ahsan Iqbal" userId="c2e8e5619a5910ab" providerId="LiveId" clId="{98DA9CDF-E437-4487-8EDA-F445267FA438}" dt="2022-06-13T19:08:53.849" v="2293" actId="478"/>
          <ac:picMkLst>
            <pc:docMk/>
            <pc:sldMk cId="524223263" sldId="278"/>
            <ac:picMk id="14338" creationId="{0D7A93CB-ABE4-C2A7-630B-2625142A388E}"/>
          </ac:picMkLst>
        </pc:picChg>
      </pc:sldChg>
      <pc:sldChg chg="new del">
        <pc:chgData name="Ahsan Iqbal" userId="c2e8e5619a5910ab" providerId="LiveId" clId="{98DA9CDF-E437-4487-8EDA-F445267FA438}" dt="2022-06-13T19:09:12.810" v="2297" actId="47"/>
        <pc:sldMkLst>
          <pc:docMk/>
          <pc:sldMk cId="529818903" sldId="279"/>
        </pc:sldMkLst>
      </pc:sldChg>
      <pc:sldChg chg="addSp modSp add del mod">
        <pc:chgData name="Ahsan Iqbal" userId="c2e8e5619a5910ab" providerId="LiveId" clId="{98DA9CDF-E437-4487-8EDA-F445267FA438}" dt="2022-06-29T14:13:40.560" v="3838" actId="47"/>
        <pc:sldMkLst>
          <pc:docMk/>
          <pc:sldMk cId="2783103306" sldId="279"/>
        </pc:sldMkLst>
        <pc:spChg chg="mod">
          <ac:chgData name="Ahsan Iqbal" userId="c2e8e5619a5910ab" providerId="LiveId" clId="{98DA9CDF-E437-4487-8EDA-F445267FA438}" dt="2022-06-13T19:09:19.953" v="2300" actId="20577"/>
          <ac:spMkLst>
            <pc:docMk/>
            <pc:sldMk cId="2783103306" sldId="279"/>
            <ac:spMk id="2" creationId="{17F0CB91-FDBC-B03C-8488-E20B0DA115A8}"/>
          </ac:spMkLst>
        </pc:spChg>
        <pc:spChg chg="mod">
          <ac:chgData name="Ahsan Iqbal" userId="c2e8e5619a5910ab" providerId="LiveId" clId="{98DA9CDF-E437-4487-8EDA-F445267FA438}" dt="2022-06-13T19:13:17.121" v="2452" actId="20577"/>
          <ac:spMkLst>
            <pc:docMk/>
            <pc:sldMk cId="2783103306" sldId="279"/>
            <ac:spMk id="3" creationId="{B3025C6E-0402-61EF-7E4C-48E06379FA87}"/>
          </ac:spMkLst>
        </pc:spChg>
        <pc:picChg chg="add mod modCrop">
          <ac:chgData name="Ahsan Iqbal" userId="c2e8e5619a5910ab" providerId="LiveId" clId="{98DA9CDF-E437-4487-8EDA-F445267FA438}" dt="2022-06-13T19:12:58.955" v="2438" actId="14100"/>
          <ac:picMkLst>
            <pc:docMk/>
            <pc:sldMk cId="2783103306" sldId="279"/>
            <ac:picMk id="5" creationId="{E0A6F0C5-9A26-E393-1DD8-DA550FEC5B3E}"/>
          </ac:picMkLst>
        </pc:picChg>
        <pc:picChg chg="mod">
          <ac:chgData name="Ahsan Iqbal" userId="c2e8e5619a5910ab" providerId="LiveId" clId="{98DA9CDF-E437-4487-8EDA-F445267FA438}" dt="2022-06-13T19:12:22.590" v="2432" actId="1076"/>
          <ac:picMkLst>
            <pc:docMk/>
            <pc:sldMk cId="2783103306" sldId="279"/>
            <ac:picMk id="1026" creationId="{8402C6CD-1E70-DF4E-C61C-E678505C842B}"/>
          </ac:picMkLst>
        </pc:picChg>
      </pc:sldChg>
      <pc:sldChg chg="addSp modSp new del mod">
        <pc:chgData name="Ahsan Iqbal" userId="c2e8e5619a5910ab" providerId="LiveId" clId="{98DA9CDF-E437-4487-8EDA-F445267FA438}" dt="2022-06-29T14:13:40.560" v="3838" actId="47"/>
        <pc:sldMkLst>
          <pc:docMk/>
          <pc:sldMk cId="2381783875" sldId="280"/>
        </pc:sldMkLst>
        <pc:spChg chg="mod">
          <ac:chgData name="Ahsan Iqbal" userId="c2e8e5619a5910ab" providerId="LiveId" clId="{98DA9CDF-E437-4487-8EDA-F445267FA438}" dt="2022-06-13T19:17:26.097" v="2517" actId="20577"/>
          <ac:spMkLst>
            <pc:docMk/>
            <pc:sldMk cId="2381783875" sldId="280"/>
            <ac:spMk id="2" creationId="{9BC9091F-EF8B-AC61-9C6A-656FA3C020F6}"/>
          </ac:spMkLst>
        </pc:spChg>
        <pc:spChg chg="mod">
          <ac:chgData name="Ahsan Iqbal" userId="c2e8e5619a5910ab" providerId="LiveId" clId="{98DA9CDF-E437-4487-8EDA-F445267FA438}" dt="2022-06-13T19:19:28.020" v="2576" actId="20577"/>
          <ac:spMkLst>
            <pc:docMk/>
            <pc:sldMk cId="2381783875" sldId="280"/>
            <ac:spMk id="3" creationId="{5E12B2FE-5CA7-B2B5-CA99-518748A1CAF3}"/>
          </ac:spMkLst>
        </pc:spChg>
        <pc:picChg chg="add mod modCrop">
          <ac:chgData name="Ahsan Iqbal" userId="c2e8e5619a5910ab" providerId="LiveId" clId="{98DA9CDF-E437-4487-8EDA-F445267FA438}" dt="2022-06-13T19:21:05.684" v="2579" actId="1076"/>
          <ac:picMkLst>
            <pc:docMk/>
            <pc:sldMk cId="2381783875" sldId="280"/>
            <ac:picMk id="5" creationId="{CF3F5908-E105-46B3-170D-5C0E5C774CA0}"/>
          </ac:picMkLst>
        </pc:picChg>
      </pc:sldChg>
      <pc:sldChg chg="modSp new del mod ord">
        <pc:chgData name="Ahsan Iqbal" userId="c2e8e5619a5910ab" providerId="LiveId" clId="{98DA9CDF-E437-4487-8EDA-F445267FA438}" dt="2022-06-29T14:13:40.560" v="3838" actId="47"/>
        <pc:sldMkLst>
          <pc:docMk/>
          <pc:sldMk cId="275761813" sldId="281"/>
        </pc:sldMkLst>
        <pc:spChg chg="mod">
          <ac:chgData name="Ahsan Iqbal" userId="c2e8e5619a5910ab" providerId="LiveId" clId="{98DA9CDF-E437-4487-8EDA-F445267FA438}" dt="2022-06-13T19:22:42.078" v="2621" actId="20577"/>
          <ac:spMkLst>
            <pc:docMk/>
            <pc:sldMk cId="275761813" sldId="281"/>
            <ac:spMk id="2" creationId="{23951506-D2F7-AAB3-1E19-18E2ABD69B30}"/>
          </ac:spMkLst>
        </pc:spChg>
        <pc:spChg chg="mod">
          <ac:chgData name="Ahsan Iqbal" userId="c2e8e5619a5910ab" providerId="LiveId" clId="{98DA9CDF-E437-4487-8EDA-F445267FA438}" dt="2022-06-14T14:45:52.944" v="3800" actId="20577"/>
          <ac:spMkLst>
            <pc:docMk/>
            <pc:sldMk cId="275761813" sldId="281"/>
            <ac:spMk id="3" creationId="{58D84261-D11C-3783-6E64-5FD0B9373C44}"/>
          </ac:spMkLst>
        </pc:spChg>
      </pc:sldChg>
      <pc:sldChg chg="modSp new del mod">
        <pc:chgData name="Ahsan Iqbal" userId="c2e8e5619a5910ab" providerId="LiveId" clId="{98DA9CDF-E437-4487-8EDA-F445267FA438}" dt="2022-06-13T19:22:30.753" v="2600" actId="47"/>
        <pc:sldMkLst>
          <pc:docMk/>
          <pc:sldMk cId="558651918" sldId="281"/>
        </pc:sldMkLst>
        <pc:spChg chg="mod">
          <ac:chgData name="Ahsan Iqbal" userId="c2e8e5619a5910ab" providerId="LiveId" clId="{98DA9CDF-E437-4487-8EDA-F445267FA438}" dt="2022-06-13T19:22:27.578" v="2599" actId="20577"/>
          <ac:spMkLst>
            <pc:docMk/>
            <pc:sldMk cId="558651918" sldId="281"/>
            <ac:spMk id="2" creationId="{3C677EED-5422-294A-ED72-1F63E695DC09}"/>
          </ac:spMkLst>
        </pc:spChg>
      </pc:sldChg>
      <pc:sldMasterChg chg="setBg modSldLayout">
        <pc:chgData name="Ahsan Iqbal" userId="c2e8e5619a5910ab" providerId="LiveId" clId="{98DA9CDF-E437-4487-8EDA-F445267FA438}" dt="2022-06-13T19:58:29.802" v="3701"/>
        <pc:sldMasterMkLst>
          <pc:docMk/>
          <pc:sldMasterMk cId="394933976" sldId="2147483648"/>
        </pc:sldMasterMkLst>
        <pc:sldLayoutChg chg="setBg">
          <pc:chgData name="Ahsan Iqbal" userId="c2e8e5619a5910ab" providerId="LiveId" clId="{98DA9CDF-E437-4487-8EDA-F445267FA438}" dt="2022-06-13T19:58:29.802" v="3701"/>
          <pc:sldLayoutMkLst>
            <pc:docMk/>
            <pc:sldMasterMk cId="394933976" sldId="2147483648"/>
            <pc:sldLayoutMk cId="4104218734" sldId="2147483649"/>
          </pc:sldLayoutMkLst>
        </pc:sldLayoutChg>
        <pc:sldLayoutChg chg="setBg">
          <pc:chgData name="Ahsan Iqbal" userId="c2e8e5619a5910ab" providerId="LiveId" clId="{98DA9CDF-E437-4487-8EDA-F445267FA438}" dt="2022-06-13T19:58:29.802" v="3701"/>
          <pc:sldLayoutMkLst>
            <pc:docMk/>
            <pc:sldMasterMk cId="394933976" sldId="2147483648"/>
            <pc:sldLayoutMk cId="433755694" sldId="2147483650"/>
          </pc:sldLayoutMkLst>
        </pc:sldLayoutChg>
        <pc:sldLayoutChg chg="setBg">
          <pc:chgData name="Ahsan Iqbal" userId="c2e8e5619a5910ab" providerId="LiveId" clId="{98DA9CDF-E437-4487-8EDA-F445267FA438}" dt="2022-06-13T19:58:29.802" v="3701"/>
          <pc:sldLayoutMkLst>
            <pc:docMk/>
            <pc:sldMasterMk cId="394933976" sldId="2147483648"/>
            <pc:sldLayoutMk cId="4167163429" sldId="2147483651"/>
          </pc:sldLayoutMkLst>
        </pc:sldLayoutChg>
        <pc:sldLayoutChg chg="setBg">
          <pc:chgData name="Ahsan Iqbal" userId="c2e8e5619a5910ab" providerId="LiveId" clId="{98DA9CDF-E437-4487-8EDA-F445267FA438}" dt="2022-06-13T19:58:29.802" v="3701"/>
          <pc:sldLayoutMkLst>
            <pc:docMk/>
            <pc:sldMasterMk cId="394933976" sldId="2147483648"/>
            <pc:sldLayoutMk cId="2615320425" sldId="2147483652"/>
          </pc:sldLayoutMkLst>
        </pc:sldLayoutChg>
        <pc:sldLayoutChg chg="setBg">
          <pc:chgData name="Ahsan Iqbal" userId="c2e8e5619a5910ab" providerId="LiveId" clId="{98DA9CDF-E437-4487-8EDA-F445267FA438}" dt="2022-06-13T19:58:29.802" v="3701"/>
          <pc:sldLayoutMkLst>
            <pc:docMk/>
            <pc:sldMasterMk cId="394933976" sldId="2147483648"/>
            <pc:sldLayoutMk cId="3213129600" sldId="2147483653"/>
          </pc:sldLayoutMkLst>
        </pc:sldLayoutChg>
        <pc:sldLayoutChg chg="setBg">
          <pc:chgData name="Ahsan Iqbal" userId="c2e8e5619a5910ab" providerId="LiveId" clId="{98DA9CDF-E437-4487-8EDA-F445267FA438}" dt="2022-06-13T19:58:29.802" v="3701"/>
          <pc:sldLayoutMkLst>
            <pc:docMk/>
            <pc:sldMasterMk cId="394933976" sldId="2147483648"/>
            <pc:sldLayoutMk cId="4025231942" sldId="2147483654"/>
          </pc:sldLayoutMkLst>
        </pc:sldLayoutChg>
        <pc:sldLayoutChg chg="setBg">
          <pc:chgData name="Ahsan Iqbal" userId="c2e8e5619a5910ab" providerId="LiveId" clId="{98DA9CDF-E437-4487-8EDA-F445267FA438}" dt="2022-06-13T19:58:29.802" v="3701"/>
          <pc:sldLayoutMkLst>
            <pc:docMk/>
            <pc:sldMasterMk cId="394933976" sldId="2147483648"/>
            <pc:sldLayoutMk cId="1911534213" sldId="2147483655"/>
          </pc:sldLayoutMkLst>
        </pc:sldLayoutChg>
        <pc:sldLayoutChg chg="setBg">
          <pc:chgData name="Ahsan Iqbal" userId="c2e8e5619a5910ab" providerId="LiveId" clId="{98DA9CDF-E437-4487-8EDA-F445267FA438}" dt="2022-06-13T19:58:29.802" v="3701"/>
          <pc:sldLayoutMkLst>
            <pc:docMk/>
            <pc:sldMasterMk cId="394933976" sldId="2147483648"/>
            <pc:sldLayoutMk cId="4172109132" sldId="2147483656"/>
          </pc:sldLayoutMkLst>
        </pc:sldLayoutChg>
        <pc:sldLayoutChg chg="setBg">
          <pc:chgData name="Ahsan Iqbal" userId="c2e8e5619a5910ab" providerId="LiveId" clId="{98DA9CDF-E437-4487-8EDA-F445267FA438}" dt="2022-06-13T19:58:29.802" v="3701"/>
          <pc:sldLayoutMkLst>
            <pc:docMk/>
            <pc:sldMasterMk cId="394933976" sldId="2147483648"/>
            <pc:sldLayoutMk cId="4068942972" sldId="2147483657"/>
          </pc:sldLayoutMkLst>
        </pc:sldLayoutChg>
        <pc:sldLayoutChg chg="setBg">
          <pc:chgData name="Ahsan Iqbal" userId="c2e8e5619a5910ab" providerId="LiveId" clId="{98DA9CDF-E437-4487-8EDA-F445267FA438}" dt="2022-06-13T19:58:29.802" v="3701"/>
          <pc:sldLayoutMkLst>
            <pc:docMk/>
            <pc:sldMasterMk cId="394933976" sldId="2147483648"/>
            <pc:sldLayoutMk cId="3881898190" sldId="2147483658"/>
          </pc:sldLayoutMkLst>
        </pc:sldLayoutChg>
        <pc:sldLayoutChg chg="setBg">
          <pc:chgData name="Ahsan Iqbal" userId="c2e8e5619a5910ab" providerId="LiveId" clId="{98DA9CDF-E437-4487-8EDA-F445267FA438}" dt="2022-06-13T19:58:29.802" v="3701"/>
          <pc:sldLayoutMkLst>
            <pc:docMk/>
            <pc:sldMasterMk cId="394933976" sldId="2147483648"/>
            <pc:sldLayoutMk cId="3409240589" sldId="2147483659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13T19:31:52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974 22 8032 0 0,'0'0'726'0'0,"-2"0"-595"0"0,-4 0-84 0 0,4 0 118 0 0,-30-2 518 0 0,30 1-539 0 0,-4 0 940 0 0,-4-2-52 0 0,7 2-671 0 0,-1 0 1 0 0,1 0-1 0 0,0 0 1 0 0,0-1-1 0 0,-1 1 1 0 0,-3-4-1 0 0,6 5-318 0 0,0 0 0 0 0,1-1 0 0 0,-1 1 0 0 0,0 0 0 0 0,0-1 1 0 0,0 1-1 0 0,0 0 0 0 0,0 0 0 0 0,1 0 0 0 0,-1 0 0 0 0,0 0 0 0 0,0 0 0 0 0,0 0 0 0 0,0 0 0 0 0,0 0 0 0 0,0 1 0 0 0,1-1 0 0 0,-1 0 0 0 0,0 0 0 0 0,-1 1 0 0 0,-14 6 567 0 0,15-6-171 0 0,-2-1-329 0 0,0 0-1 0 0,0 0 0 0 0,0 0 0 0 0,0 0 0 0 0,0 1 0 0 0,0-1 0 0 0,0 1 0 0 0,0 0 0 0 0,0 0 0 0 0,-5 2 0 0 0,7-2 113 0 0,-15 2 170 0 0,12-3-302 0 0,0 0 0 0 0,1 1 1 0 0,-1-1-1 0 0,0 1 0 0 0,1 0 1 0 0,-1 0-1 0 0,-6 3 0 0 0,-5-8 862 0 0,-15 4 360 0 0,-7 13-1052 0 0,35-13-234 0 0,-1 1-1 0 0,1-1 0 0 0,-1 1 0 0 0,1 0 1 0 0,-1 0-1 0 0,1-1 0 0 0,-1 2 0 0 0,1-1 1 0 0,0 0-1 0 0,0 0 0 0 0,-1 1 0 0 0,1-1 1 0 0,0 1-1 0 0,-2 2 0 0 0,-11 5 314 0 0,1-1-45 0 0,13-6-268 0 0,-14 6 95 0 0,12-7-111 0 0,-11 7 57 0 0,11-5-67 0 0,-12 8 54 0 0,10-9-46 0 0,0 0 33 0 0,-12 18 59 0 0,7-9 99 0 0,-19 17-1 0 0,20-20-174 0 0,1 0 54 0 0,-61 89 159 0 0,60-88-190 0 0,-1 2-41 0 0,4-2 24 0 0,0 0 0 0 0,0 0 0 0 0,-1-1 0 0 0,-15 15 0 0 0,4-3 103 0 0,-49 54 288 0 0,57-63-421 0 0,8-8 0 0 0,-1-1 0 0 0,1 1 0 0 0,0 0 0 0 0,0-1 0 0 0,0 1 0 0 0,1 0 0 0 0,-1 0 0 0 0,-2 7 0 0 0,2-6 4 0 0,0 1 1 0 0,-1-1-1 0 0,1 0 0 0 0,-1 0 0 0 0,0 1 0 0 0,0-2 0 0 0,0 1 0 0 0,-5 4 1 0 0,3-2 4 0 0,0-1 0 0 0,0 1 1 0 0,-4 7-1 0 0,8-13-9 0 0,-8 18 35 0 0,-3 14-17 0 0,2-7-18 0 0,1 0 0 0 0,-6 30 0 0 0,11-43 13 0 0,0 0 1 0 0,-10 22-1 0 0,-4 9 11 0 0,10-22-23 0 0,5-15 1 0 0,0 0 0 0 0,1 0 0 0 0,0 0 0 0 0,1 0 0 0 0,-3 13 1 0 0,4-19 2 0 0,0 1 0 0 0,0 0 1 0 0,0-1-1 0 0,0 1 0 0 0,0 0 1 0 0,0-1-1 0 0,-1 1 0 0 0,1 0 1 0 0,0-1-1 0 0,0 1 1 0 0,-1 0-1 0 0,1-1 0 0 0,-1 1 1 0 0,0 0-1 0 0,1 0-1 0 0,0-1 1 0 0,-1 1-1 0 0,1-1 1 0 0,-1 1-1 0 0,1 0 0 0 0,0-1 1 0 0,-1 1-1 0 0,1 0 1 0 0,0-1-1 0 0,0 1 1 0 0,0 0-1 0 0,-1 0 0 0 0,1-1 1 0 0,0 2-1 0 0,1 4 5 0 0,-1-1 0 0 0,-1 1 0 0 0,1 0 0 0 0,-1-1 0 0 0,0 1 0 0 0,0 0-1 0 0,-1-1 1 0 0,-2 8 0 0 0,3-10-9 0 0,0 0 0 0 0,0 0 0 0 0,0 1 0 0 0,0-1 0 0 0,1 0 0 0 0,0 1 0 0 0,0 5 0 0 0,-3 15 0 0 0,2-7 0 0 0,1-14 0 0 0,-1 0 0 0 0,1-1 0 0 0,0 1 0 0 0,-1 0 0 0 0,1 0 0 0 0,-2 4 0 0 0,1-5 3 0 0,0 0 0 0 0,0 0 0 0 0,1 0 0 0 0,-1 0 0 0 0,1 0 0 0 0,-1 0 0 0 0,1 0 0 0 0,0 0 0 0 0,0 0 0 0 0,0 0 0 0 0,0 3 0 0 0,1 4 6 0 0,-1-1 1 0 0,-2 15-1 0 0,1-18-9 0 0,0 17 0 0 0,3 9 0 0 0,-2-29-3 0 0,1 0-1 0 0,-1-1 0 0 0,1 1 1 0 0,-1 0-1 0 0,1 0 0 0 0,0-1 1 0 0,0 1-1 0 0,-1 0 0 0 0,1-1 1 0 0,0 1-1 0 0,3 2 0 0 0,-4-4 3 0 0,1 1 0 0 0,-1-1 0 0 0,0 1 0 0 0,1-1 0 0 0,-1 1 0 0 0,0-1 0 0 0,1 1 1 0 0,-1 0-1 0 0,0-1 0 0 0,0 1 0 0 0,1-1 0 0 0,-1 1 0 0 0,0 0 0 0 0,0-1 0 0 0,0 1 0 0 0,0-1 0 0 0,0 2 0 0 0,2 11 58 0 0,5 10-61 0 0,-5-16 4 0 0,1-1 0 0 0,-1 1 0 0 0,1-1 0 0 0,0 1 0 0 0,5 6 0 0 0,-8-12 0 0 0,1 1 7 0 0,1 1 0 0 0,-1 0 0 0 0,0 0 0 0 0,-1-1 0 0 0,2 7 0 0 0,5 12 69 0 0,3 0-63 0 0,-3 1-16 0 0,20 44 57 0 0,-27-63-46 0 0,5 4 15 0 0,2 2 20 0 0,-6-7-21 0 0,1 1-1 0 0,-1-1 0 0 0,0 1 0 0 0,0-1 1 0 0,0 1-1 0 0,0-1 0 0 0,0 5 1 0 0,4 8 23 0 0,20 46 110 0 0,-14-26-43 0 0,-10-31-92 0 0,0 0 1 0 0,1 0 0 0 0,-1 0-1 0 0,1 0 1 0 0,0-1-1 0 0,0 1 1 0 0,0 0 0 0 0,5 6-1 0 0,-3-6 10 0 0,-2-2-18 0 0,-1 0 0 0 0,1 0 0 0 0,-1 0 1 0 0,1 0-1 0 0,-1 0 0 0 0,0 0 0 0 0,0 0 0 0 0,0 0 0 0 0,0 1 1 0 0,-1-1-1 0 0,1 0 0 0 0,0 4 0 0 0,3 2 39 0 0,-3-6-48 0 0,1 0-1 0 0,-1-1 0 0 0,0 1 1 0 0,-1 0-1 0 0,1 0 0 0 0,0 0 1 0 0,0 0-1 0 0,-1 0 1 0 0,1 4-1 0 0,-1-5 1 0 0,0 0 0 0 0,0 0 0 0 0,1 0 0 0 0,-1 0 0 0 0,0 0 0 0 0,0 0 0 0 0,1 0 0 0 0,-1 0 0 0 0,0 0 0 0 0,1 0 0 0 0,-1 0 0 0 0,1 0 0 0 0,0 0 0 0 0,-1 0 0 0 0,1 0 0 0 0,0 0 0 0 0,-1-1 0 0 0,2 2 0 0 0,-1-1-3 0 0,1 0 0 0 0,-1 0-1 0 0,0 0 1 0 0,0 0 0 0 0,0 0-1 0 0,-1 1 1 0 0,1-1 0 0 0,0 0 0 0 0,0 0-1 0 0,-1 1 1 0 0,1-1 0 0 0,0 0-1 0 0,0 3 1 0 0,7 14 0 0 0,4 4 89 0 0,21 30 0 0 0,-16-27-67 0 0,8 18 53 0 0,-22-38-30 0 0,0-1-38 0 0,8 7 58 0 0,-2-4 27 0 0,-8-6-83 0 0,0-1-1 0 0,0 1 1 0 0,0 0-1 0 0,-1 0 1 0 0,1 0-1 0 0,0 0 1 0 0,0 0-1 0 0,0 0 1 0 0,-1 0-1 0 0,1 0 1 0 0,0 0-1 0 0,0 3 1 0 0,17 14 76 0 0,13 16-21 0 0,-18-18-64 0 0,-10-11 1 0 0,-2-3 0 0 0,0-1-1 0 0,0 1 1 0 0,1 0 0 0 0,-1-1 0 0 0,1 1 0 0 0,0-1 0 0 0,-1 1-1 0 0,1-1 1 0 0,0 0 0 0 0,0 0 0 0 0,3 2 0 0 0,20 12 52 0 0,-24-14-53 0 0,0-1 0 0 0,0 0 0 0 0,-1 1 0 0 0,1-1 0 0 0,0 1 0 0 0,-1-1 0 0 0,1 1 0 0 0,0-1 0 0 0,-1 1 0 0 0,1-1 0 0 0,-1 1 0 0 0,1 0 0 0 0,-1-1 0 0 0,1 1 0 0 0,-1 0 0 0 0,1 0-1 0 0,-1-1 1 0 0,1 2 0 0 0,-1-1 1 0 0,0 0-1 0 0,1-1 1 0 0,-1 1-1 0 0,1 0 1 0 0,-1-1 0 0 0,1 1-1 0 0,-1 0 1 0 0,1-1-1 0 0,0 1 1 0 0,-1 0-1 0 0,1-1 1 0 0,0 1-1 0 0,-1-1 1 0 0,1 1-1 0 0,0-1 1 0 0,0 0-1 0 0,-1 1 1 0 0,1-1-1 0 0,0 0 1 0 0,0 1-1 0 0,1-1 1 0 0,37 25 127 0 0,-8-4-64 0 0,-18-12-7 0 0,-4-4-61 0 0,25 8 15 0 0,-28-12 28 0 0,6 5 17 0 0,7 3 19 0 0,-17-7-67 0 0,13 4 6 0 0,34 6 50 0 0,-26-1-11 0 0,-11-7-42 0 0,10 3 53 0 0,0-2 0 0 0,40-2 42 0 0,-26-2-84 0 0,-34-1-16 0 0,0 0 0 0 0,-1 0 0 0 0,1 1 0 0 0,-1-1 0 0 0,1 1 0 0 0,0-1 0 0 0,-1 1 0 0 0,3 1 0 0 0,4 1-7 0 0,-2-2 12 0 0,0-1-1 0 0,0 1 1 0 0,0-1-1 0 0,0 0 1 0 0,6-1 0 0 0,12 0 42 0 0,29-7 22 0 0,-31 9-57 0 0,-15 0-9 0 0,0-1 0 0 0,0 0 1 0 0,0 0-1 0 0,7-1 0 0 0,-4-1-9 0 0,0 1 0 0 0,1 1-1 0 0,19 1 1 0 0,-3 0 12 0 0,95-5 105 0 0,-111 4-97 0 0,-1-2-1 0 0,1 1 0 0 0,-1-1 1 0 0,13-4-1 0 0,10-3 20 0 0,4-1 45 0 0,-24 3-23 0 0,-12 7-55 0 0,0-1 0 0 0,0 0 0 0 0,0 0 0 0 0,0 0 0 0 0,0 1-1 0 0,1-1 1 0 0,-1 1 0 0 0,0-1 0 0 0,3 0 0 0 0,-2 1 1 0 0,2-2 2 0 0,0 1-1 0 0,0 0 0 0 0,0-1 0 0 0,-1 0 1 0 0,7-4-1 0 0,-8 5 0 0 0,62-38 67 0 0,-58 33-64 0 0,2 0 42 0 0,2 0 1 0 0,-6 2-44 0 0,4-11 43 0 0,2-2-2 0 0,-3-3 26 0 0,-6 17-68 0 0,8-13 53 0 0,11-23 34 0 0,-6 13-30 0 0,-11 19-44 0 0,1 0 0 0 0,8-12 0 0 0,-10 16-16 0 0,-1 0-1 0 0,1-1 1 0 0,0 1 0 0 0,-1 0-1 0 0,0-1 1 0 0,2-6-1 0 0,7-17 7 0 0,-7 20-40 0 0,0 0 0 0 0,0 1 0 0 0,-1-1 0 0 0,2-8 0 0 0,6-18 141 0 0,-3 4-47 0 0,-1 3-57 0 0,12-33 44 0 0,-5 6-53 0 0,-5 27 31 0 0,9-41 1 0 0,-15 58-31 0 0,6-14 3 0 0,-7 19 5 0 0,1 1-1 0 0,-1-1 1 0 0,0 0-1 0 0,0 1 1 0 0,0-1-1 0 0,0 0 1 0 0,0-5-1 0 0,4-58 136 0 0,-5 30-132 0 0,1 13 8 0 0,-1 1 0 0 0,-5-36 0 0 0,0 17 33 0 0,4 19 11 0 0,1 21-48 0 0,0 0-1 0 0,0-1 1 0 0,0 1-1 0 0,0-1 0 0 0,-1 1 1 0 0,1-1-1 0 0,-1 1 1 0 0,0-4-1 0 0,0 3-12 0 0,0 0-1 0 0,0 0 1 0 0,0-1 0 0 0,1 1-1 0 0,0 0 1 0 0,0-1-1 0 0,0-3 1 0 0,0 4-14 0 0,0 0 0 0 0,0 1 0 0 0,0-1 1 0 0,0 0-1 0 0,-1 1 0 0 0,1-1 0 0 0,-1 0 0 0 0,1 1 0 0 0,-1-1 0 0 0,-2-4 0 0 0,1 4 28 0 0,1-1 0 0 0,0 0-1 0 0,-1-1 1 0 0,1 1-1 0 0,1 0 1 0 0,-1 0 0 0 0,0 0-1 0 0,1-7 1 0 0,-3-16-177 0 0,-7-46 149 0 0,7 49 11 0 0,2 16 0 0 0,0 1 0 0 0,0 0 0 0 0,-1-1 0 0 0,1 1 0 0 0,-7-13 0 0 0,5 12 0 0 0,0 0 0 0 0,-4-16 0 0 0,5 17 0 0 0,0-1 0 0 0,0 1 0 0 0,-1 0 0 0 0,-6-11 0 0 0,5 10 2 0 0,1 1 0 0 0,0-2 0 0 0,0 1 0 0 0,-2-10 0 0 0,1 5 41 0 0,2 4-38 0 0,0 0-1 0 0,-1-14 1 0 0,3 16-6 0 0,-1 0 1 0 0,0 0-1 0 0,-1 0 1 0 0,1 0 0 0 0,-4-7-1 0 0,-35-107 54 0 0,35 103-39 0 0,5 15-15 0 0,-1 0 1 0 0,0 0-1 0 0,0 0 1 0 0,0 0 0 0 0,0 0-1 0 0,-2-3 1 0 0,-11-22-2 0 0,12 22 4 0 0,-1 0 1 0 0,0 0 0 0 0,0 0-1 0 0,-6-8 1 0 0,0-2 55 0 0,1 1-63 0 0,-2 5 19 0 0,8 8-8 0 0,1 0 0 0 0,-1 0 1 0 0,0 0-1 0 0,-1 0 0 0 0,1 0 1 0 0,0 1-1 0 0,-5-4 0 0 0,3 3 0 0 0,0-1-1 0 0,0 0 1 0 0,0 0-1 0 0,0-1 1 0 0,1 1 0 0 0,-6-7-1 0 0,-13-11 20 0 0,18 18-22 0 0,1 1 4 0 0,0-1 1 0 0,0 1 0 0 0,0 0-1 0 0,0-1 1 0 0,1 1 0 0 0,-1-1-1 0 0,-4-6 1 0 0,5 7-8 0 0,0-1 0 0 0,0 1 0 0 0,0-1 0 0 0,0 1 0 0 0,-1 0 0 0 0,1-1 0 0 0,-1 1 0 0 0,-4-2 0 0 0,4 2 0 0 0,-1-1 0 0 0,1 0 0 0 0,0 1 0 0 0,-1-1 0 0 0,-2-5 0 0 0,1 4 0 0 0,1-1 0 0 0,-1 0 0 0 0,0 1 0 0 0,-8-6 0 0 0,-4-3 0 0 0,8 6 0 0 0,7 6 0 0 0,0-1 0 0 0,0 1 0 0 0,0-1 0 0 0,1 1 0 0 0,-1-1 0 0 0,0 0 0 0 0,1 0 0 0 0,0 0 0 0 0,-1 0 0 0 0,1 0 0 0 0,-2-3 0 0 0,-19-23 0 0 0,20 26 0 0 0,0 0 0 0 0,0-1 0 0 0,0 1 0 0 0,0 0 0 0 0,0 1 0 0 0,-1-1 0 0 0,1 0 0 0 0,0 1 0 0 0,-1-1 0 0 0,-4-1 0 0 0,-15-10 0 0 0,12 6 0 0 0,6 5 0 0 0,-5-2 0 0 0,1-2 0 0 0,2 2 0 0 0,-1-1 0 0 0,1 2 0 0 0,-5-4 0 0 0,8 6 0 0 0,-13-3 0 0 0,-15-8 0 0 0,14 6 0 0 0,13 4 0 0 0,-50-16 0 0 0,52 18 0 0 0,1 2 0 0 0,-13-5 0 0 0,-13-4 0 0 0,18 4 0 0 0,9 3 0 0 0,-22 2 0 0 0,13-3 0 0 0,7 0 0 0 0,-13 0 0 0 0,-6 1 0 0 0,19 0 0 0 0,1 0 0 0 0,-1 0 0 0 0,0 0 0 0 0,1 0 0 0 0,-1 0 0 0 0,0 0 0 0 0,1-1 0 0 0,-1 1 0 0 0,0-1 0 0 0,1 1 0 0 0,-3-2 0 0 0,-1 1 0 0 0,1 1 0 0 0,-17-2 0 0 0,19 2 0 0 0,0-1 0 0 0,-6-1 0 0 0,-3 4 0 0 0,4-4 0 0 0,5 1 0 0 0,-1 0 0 0 0,1 0 0 0 0,-1 0 0 0 0,1 0 0 0 0,-1 1 0 0 0,0-1 0 0 0,1 1 0 0 0,-1 0 0 0 0,0 0 0 0 0,-3 0 0 0 0,-21 0 0 0 0,19 3 0 0 0,-3 5 0 0 0,9-7 0 0 0,1 0 0 0 0,-1 0 0 0 0,0 0 0 0 0,0 0 0 0 0,1 0 0 0 0,-1 0 0 0 0,0-1 0 0 0,0 1 0 0 0,-3 0 0 0 0,-3 1 0 0 0,3-1 0 0 0,-3-1 0 0 0,2 2 0 0 0,0 0 0 0 0,1-1 0 0 0,-1 0 0 0 0,0 0 0 0 0,-10 0 0 0 0,12-1 0 0 0,-3 0 0 0 0,0 4 11 0 0,-5-1 31 0 0,-1-1-31 0 0,1 4-11 0 0,1-1 0 0 0,-1 1 0 0 0,0-1 0 0 0,4-1-11 0 0,4-3-31 0 0,-5 1 35 0 0,2 0 3 0 0,-12 5 15 0 0,12-4-22 0 0,-32 17 11 0 0,31-18 0 0 0,6-2 0 0 0,-1 1 0 0 0,1 0 0 0 0,0-1 0 0 0,0 1 0 0 0,0 0 0 0 0,0 0 0 0 0,0 0 0 0 0,0 0 0 0 0,-2 3 0 0 0,-8 3 0 0 0,10-6 0 0 0,-10 5 0 0 0,-3 1-16 0 0,-23 14-21 0 0,30-16 55 0 0,7-4-4 0 0,-17 16 7 0 0,-15 7-21 0 0,20-14 0 0 0,2 0 0 0 0,8-7 0 0 0,0 1 0 0 0,0-1 0 0 0,0 0 0 0 0,-1 0 0 0 0,-5 3 0 0 0,5-4 0 0 0,-6 6 0 0 0,-12 25 0 0 0,17-28-25 0 0,4-4 23 0 0,-1 0 1 0 0,1 0-1 0 0,0-1 0 0 0,0 1 0 0 0,0 0 1 0 0,-1 1-1 0 0,1-1 0 0 0,0 0 0 0 0,0 0 1 0 0,0 0-1 0 0,0 0 0 0 0,1 1 0 0 0,-2 2 1 0 0,-16 24 74 0 0,1-7-73 0 0,-6 5 0 0 0,14-4 0 0 0,-21 26 64 0 0,8-10-64 0 0,8-6 0 0 0,14-31-2 0 0,-1 0 0 0 0,0 0 1 0 0,1 0-1 0 0,-1 0 0 0 0,1 0 0 0 0,0 0 0 0 0,-1 1 0 0 0,1-1 0 0 0,0 0 1 0 0,-1 0-1 0 0,1 0 0 0 0,0 2 0 0 0,0-2-1 0 0,0-1 1 0 0,0 0-1 0 0,0 1 1 0 0,0-1-1 0 0,0 1 0 0 0,0-1 1 0 0,0 0-1 0 0,0 1 1 0 0,-1-1-1 0 0,1 1 0 0 0,0-1 1 0 0,0 0-1 0 0,0 1 1 0 0,-1-1-1 0 0,1 0 0 0 0,0 1 1 0 0,0-1-1 0 0,-1 0 0 0 0,1 1 1 0 0,0-1-1 0 0,-1 0 1 0 0,0 1-1 0 0,-2 5-71 0 0,3-4 68 0 0,-1 0 1 0 0,1 0-1 0 0,-1-1 0 0 0,1 1 0 0 0,-1 0 0 0 0,0-1 0 0 0,1 1 1 0 0,-1 0-1 0 0,-2 2 0 0 0,-6 15 6 0 0,0-2 0 0 0,-5 6 0 0 0,13-22 3 0 0,0 0-1 0 0,0 0 0 0 0,0 0 1 0 0,0 0-1 0 0,0 0 1 0 0,0 0-1 0 0,0 0 1 0 0,0 0-1 0 0,0 0 1 0 0,0 0-1 0 0,1 1 0 0 0,-1-1 1 0 0,0 0-1 0 0,1 1 1 0 0,-1 1-1 0 0,-3 5 43 0 0,0 12 3 0 0,-4 2-169 0 0,-1 13 110 0 0,9-32 11 0 0,-1 0 0 0 0,0 0 0 0 0,1 0 0 0 0,-1 0 0 0 0,-1 0 0 0 0,-1 5 0 0 0,0 1 0 0 0,-1 12 0 0 0,-2-12 0 0 0,-7 8 0 0 0,5-4 0 0 0,8-10 0 0 0,-1-1 0 0 0,-3 7 0 0 0,0-1 0 0 0,-5 15 0 0 0,8-20 0 0 0,-1 0-2 0 0,0 0 2 0 0,2 11 17 0 0,-4 8-11 0 0,3-16-10 0 0,0-1 1 0 0,0 0 0 0 0,0 0-1 0 0,1 1 1 0 0,0 6-1 0 0,-1-8 2 0 0,0-4 2 0 0,1 1 1 0 0,-1 0 0 0 0,1-1-1 0 0,0 1 1 0 0,0-1 0 0 0,-1 1-1 0 0,1 0 1 0 0,0-1 0 0 0,0 1-1 0 0,0 0 1 0 0,0-1 0 0 0,0 1-1 0 0,0 0 1 0 0,0 0 0 0 0,0-1-1 0 0,0 1 1 0 0,0 0-1 0 0,0-1 1 0 0,0 2 0 0 0,4 37 89 0 0,-4 22-212 0 0,0-60 175 0 0,0 10 75 0 0,3 7-150 0 0,-3-16 10 0 0,0 1-1 0 0,1-1 1 0 0,-1 1 0 0 0,1-1-1 0 0,-1 1 1 0 0,1-1 0 0 0,0 1-1 0 0,0-1 1 0 0,3 4 0 0 0,-3-4 81 0 0,-1 19-89 0 0,2-17 16 0 0,-1 7 108 0 0,-1 22-52 0 0,0-26-1413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9C29F-6858-6339-CF54-2D73CAE15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537AB-E7E1-6EF3-5C13-334E4656D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E6567-4F77-7254-4044-2438BCBB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B524-0501-408A-818A-2E6F009E72AA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91A11-6D8E-8B2B-5ACD-88D4B14CE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21708-0950-376D-3B6D-6443FE7FE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ACDD-2052-4F6E-AE37-CF23469F3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21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8E868-ABAA-21D2-5B43-6476638F0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F54CE-FCA3-E462-DA80-6B23384BF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649E6-7595-3C3A-2DC2-786A6B178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B524-0501-408A-818A-2E6F009E72AA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D2AB8-5848-4137-B55E-9909131D6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1C8DB-50E2-2C79-D87E-D70184EA0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ACDD-2052-4F6E-AE37-CF23469F3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89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669A2A-A7A1-4B69-E445-42A7CF650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3D131-6451-AEDB-4360-960046817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98D65-217A-6291-31D7-C373A5F00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B524-0501-408A-818A-2E6F009E72AA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F1A03-4853-B645-3EDB-C6D0901ED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BEAFC-0C34-3060-97CC-F29E8540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ACDD-2052-4F6E-AE37-CF23469F3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24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AF7BC-948C-53F0-3862-B6C22D209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EB4E0-334D-29B2-F6AE-BC091C052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D2FD8-43F6-F16E-B060-A4BBB69E9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B524-0501-408A-818A-2E6F009E72AA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F5EBE-FA8D-BFE1-D746-585E063A4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CF8E1-F5FA-68C6-82AA-29FDDF62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ACDD-2052-4F6E-AE37-CF23469F3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75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F0947-A836-9017-CF48-6F1FCF4A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0FB63-3FA0-9D1E-0440-5A112A28C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A9E12-033B-2B61-4BAA-FA7C7D15E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B524-0501-408A-818A-2E6F009E72AA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FFA75-F2C5-5074-C3B0-EFB2126D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F3A58-1EF0-FB5C-D82D-1EB0FCAE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ACDD-2052-4F6E-AE37-CF23469F3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16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EF490-C1EA-0C12-BBF6-58BC9D43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AD9F1-BDBE-A411-078C-55867194E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8D387-D80C-826B-E0F1-42D50ADA4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14D5B-D286-7E4F-2B11-BD5593F6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B524-0501-408A-818A-2E6F009E72AA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299E3-29E5-F9D7-FF1A-90B9320D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0E528-A93B-A9E9-BCAF-83E915F3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ACDD-2052-4F6E-AE37-CF23469F3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32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E587-D924-1C9E-427C-0173EDF8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79E91-B22F-4C44-6EA8-BE070855C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DA9DE-E558-4AF2-9E0A-D3CB0B52C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C73C4-E033-9182-9F76-92EAB4242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CF3DF9-8DD9-1D93-BEB4-B9A727E0C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0DF52F-422B-41F0-BCF8-279F0AC89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B524-0501-408A-818A-2E6F009E72AA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3E16EE-CE30-5E31-D212-98F26034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778FFE-0066-6C9C-118F-87B2E6BC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ACDD-2052-4F6E-AE37-CF23469F3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12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E60B-0C82-A97A-C4C4-AF7B8A03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BCDFED-88F3-9B25-FBF6-BC3B01FD4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B524-0501-408A-818A-2E6F009E72AA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C2226-9144-8AD2-C7C5-36455166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FA0B2-FFE3-A6D7-1C98-FB000A5BF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ACDD-2052-4F6E-AE37-CF23469F3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23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63B7A-A588-AE64-1E21-569506B0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B524-0501-408A-818A-2E6F009E72AA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44CF0-58E2-2E9F-79FE-EA6992FCD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B5C4D-6058-0C76-8326-9F4495D0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ACDD-2052-4F6E-AE37-CF23469F3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53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657E6-4F98-140E-622F-B5F9D042C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A303A-E22E-79BC-4715-E82E86E28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22DFD-199B-043C-86CE-F4104743E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63280-B77B-9EB6-E70C-F3F6A54D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B524-0501-408A-818A-2E6F009E72AA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E4BE8-7FB0-1FB2-7457-F1FEA8B5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DBDBD-6DF6-5117-38AF-8FC8C574B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ACDD-2052-4F6E-AE37-CF23469F3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10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222FC-465C-7118-06E1-8759CC4E4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BC5A25-A22B-E865-0085-16912F06CE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69F77-EC6C-6135-3038-9C0D99AD1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94684-30C1-AFF2-A947-4EB45053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B524-0501-408A-818A-2E6F009E72AA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D815D-9126-1E5B-E6AE-D81D1025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79E90-7D81-D3D3-33D8-B828AE07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ACDD-2052-4F6E-AE37-CF23469F3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4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92BCD3-3B2D-45F1-A922-5F4F96AD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48C4A-3D7B-5A3D-B07C-7EF34DBE0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7C142-31C1-CD30-1557-4F4EB0C18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2B524-0501-408A-818A-2E6F009E72AA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D5957-084E-BCC1-74FD-17F8C7DE1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66E42-A353-B31C-750A-CB4F8A9A5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6ACDD-2052-4F6E-AE37-CF23469F3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3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39C4F-B275-EFD6-5EED-85233D91B7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Driving Theory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69F01-68EB-8B0C-03EE-194946EC0D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Topic – 10 – Vulnerable Road Users PART 1</a:t>
            </a:r>
          </a:p>
        </p:txBody>
      </p:sp>
    </p:spTree>
    <p:extLst>
      <p:ext uri="{BB962C8B-B14F-4D97-AF65-F5344CB8AC3E}">
        <p14:creationId xmlns:p14="http://schemas.microsoft.com/office/powerpoint/2010/main" val="63964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D9C3-F43A-7E3E-E1BE-B72DA76B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Vulnerable road users: Older and Disabled Pedestrians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2651F-9D0D-AA16-1ED5-F6414BE9F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55" y="1881043"/>
            <a:ext cx="6388330" cy="4935393"/>
          </a:xfrm>
        </p:spPr>
        <p:txBody>
          <a:bodyPr>
            <a:normAutofit/>
          </a:bodyPr>
          <a:lstStyle/>
          <a:p>
            <a:r>
              <a:rPr lang="en-GB" dirty="0"/>
              <a:t>Older people on the road are vulnerable as they might have </a:t>
            </a:r>
            <a:r>
              <a:rPr lang="en-GB" b="1" dirty="0"/>
              <a:t>slower reactions</a:t>
            </a:r>
            <a:r>
              <a:rPr lang="en-GB" dirty="0"/>
              <a:t>. </a:t>
            </a:r>
          </a:p>
          <a:p>
            <a:r>
              <a:rPr lang="en-GB" dirty="0"/>
              <a:t>When you see an elderly person about to cross the road </a:t>
            </a:r>
            <a:r>
              <a:rPr lang="en-GB" b="1" dirty="0"/>
              <a:t>be careful </a:t>
            </a:r>
            <a:r>
              <a:rPr lang="en-GB" dirty="0"/>
              <a:t>as </a:t>
            </a:r>
            <a:r>
              <a:rPr lang="en-GB" b="1" dirty="0"/>
              <a:t>they might have misjudged your speed or distance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Misjudged means an opinion or thought that is WRONG.  </a:t>
            </a:r>
          </a:p>
          <a:p>
            <a:r>
              <a:rPr lang="en-GB" dirty="0"/>
              <a:t>Remember to </a:t>
            </a:r>
            <a:r>
              <a:rPr lang="en-GB" b="1" dirty="0"/>
              <a:t>give older people extra space </a:t>
            </a:r>
            <a:r>
              <a:rPr lang="en-GB" dirty="0"/>
              <a:t>and </a:t>
            </a:r>
            <a:r>
              <a:rPr lang="en-GB" b="1" dirty="0"/>
              <a:t>extra time </a:t>
            </a:r>
            <a:r>
              <a:rPr lang="en-GB" dirty="0"/>
              <a:t>to cross the road safely.</a:t>
            </a:r>
          </a:p>
        </p:txBody>
      </p:sp>
      <p:pic>
        <p:nvPicPr>
          <p:cNvPr id="7170" name="Picture 2" descr="inspiredworlds - crossing road - inspiredworlds">
            <a:extLst>
              <a:ext uri="{FF2B5EF4-FFF2-40B4-BE49-F238E27FC236}">
                <a16:creationId xmlns:a16="http://schemas.microsoft.com/office/drawing/2014/main" id="{2F2AEB9B-258A-7D8E-946B-523E8553B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301" y="1805120"/>
            <a:ext cx="4326601" cy="324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121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E6066-09FB-3D25-8F39-F0B551387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47" y="133254"/>
            <a:ext cx="10515600" cy="1325563"/>
          </a:xfrm>
        </p:spPr>
        <p:txBody>
          <a:bodyPr/>
          <a:lstStyle/>
          <a:p>
            <a:r>
              <a:rPr lang="en-GB" dirty="0"/>
              <a:t>Vulnerable Road Users: Older and Disabled pedestrians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C9A13-4642-11FC-38AA-A086C2630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5" y="1936090"/>
            <a:ext cx="7735067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Older people are more likely to have certain disabilities. These are some signs to tell you if they have a disability. </a:t>
            </a:r>
          </a:p>
          <a:p>
            <a:pPr lvl="1"/>
            <a:r>
              <a:rPr lang="en-GB" dirty="0"/>
              <a:t>A person who is </a:t>
            </a:r>
            <a:r>
              <a:rPr lang="en-GB" b="1" dirty="0"/>
              <a:t>blind</a:t>
            </a:r>
            <a:r>
              <a:rPr lang="en-GB" dirty="0"/>
              <a:t> may have a </a:t>
            </a:r>
            <a:r>
              <a:rPr lang="en-GB" b="1" dirty="0"/>
              <a:t>white stick or guide dog</a:t>
            </a:r>
            <a:r>
              <a:rPr lang="en-GB" dirty="0"/>
              <a:t>. </a:t>
            </a:r>
          </a:p>
          <a:p>
            <a:pPr lvl="1"/>
            <a:r>
              <a:rPr lang="en-GB" dirty="0"/>
              <a:t>A person who is </a:t>
            </a:r>
            <a:r>
              <a:rPr lang="en-GB" b="1" dirty="0"/>
              <a:t>both deaf and blind</a:t>
            </a:r>
            <a:r>
              <a:rPr lang="en-GB" dirty="0"/>
              <a:t> may be carrying a </a:t>
            </a:r>
            <a:r>
              <a:rPr lang="en-GB" b="1" dirty="0"/>
              <a:t>white stick with a red band</a:t>
            </a:r>
            <a:r>
              <a:rPr lang="en-GB" dirty="0"/>
              <a:t>, and </a:t>
            </a:r>
            <a:r>
              <a:rPr lang="en-GB" b="1" dirty="0"/>
              <a:t>may also have a guide dog with a red and white checked collar. </a:t>
            </a:r>
          </a:p>
          <a:p>
            <a:pPr lvl="1"/>
            <a:r>
              <a:rPr lang="en-GB" dirty="0"/>
              <a:t>A person with </a:t>
            </a:r>
            <a:r>
              <a:rPr lang="en-GB" b="1" dirty="0"/>
              <a:t>hearing problems may have a dog with a yellow or burgundy coloured coat. </a:t>
            </a:r>
          </a:p>
          <a:p>
            <a:r>
              <a:rPr lang="en-GB" dirty="0"/>
              <a:t>When you see these signs, remember that someone might have a disability and be extra careful. </a:t>
            </a:r>
          </a:p>
        </p:txBody>
      </p:sp>
      <p:pic>
        <p:nvPicPr>
          <p:cNvPr id="8194" name="Picture 2" descr="Why Are Labradors Guide Dogs?">
            <a:extLst>
              <a:ext uri="{FF2B5EF4-FFF2-40B4-BE49-F238E27FC236}">
                <a16:creationId xmlns:a16="http://schemas.microsoft.com/office/drawing/2014/main" id="{E29723A2-9325-8243-A802-C6E463C84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548" y="883119"/>
            <a:ext cx="2093199" cy="162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lind and deaf man urges action over pedestrian crossing | Salisbury Journal">
            <a:extLst>
              <a:ext uri="{FF2B5EF4-FFF2-40B4-BE49-F238E27FC236}">
                <a16:creationId xmlns:a16="http://schemas.microsoft.com/office/drawing/2014/main" id="{1BD6B1AB-F898-5537-EF40-8DE9C5639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t="3490" r="24461" b="5324"/>
          <a:stretch/>
        </p:blipFill>
        <p:spPr bwMode="auto">
          <a:xfrm>
            <a:off x="9168548" y="2608940"/>
            <a:ext cx="2093199" cy="215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pply for a hearing dog">
            <a:extLst>
              <a:ext uri="{FF2B5EF4-FFF2-40B4-BE49-F238E27FC236}">
                <a16:creationId xmlns:a16="http://schemas.microsoft.com/office/drawing/2014/main" id="{5A0DA2B6-9755-CEA6-390B-C009096DB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548" y="4856887"/>
            <a:ext cx="2093199" cy="186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03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D084-59B9-E05E-6CA8-5F253994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Vulnerable Road Users: Older and Disabled pedestrians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A144-25AA-CB5E-93D8-E3D18B607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b="1" dirty="0"/>
              <a:t>slow-moving vehicle </a:t>
            </a:r>
            <a:r>
              <a:rPr lang="en-GB" dirty="0"/>
              <a:t>might have a </a:t>
            </a:r>
            <a:r>
              <a:rPr lang="en-GB" b="1" dirty="0"/>
              <a:t>flashing amber beacon </a:t>
            </a:r>
            <a:r>
              <a:rPr lang="en-GB" dirty="0"/>
              <a:t>on top of it. </a:t>
            </a:r>
          </a:p>
          <a:p>
            <a:r>
              <a:rPr lang="en-GB" dirty="0"/>
              <a:t>This is usually seen on a </a:t>
            </a:r>
            <a:r>
              <a:rPr lang="en-GB" b="1" dirty="0"/>
              <a:t>powered wheelchair </a:t>
            </a:r>
            <a:r>
              <a:rPr lang="en-GB" dirty="0"/>
              <a:t>or a </a:t>
            </a:r>
            <a:r>
              <a:rPr lang="en-GB" b="1" dirty="0"/>
              <a:t>mobility scooter </a:t>
            </a:r>
            <a:r>
              <a:rPr lang="en-GB" dirty="0"/>
              <a:t>used by a disabled person. </a:t>
            </a:r>
          </a:p>
          <a:p>
            <a:r>
              <a:rPr lang="en-GB" dirty="0"/>
              <a:t>They have to use this amber light if they are driving on a dual carriage way with a speed limit that goes over 50mph. </a:t>
            </a:r>
          </a:p>
        </p:txBody>
      </p:sp>
      <p:pic>
        <p:nvPicPr>
          <p:cNvPr id="5122" name="Picture 2" descr="Rotating Amber Flashing Beacons will comply with highway regulations,  [Chapter 8 Regulation Reg. 65]">
            <a:extLst>
              <a:ext uri="{FF2B5EF4-FFF2-40B4-BE49-F238E27FC236}">
                <a16:creationId xmlns:a16="http://schemas.microsoft.com/office/drawing/2014/main" id="{23C7888F-2757-BA6A-AA67-65A57B485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179" y="4632960"/>
            <a:ext cx="1958686" cy="195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isabled woman stranded on mobility scooter for 30 minutes on busy A road -  Liverpool Echo">
            <a:extLst>
              <a:ext uri="{FF2B5EF4-FFF2-40B4-BE49-F238E27FC236}">
                <a16:creationId xmlns:a16="http://schemas.microsoft.com/office/drawing/2014/main" id="{0BA17303-E417-C558-80C6-7AFFC18EF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92" y="4640098"/>
            <a:ext cx="2934479" cy="195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owered wheelchair guide explaining the features and functions - Recare">
            <a:extLst>
              <a:ext uri="{FF2B5EF4-FFF2-40B4-BE49-F238E27FC236}">
                <a16:creationId xmlns:a16="http://schemas.microsoft.com/office/drawing/2014/main" id="{354E13CF-D06A-DA92-2EEB-CAFBDE6B4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80" y="4579446"/>
            <a:ext cx="2065713" cy="20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150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D4CFD-8FFD-6219-8EB4-BB85A627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Vulnerable Road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199E3-855E-8B94-2B3D-11ECA0C89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991" y="1574107"/>
            <a:ext cx="10190018" cy="4918768"/>
          </a:xfrm>
        </p:spPr>
        <p:txBody>
          <a:bodyPr>
            <a:normAutofit/>
          </a:bodyPr>
          <a:lstStyle/>
          <a:p>
            <a:r>
              <a:rPr lang="en-GB" dirty="0"/>
              <a:t>We need to understand:</a:t>
            </a:r>
          </a:p>
          <a:p>
            <a:pPr lvl="1"/>
            <a:r>
              <a:rPr lang="en-GB" dirty="0"/>
              <a:t>That there are different types of people who use the road. </a:t>
            </a:r>
          </a:p>
          <a:p>
            <a:pPr lvl="1"/>
            <a:r>
              <a:rPr lang="en-GB" dirty="0"/>
              <a:t>Different people have different needs on the road. </a:t>
            </a:r>
          </a:p>
          <a:p>
            <a:pPr lvl="1"/>
            <a:r>
              <a:rPr lang="en-GB" dirty="0"/>
              <a:t>Some are more vulnerable on the road (more likely to be unsafe when driving). </a:t>
            </a:r>
          </a:p>
          <a:p>
            <a:pPr lvl="1"/>
            <a:r>
              <a:rPr lang="en-GB" dirty="0"/>
              <a:t>This means we have to drive in a way to suit everyone’s needs. To make sure everyone is safe. 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This section will cover:</a:t>
            </a:r>
          </a:p>
          <a:p>
            <a:pPr lvl="1"/>
            <a:r>
              <a:rPr lang="en-GB" dirty="0"/>
              <a:t>Which road users are ‘vulnerable’?</a:t>
            </a:r>
          </a:p>
          <a:p>
            <a:pPr lvl="1"/>
            <a:r>
              <a:rPr lang="en-GB" dirty="0"/>
              <a:t>How can we keep other road users safe? </a:t>
            </a:r>
          </a:p>
        </p:txBody>
      </p:sp>
    </p:spTree>
    <p:extLst>
      <p:ext uri="{BB962C8B-B14F-4D97-AF65-F5344CB8AC3E}">
        <p14:creationId xmlns:p14="http://schemas.microsoft.com/office/powerpoint/2010/main" val="165719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EB67-E21E-72E9-141C-93291829A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9181"/>
            <a:ext cx="10515600" cy="1325563"/>
          </a:xfrm>
        </p:spPr>
        <p:txBody>
          <a:bodyPr/>
          <a:lstStyle/>
          <a:p>
            <a:r>
              <a:rPr lang="en-GB" dirty="0"/>
              <a:t>Vulnerable road users.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258E0-7FDC-D902-AD18-21E99FFBD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546"/>
            <a:ext cx="10515600" cy="5641137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What</a:t>
            </a:r>
            <a:r>
              <a:rPr lang="en-GB" dirty="0"/>
              <a:t> is a vulnerable road user?</a:t>
            </a:r>
          </a:p>
          <a:p>
            <a:pPr lvl="1"/>
            <a:r>
              <a:rPr lang="en-GB" dirty="0"/>
              <a:t>A vulnerable road user is someone who is more likely to be unsafe when driving. For example, more likely to be involved in an accident. </a:t>
            </a:r>
          </a:p>
          <a:p>
            <a:pPr lvl="1"/>
            <a:endParaRPr lang="en-GB" dirty="0"/>
          </a:p>
          <a:p>
            <a:r>
              <a:rPr lang="en-GB" b="1" dirty="0"/>
              <a:t>Who</a:t>
            </a:r>
            <a:r>
              <a:rPr lang="en-GB" dirty="0"/>
              <a:t> might be a vulnerable road user?</a:t>
            </a:r>
          </a:p>
          <a:p>
            <a:pPr lvl="1"/>
            <a:r>
              <a:rPr lang="en-GB" dirty="0"/>
              <a:t>Old people </a:t>
            </a:r>
          </a:p>
          <a:p>
            <a:pPr lvl="1"/>
            <a:r>
              <a:rPr lang="en-GB" dirty="0"/>
              <a:t>Those with a disability</a:t>
            </a:r>
          </a:p>
          <a:p>
            <a:pPr lvl="1"/>
            <a:r>
              <a:rPr lang="en-GB" dirty="0"/>
              <a:t>Learner drivers</a:t>
            </a:r>
          </a:p>
          <a:p>
            <a:pPr lvl="1"/>
            <a:r>
              <a:rPr lang="en-GB" dirty="0"/>
              <a:t>Cyclists </a:t>
            </a:r>
          </a:p>
          <a:p>
            <a:pPr lvl="1"/>
            <a:r>
              <a:rPr lang="en-GB" dirty="0"/>
              <a:t>Motorcyclists </a:t>
            </a:r>
          </a:p>
          <a:p>
            <a:pPr lvl="1"/>
            <a:r>
              <a:rPr lang="en-GB" dirty="0"/>
              <a:t>Horse riders</a:t>
            </a:r>
          </a:p>
          <a:p>
            <a:pPr lvl="1"/>
            <a:endParaRPr lang="en-GB" dirty="0"/>
          </a:p>
          <a:p>
            <a:r>
              <a:rPr lang="en-GB" b="1" dirty="0"/>
              <a:t>Why</a:t>
            </a:r>
            <a:r>
              <a:rPr lang="en-GB" dirty="0"/>
              <a:t> might these road users be vulnerable? </a:t>
            </a:r>
          </a:p>
          <a:p>
            <a:pPr lvl="1"/>
            <a:r>
              <a:rPr lang="en-GB" dirty="0"/>
              <a:t>They are smaller in </a:t>
            </a:r>
            <a:r>
              <a:rPr lang="en-GB" b="1" dirty="0"/>
              <a:t>size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They travel at different </a:t>
            </a:r>
            <a:r>
              <a:rPr lang="en-GB" b="1" dirty="0"/>
              <a:t>speeds </a:t>
            </a:r>
          </a:p>
          <a:p>
            <a:pPr lvl="1"/>
            <a:r>
              <a:rPr lang="en-GB" dirty="0"/>
              <a:t>They may have </a:t>
            </a:r>
            <a:r>
              <a:rPr lang="en-GB" b="1" dirty="0"/>
              <a:t>slower reactions</a:t>
            </a:r>
          </a:p>
          <a:p>
            <a:pPr lvl="1"/>
            <a:r>
              <a:rPr lang="en-GB" dirty="0"/>
              <a:t>They are </a:t>
            </a:r>
            <a:r>
              <a:rPr lang="en-GB" b="1" dirty="0"/>
              <a:t>unpredictable</a:t>
            </a:r>
            <a:r>
              <a:rPr lang="en-GB" dirty="0"/>
              <a:t>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92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2158D-00E6-EA9F-5E91-D25A70F8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Vulnerable road users: Learner Drivers and Newly Qualified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C0D98-5561-CD7E-F996-A59A221E9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Learner drivers are likely to make many mistakes because they </a:t>
            </a:r>
            <a:r>
              <a:rPr lang="en-GB" b="1" dirty="0"/>
              <a:t>don’t have much experience. </a:t>
            </a:r>
          </a:p>
          <a:p>
            <a:pPr lvl="1"/>
            <a:r>
              <a:rPr lang="en-GB" dirty="0"/>
              <a:t>They may </a:t>
            </a:r>
            <a:r>
              <a:rPr lang="en-GB" b="1" dirty="0"/>
              <a:t>drive too slow </a:t>
            </a:r>
            <a:r>
              <a:rPr lang="en-GB"/>
              <a:t>or stall (</a:t>
            </a:r>
            <a:r>
              <a:rPr lang="en-GB" dirty="0"/>
              <a:t>stop suddenly by accident because the engine doesn’t have enough gas).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Remember you need to </a:t>
            </a:r>
            <a:r>
              <a:rPr lang="en-GB" b="1" dirty="0"/>
              <a:t>be kind, patient, and ready to slow down or stop if a learner makes a mistake</a:t>
            </a:r>
            <a:r>
              <a:rPr lang="en-GB" dirty="0"/>
              <a:t>. </a:t>
            </a:r>
          </a:p>
        </p:txBody>
      </p:sp>
      <p:pic>
        <p:nvPicPr>
          <p:cNvPr id="1032" name="Picture 8" descr="Learner Driver Insurance Own Car, Cover From 71p A Day - A Choice">
            <a:extLst>
              <a:ext uri="{FF2B5EF4-FFF2-40B4-BE49-F238E27FC236}">
                <a16:creationId xmlns:a16="http://schemas.microsoft.com/office/drawing/2014/main" id="{C35D9531-DE86-CBF8-BCEE-751921F17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19" y="3083907"/>
            <a:ext cx="3334065" cy="194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5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9F4E0-07D1-D14A-9806-AC42CF957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Vulnerable road users: Pedestrians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E7DB8-CC5C-B808-056C-2384B62B9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578" y="1554076"/>
            <a:ext cx="10515600" cy="4351338"/>
          </a:xfrm>
        </p:spPr>
        <p:txBody>
          <a:bodyPr/>
          <a:lstStyle/>
          <a:p>
            <a:r>
              <a:rPr lang="en-GB" dirty="0"/>
              <a:t>Pedestrians are vulnerable because </a:t>
            </a:r>
            <a:r>
              <a:rPr lang="en-GB" b="1" dirty="0"/>
              <a:t>they have no protection</a:t>
            </a:r>
            <a:r>
              <a:rPr lang="en-GB" dirty="0"/>
              <a:t>.</a:t>
            </a:r>
          </a:p>
          <a:p>
            <a:r>
              <a:rPr lang="en-GB" dirty="0"/>
              <a:t>When you see a pedestrian about to cross the road, or if they have already started crossing the road, REMEMBER TO </a:t>
            </a:r>
            <a:r>
              <a:rPr lang="en-GB" b="1" dirty="0"/>
              <a:t>BE PATIENT AND WAIT FOR THEM TO FINISH CROSSING THE ROAD.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1B83ED1-97F7-8DA6-7FBB-C50E126C1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83" y="3577851"/>
            <a:ext cx="4188576" cy="314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15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DEEE4-E9FD-9464-8784-3325A3E5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11" y="-326657"/>
            <a:ext cx="11698778" cy="1325563"/>
          </a:xfrm>
        </p:spPr>
        <p:txBody>
          <a:bodyPr/>
          <a:lstStyle/>
          <a:p>
            <a:r>
              <a:rPr lang="en-GB" dirty="0"/>
              <a:t>Vulnerable road users: Buses carrying pedestrians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3E396-B2C4-DFB4-1952-E849E73D0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6111"/>
            <a:ext cx="10515600" cy="4351338"/>
          </a:xfrm>
        </p:spPr>
        <p:txBody>
          <a:bodyPr/>
          <a:lstStyle/>
          <a:p>
            <a:r>
              <a:rPr lang="en-GB" dirty="0"/>
              <a:t>If a bus has stopped on the other side of the road, you should be careful and try to see if there are…</a:t>
            </a:r>
          </a:p>
          <a:p>
            <a:pPr lvl="1"/>
            <a:r>
              <a:rPr lang="en-GB" dirty="0"/>
              <a:t>Any pedestrians who might come from behind the bus and cross the road you cannot see. </a:t>
            </a:r>
          </a:p>
          <a:p>
            <a:pPr lvl="1"/>
            <a:r>
              <a:rPr lang="en-GB" dirty="0"/>
              <a:t>Any pedestrians who might run across the road to catch the bus. </a:t>
            </a:r>
          </a:p>
          <a:p>
            <a:r>
              <a:rPr lang="en-GB" dirty="0"/>
              <a:t>Therefore, when driving near a bus, be extra careful and look for any hidden pedestrians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3074" name="Picture 2" descr="School Girl Crossing Road On Bus Stock Vector (Royalty Free) 1355554823 |  Shutterstock">
            <a:extLst>
              <a:ext uri="{FF2B5EF4-FFF2-40B4-BE49-F238E27FC236}">
                <a16:creationId xmlns:a16="http://schemas.microsoft.com/office/drawing/2014/main" id="{4ADDE32D-2DFC-1143-7922-3F03C5E07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" b="8606"/>
          <a:stretch/>
        </p:blipFill>
        <p:spPr bwMode="auto">
          <a:xfrm>
            <a:off x="6004502" y="3957103"/>
            <a:ext cx="3937520" cy="278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85381A-0FEF-94E7-69C7-B01EC43B7B25}"/>
                  </a:ext>
                </a:extLst>
              </p14:cNvPr>
              <p14:cNvContentPartPr/>
              <p14:nvPr/>
            </p14:nvContentPartPr>
            <p14:xfrm>
              <a:off x="7977851" y="5789673"/>
              <a:ext cx="673560" cy="808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85381A-0FEF-94E7-69C7-B01EC43B7B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69211" y="5781033"/>
                <a:ext cx="691200" cy="82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503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4256-D649-DEC9-461B-DC197027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71" y="207000"/>
            <a:ext cx="10515600" cy="1325563"/>
          </a:xfrm>
        </p:spPr>
        <p:txBody>
          <a:bodyPr/>
          <a:lstStyle/>
          <a:p>
            <a:r>
              <a:rPr lang="en-GB"/>
              <a:t>Vulnerable road users: Children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3482C-17CA-190E-84E1-E96D22EF5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71" y="1690688"/>
            <a:ext cx="8017625" cy="4960312"/>
          </a:xfrm>
        </p:spPr>
        <p:txBody>
          <a:bodyPr>
            <a:normAutofit fontScale="92500" lnSpcReduction="10000"/>
          </a:bodyPr>
          <a:lstStyle/>
          <a:p>
            <a:r>
              <a:rPr lang="en-GB"/>
              <a:t>Children are vulnerable when crossing the road. This is because they can be:</a:t>
            </a:r>
          </a:p>
          <a:p>
            <a:pPr lvl="1"/>
            <a:r>
              <a:rPr lang="en-GB" b="1"/>
              <a:t>Unpredictable</a:t>
            </a:r>
            <a:r>
              <a:rPr lang="en-GB"/>
              <a:t> – You don’t know what they will do!</a:t>
            </a:r>
          </a:p>
          <a:p>
            <a:pPr lvl="1"/>
            <a:r>
              <a:rPr lang="en-GB"/>
              <a:t>They are </a:t>
            </a:r>
            <a:r>
              <a:rPr lang="en-GB" b="1"/>
              <a:t>less likely to look before crossing the road</a:t>
            </a:r>
            <a:r>
              <a:rPr lang="en-GB"/>
              <a:t>. </a:t>
            </a:r>
          </a:p>
          <a:p>
            <a:pPr lvl="1"/>
            <a:r>
              <a:rPr lang="en-GB"/>
              <a:t>They can be </a:t>
            </a:r>
            <a:r>
              <a:rPr lang="en-GB" b="1"/>
              <a:t>easily distracted </a:t>
            </a:r>
            <a:r>
              <a:rPr lang="en-GB"/>
              <a:t>or </a:t>
            </a:r>
            <a:r>
              <a:rPr lang="en-GB" b="1"/>
              <a:t>not pay attention</a:t>
            </a:r>
            <a:r>
              <a:rPr lang="en-GB"/>
              <a:t>.</a:t>
            </a:r>
          </a:p>
          <a:p>
            <a:pPr lvl="1"/>
            <a:endParaRPr lang="en-GB"/>
          </a:p>
          <a:p>
            <a:r>
              <a:rPr lang="en-GB"/>
              <a:t>Pay special attention to children, especially near schools. </a:t>
            </a:r>
          </a:p>
          <a:p>
            <a:r>
              <a:rPr lang="en-GB"/>
              <a:t>When driving near a school, you may see a school warning sign</a:t>
            </a:r>
          </a:p>
          <a:p>
            <a:r>
              <a:rPr lang="en-GB"/>
              <a:t>A ‘school warning sign’ may have flashing amber lights </a:t>
            </a:r>
          </a:p>
          <a:p>
            <a:pPr lvl="1"/>
            <a:r>
              <a:rPr lang="en-GB"/>
              <a:t>This is to </a:t>
            </a:r>
            <a:r>
              <a:rPr lang="en-GB" b="1"/>
              <a:t>warn you that children are in the area </a:t>
            </a:r>
            <a:r>
              <a:rPr lang="en-GB"/>
              <a:t>and likely to be crossing the road to or from school.</a:t>
            </a:r>
          </a:p>
          <a:p>
            <a:pPr lvl="1"/>
            <a:r>
              <a:rPr lang="en-GB"/>
              <a:t>You should </a:t>
            </a:r>
            <a:r>
              <a:rPr lang="en-GB" b="1"/>
              <a:t>slow down until you are clear from the school. </a:t>
            </a:r>
          </a:p>
          <a:p>
            <a:pPr lvl="1"/>
            <a:endParaRPr lang="en-GB" dirty="0"/>
          </a:p>
        </p:txBody>
      </p:sp>
      <p:pic>
        <p:nvPicPr>
          <p:cNvPr id="4100" name="Picture 4" descr="Child mortality report identifies road deaths as a leading global killer -  Child Health and Mobility">
            <a:extLst>
              <a:ext uri="{FF2B5EF4-FFF2-40B4-BE49-F238E27FC236}">
                <a16:creationId xmlns:a16="http://schemas.microsoft.com/office/drawing/2014/main" id="{CD70C046-9616-FE52-1D11-6F283C672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014" y="487343"/>
            <a:ext cx="3884977" cy="258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image of Traffic light below a school warning sign">
            <a:extLst>
              <a:ext uri="{FF2B5EF4-FFF2-40B4-BE49-F238E27FC236}">
                <a16:creationId xmlns:a16="http://schemas.microsoft.com/office/drawing/2014/main" id="{173F2F5E-5AD9-3DB4-DC86-4C5A0F75F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186" y="4269634"/>
            <a:ext cx="2701617" cy="179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14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FA1CC-FA4A-0B50-BC4C-4F1D1C51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67" y="82291"/>
            <a:ext cx="10515600" cy="1325563"/>
          </a:xfrm>
        </p:spPr>
        <p:txBody>
          <a:bodyPr/>
          <a:lstStyle/>
          <a:p>
            <a:r>
              <a:rPr lang="en-GB" dirty="0"/>
              <a:t>Vulnerable road users: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F9EB8-9CD2-45E1-80D7-16A0F80DF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781" y="134348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Schools may also road markings</a:t>
            </a:r>
          </a:p>
          <a:p>
            <a:r>
              <a:rPr lang="en-GB" dirty="0"/>
              <a:t>For example, you may see </a:t>
            </a:r>
            <a:r>
              <a:rPr lang="en-GB" b="1" dirty="0"/>
              <a:t>yellow zigzag lines </a:t>
            </a:r>
            <a:r>
              <a:rPr lang="en-GB" dirty="0"/>
              <a:t>outside a school.</a:t>
            </a:r>
          </a:p>
          <a:p>
            <a:pPr lvl="1"/>
            <a:r>
              <a:rPr lang="en-GB" dirty="0"/>
              <a:t>This means you </a:t>
            </a:r>
            <a:r>
              <a:rPr lang="en-GB" b="1" dirty="0"/>
              <a:t>SHOULD NOT WAIT OR PARK on the yellow zigzag lines outside a school.</a:t>
            </a:r>
          </a:p>
          <a:p>
            <a:pPr lvl="1"/>
            <a:r>
              <a:rPr lang="en-GB" dirty="0"/>
              <a:t>This is so drivers and pedestrians can see the road clearly, and children can cross safely. </a:t>
            </a:r>
          </a:p>
        </p:txBody>
      </p:sp>
      <p:pic>
        <p:nvPicPr>
          <p:cNvPr id="5122" name="Picture 2" descr="School' road markings repainted 10 years after lessons stopped on site |  Alloa and Hillfoots Advertiser">
            <a:extLst>
              <a:ext uri="{FF2B5EF4-FFF2-40B4-BE49-F238E27FC236}">
                <a16:creationId xmlns:a16="http://schemas.microsoft.com/office/drawing/2014/main" id="{C7F57CD1-A87F-FCC7-0401-2B2DA25DD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66" y="3960004"/>
            <a:ext cx="4223558" cy="28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746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7DE0-3A60-3991-53BA-3835D2A99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Vulnerable road users: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145DE-3C77-B1B0-F1E3-EA6D746E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366"/>
            <a:ext cx="10515600" cy="4351338"/>
          </a:xfrm>
        </p:spPr>
        <p:txBody>
          <a:bodyPr/>
          <a:lstStyle/>
          <a:p>
            <a:r>
              <a:rPr lang="en-GB" dirty="0"/>
              <a:t>Some pedestrian crossings near schools having a school crossing patrol or ‘lollypop lady’ at peak times.</a:t>
            </a:r>
          </a:p>
          <a:p>
            <a:pPr lvl="1"/>
            <a:r>
              <a:rPr lang="en-GB" b="0" i="0" dirty="0">
                <a:solidFill>
                  <a:srgbClr val="2C2D2F"/>
                </a:solidFill>
                <a:effectLst/>
                <a:latin typeface="Roboto" panose="02000000000000000000" pitchFamily="2" charset="0"/>
              </a:rPr>
              <a:t>They will stop the traffic by stepping out into the road with a stop sign. You should be prepared for the signal and MUST obey it.</a:t>
            </a:r>
            <a:endParaRPr lang="en-GB" dirty="0"/>
          </a:p>
        </p:txBody>
      </p:sp>
      <p:pic>
        <p:nvPicPr>
          <p:cNvPr id="6146" name="Picture 2" descr="Direction signals - When to indicate and use horn, headlights &amp; arm signals">
            <a:extLst>
              <a:ext uri="{FF2B5EF4-FFF2-40B4-BE49-F238E27FC236}">
                <a16:creationId xmlns:a16="http://schemas.microsoft.com/office/drawing/2014/main" id="{4FFFBEF9-2D2C-2AAB-B138-9AEB71B3D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6" y="3379123"/>
            <a:ext cx="11041144" cy="337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276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Office Theme</vt:lpstr>
      <vt:lpstr>Driving Theory Workshop</vt:lpstr>
      <vt:lpstr>Vulnerable Road Users</vt:lpstr>
      <vt:lpstr>Vulnerable road users. </vt:lpstr>
      <vt:lpstr>Vulnerable road users: Learner Drivers and Newly Qualified Drivers</vt:lpstr>
      <vt:lpstr>Vulnerable road users: Pedestrians</vt:lpstr>
      <vt:lpstr>Vulnerable road users: Buses carrying pedestrians </vt:lpstr>
      <vt:lpstr>Vulnerable road users: Children </vt:lpstr>
      <vt:lpstr>Vulnerable road users: children</vt:lpstr>
      <vt:lpstr>Vulnerable road users: Children</vt:lpstr>
      <vt:lpstr>Vulnerable road users: Older and Disabled Pedestrians</vt:lpstr>
      <vt:lpstr>Vulnerable Road Users: Older and Disabled pedestrians</vt:lpstr>
      <vt:lpstr>Vulnerable Road Users: Older and Disabled pedestrians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Theory Workshop</dc:title>
  <dc:creator>Ahsan Iqbal</dc:creator>
  <cp:lastModifiedBy>Ahsan Iqbal</cp:lastModifiedBy>
  <cp:revision>1</cp:revision>
  <dcterms:created xsi:type="dcterms:W3CDTF">2022-06-13T07:40:23Z</dcterms:created>
  <dcterms:modified xsi:type="dcterms:W3CDTF">2022-06-29T14:13:49Z</dcterms:modified>
</cp:coreProperties>
</file>