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73ACA3-82C4-483D-A993-78DC79C74AC7}" v="92" dt="2022-05-09T09:19:59.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78" d="100"/>
          <a:sy n="78" d="100"/>
        </p:scale>
        <p:origin x="369"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san Iqbal" userId="c2e8e5619a5910ab" providerId="LiveId" clId="{4673ACA3-82C4-483D-A993-78DC79C74AC7}"/>
    <pc:docChg chg="custSel addSld modSld modMainMaster">
      <pc:chgData name="Ahsan Iqbal" userId="c2e8e5619a5910ab" providerId="LiveId" clId="{4673ACA3-82C4-483D-A993-78DC79C74AC7}" dt="2022-05-09T09:22:38.438" v="1028"/>
      <pc:docMkLst>
        <pc:docMk/>
      </pc:docMkLst>
      <pc:sldChg chg="modSp mod setBg">
        <pc:chgData name="Ahsan Iqbal" userId="c2e8e5619a5910ab" providerId="LiveId" clId="{4673ACA3-82C4-483D-A993-78DC79C74AC7}" dt="2022-05-09T08:42:31.098" v="654" actId="113"/>
        <pc:sldMkLst>
          <pc:docMk/>
          <pc:sldMk cId="2892591942" sldId="256"/>
        </pc:sldMkLst>
        <pc:spChg chg="mod">
          <ac:chgData name="Ahsan Iqbal" userId="c2e8e5619a5910ab" providerId="LiveId" clId="{4673ACA3-82C4-483D-A993-78DC79C74AC7}" dt="2022-05-09T08:42:31.098" v="654" actId="113"/>
          <ac:spMkLst>
            <pc:docMk/>
            <pc:sldMk cId="2892591942" sldId="256"/>
            <ac:spMk id="2" creationId="{626A33EE-F904-CBD6-15B1-5D933BBA4E6C}"/>
          </ac:spMkLst>
        </pc:spChg>
        <pc:spChg chg="mod">
          <ac:chgData name="Ahsan Iqbal" userId="c2e8e5619a5910ab" providerId="LiveId" clId="{4673ACA3-82C4-483D-A993-78DC79C74AC7}" dt="2022-05-09T08:31:40.708" v="421" actId="20577"/>
          <ac:spMkLst>
            <pc:docMk/>
            <pc:sldMk cId="2892591942" sldId="256"/>
            <ac:spMk id="3" creationId="{DBA887A7-3DC3-DD1B-2C87-CD68E85A6845}"/>
          </ac:spMkLst>
        </pc:spChg>
      </pc:sldChg>
      <pc:sldChg chg="addSp delSp modSp new mod">
        <pc:chgData name="Ahsan Iqbal" userId="c2e8e5619a5910ab" providerId="LiveId" clId="{4673ACA3-82C4-483D-A993-78DC79C74AC7}" dt="2022-05-09T08:42:27.221" v="653" actId="113"/>
        <pc:sldMkLst>
          <pc:docMk/>
          <pc:sldMk cId="1749713559" sldId="257"/>
        </pc:sldMkLst>
        <pc:spChg chg="mod">
          <ac:chgData name="Ahsan Iqbal" userId="c2e8e5619a5910ab" providerId="LiveId" clId="{4673ACA3-82C4-483D-A993-78DC79C74AC7}" dt="2022-05-09T08:42:27.221" v="653" actId="113"/>
          <ac:spMkLst>
            <pc:docMk/>
            <pc:sldMk cId="1749713559" sldId="257"/>
            <ac:spMk id="2" creationId="{49F4F5FF-EC82-0647-7CCF-6208134D8C33}"/>
          </ac:spMkLst>
        </pc:spChg>
        <pc:spChg chg="mod">
          <ac:chgData name="Ahsan Iqbal" userId="c2e8e5619a5910ab" providerId="LiveId" clId="{4673ACA3-82C4-483D-A993-78DC79C74AC7}" dt="2022-05-09T08:35:04.441" v="439" actId="20577"/>
          <ac:spMkLst>
            <pc:docMk/>
            <pc:sldMk cId="1749713559" sldId="257"/>
            <ac:spMk id="3" creationId="{E2BA9481-652B-9B48-C5DC-0CED34F843D9}"/>
          </ac:spMkLst>
        </pc:spChg>
        <pc:spChg chg="add del">
          <ac:chgData name="Ahsan Iqbal" userId="c2e8e5619a5910ab" providerId="LiveId" clId="{4673ACA3-82C4-483D-A993-78DC79C74AC7}" dt="2022-05-09T08:20:55.922" v="2"/>
          <ac:spMkLst>
            <pc:docMk/>
            <pc:sldMk cId="1749713559" sldId="257"/>
            <ac:spMk id="4" creationId="{2423EA9C-EA08-5211-88F6-469F1C7DF530}"/>
          </ac:spMkLst>
        </pc:spChg>
        <pc:picChg chg="add del">
          <ac:chgData name="Ahsan Iqbal" userId="c2e8e5619a5910ab" providerId="LiveId" clId="{4673ACA3-82C4-483D-A993-78DC79C74AC7}" dt="2022-05-09T08:20:55.922" v="2"/>
          <ac:picMkLst>
            <pc:docMk/>
            <pc:sldMk cId="1749713559" sldId="257"/>
            <ac:picMk id="1026" creationId="{475635F6-4BB0-98B6-E6CB-15FB8865C8C8}"/>
          </ac:picMkLst>
        </pc:picChg>
      </pc:sldChg>
      <pc:sldChg chg="modSp new mod">
        <pc:chgData name="Ahsan Iqbal" userId="c2e8e5619a5910ab" providerId="LiveId" clId="{4673ACA3-82C4-483D-A993-78DC79C74AC7}" dt="2022-05-09T08:42:24.834" v="652"/>
        <pc:sldMkLst>
          <pc:docMk/>
          <pc:sldMk cId="2797622700" sldId="258"/>
        </pc:sldMkLst>
        <pc:spChg chg="mod">
          <ac:chgData name="Ahsan Iqbal" userId="c2e8e5619a5910ab" providerId="LiveId" clId="{4673ACA3-82C4-483D-A993-78DC79C74AC7}" dt="2022-05-09T08:42:24.834" v="652"/>
          <ac:spMkLst>
            <pc:docMk/>
            <pc:sldMk cId="2797622700" sldId="258"/>
            <ac:spMk id="2" creationId="{5FF23E36-E38B-D828-67C5-39B33C1F8DB7}"/>
          </ac:spMkLst>
        </pc:spChg>
        <pc:spChg chg="mod">
          <ac:chgData name="Ahsan Iqbal" userId="c2e8e5619a5910ab" providerId="LiveId" clId="{4673ACA3-82C4-483D-A993-78DC79C74AC7}" dt="2022-05-09T08:40:16.889" v="556" actId="27636"/>
          <ac:spMkLst>
            <pc:docMk/>
            <pc:sldMk cId="2797622700" sldId="258"/>
            <ac:spMk id="3" creationId="{FD39896B-22C4-41C8-65C8-88518B45A3F0}"/>
          </ac:spMkLst>
        </pc:spChg>
      </pc:sldChg>
      <pc:sldChg chg="modSp add mod">
        <pc:chgData name="Ahsan Iqbal" userId="c2e8e5619a5910ab" providerId="LiveId" clId="{4673ACA3-82C4-483D-A993-78DC79C74AC7}" dt="2022-05-09T08:42:01.686" v="650" actId="113"/>
        <pc:sldMkLst>
          <pc:docMk/>
          <pc:sldMk cId="1333722117" sldId="259"/>
        </pc:sldMkLst>
        <pc:spChg chg="mod">
          <ac:chgData name="Ahsan Iqbal" userId="c2e8e5619a5910ab" providerId="LiveId" clId="{4673ACA3-82C4-483D-A993-78DC79C74AC7}" dt="2022-05-09T08:42:01.686" v="650" actId="113"/>
          <ac:spMkLst>
            <pc:docMk/>
            <pc:sldMk cId="1333722117" sldId="259"/>
            <ac:spMk id="2" creationId="{5FF23E36-E38B-D828-67C5-39B33C1F8DB7}"/>
          </ac:spMkLst>
        </pc:spChg>
        <pc:spChg chg="mod">
          <ac:chgData name="Ahsan Iqbal" userId="c2e8e5619a5910ab" providerId="LiveId" clId="{4673ACA3-82C4-483D-A993-78DC79C74AC7}" dt="2022-05-09T08:41:45.775" v="645" actId="20577"/>
          <ac:spMkLst>
            <pc:docMk/>
            <pc:sldMk cId="1333722117" sldId="259"/>
            <ac:spMk id="3" creationId="{FD39896B-22C4-41C8-65C8-88518B45A3F0}"/>
          </ac:spMkLst>
        </pc:spChg>
      </pc:sldChg>
      <pc:sldChg chg="addSp delSp modSp new mod">
        <pc:chgData name="Ahsan Iqbal" userId="c2e8e5619a5910ab" providerId="LiveId" clId="{4673ACA3-82C4-483D-A993-78DC79C74AC7}" dt="2022-05-09T08:47:10.025" v="687" actId="1076"/>
        <pc:sldMkLst>
          <pc:docMk/>
          <pc:sldMk cId="532465338" sldId="260"/>
        </pc:sldMkLst>
        <pc:spChg chg="mod">
          <ac:chgData name="Ahsan Iqbal" userId="c2e8e5619a5910ab" providerId="LiveId" clId="{4673ACA3-82C4-483D-A993-78DC79C74AC7}" dt="2022-05-09T08:41:59.023" v="648" actId="113"/>
          <ac:spMkLst>
            <pc:docMk/>
            <pc:sldMk cId="532465338" sldId="260"/>
            <ac:spMk id="2" creationId="{8169B195-BE21-6BC5-346A-E9A7127A3EFA}"/>
          </ac:spMkLst>
        </pc:spChg>
        <pc:spChg chg="mod">
          <ac:chgData name="Ahsan Iqbal" userId="c2e8e5619a5910ab" providerId="LiveId" clId="{4673ACA3-82C4-483D-A993-78DC79C74AC7}" dt="2022-05-09T08:43:27.137" v="662" actId="1076"/>
          <ac:spMkLst>
            <pc:docMk/>
            <pc:sldMk cId="532465338" sldId="260"/>
            <ac:spMk id="3" creationId="{BA2A792B-78ED-761E-C25A-DE47A2CCF942}"/>
          </ac:spMkLst>
        </pc:spChg>
        <pc:graphicFrameChg chg="add mod">
          <ac:chgData name="Ahsan Iqbal" userId="c2e8e5619a5910ab" providerId="LiveId" clId="{4673ACA3-82C4-483D-A993-78DC79C74AC7}" dt="2022-05-09T08:47:10.025" v="687" actId="1076"/>
          <ac:graphicFrameMkLst>
            <pc:docMk/>
            <pc:sldMk cId="532465338" sldId="260"/>
            <ac:graphicFrameMk id="4" creationId="{65772C4E-F265-BC30-CD11-17A99F542136}"/>
          </ac:graphicFrameMkLst>
        </pc:graphicFrameChg>
        <pc:picChg chg="add del mod">
          <ac:chgData name="Ahsan Iqbal" userId="c2e8e5619a5910ab" providerId="LiveId" clId="{4673ACA3-82C4-483D-A993-78DC79C74AC7}" dt="2022-05-09T08:47:01.981" v="682" actId="478"/>
          <ac:picMkLst>
            <pc:docMk/>
            <pc:sldMk cId="532465338" sldId="260"/>
            <ac:picMk id="1026" creationId="{097FC30A-C6D9-55A8-54D1-2FF6BB2D3918}"/>
          </ac:picMkLst>
        </pc:picChg>
      </pc:sldChg>
      <pc:sldChg chg="addSp modSp add mod">
        <pc:chgData name="Ahsan Iqbal" userId="c2e8e5619a5910ab" providerId="LiveId" clId="{4673ACA3-82C4-483D-A993-78DC79C74AC7}" dt="2022-05-09T08:47:15.951" v="689" actId="1076"/>
        <pc:sldMkLst>
          <pc:docMk/>
          <pc:sldMk cId="1438670469" sldId="261"/>
        </pc:sldMkLst>
        <pc:spChg chg="mod">
          <ac:chgData name="Ahsan Iqbal" userId="c2e8e5619a5910ab" providerId="LiveId" clId="{4673ACA3-82C4-483D-A993-78DC79C74AC7}" dt="2022-05-09T08:45:39.743" v="669" actId="113"/>
          <ac:spMkLst>
            <pc:docMk/>
            <pc:sldMk cId="1438670469" sldId="261"/>
            <ac:spMk id="2" creationId="{8169B195-BE21-6BC5-346A-E9A7127A3EFA}"/>
          </ac:spMkLst>
        </pc:spChg>
        <pc:spChg chg="mod">
          <ac:chgData name="Ahsan Iqbal" userId="c2e8e5619a5910ab" providerId="LiveId" clId="{4673ACA3-82C4-483D-A993-78DC79C74AC7}" dt="2022-05-09T08:46:29.858" v="681" actId="20577"/>
          <ac:spMkLst>
            <pc:docMk/>
            <pc:sldMk cId="1438670469" sldId="261"/>
            <ac:spMk id="3" creationId="{BA2A792B-78ED-761E-C25A-DE47A2CCF942}"/>
          </ac:spMkLst>
        </pc:spChg>
        <pc:graphicFrameChg chg="add mod">
          <ac:chgData name="Ahsan Iqbal" userId="c2e8e5619a5910ab" providerId="LiveId" clId="{4673ACA3-82C4-483D-A993-78DC79C74AC7}" dt="2022-05-09T08:47:15.951" v="689" actId="1076"/>
          <ac:graphicFrameMkLst>
            <pc:docMk/>
            <pc:sldMk cId="1438670469" sldId="261"/>
            <ac:graphicFrameMk id="4" creationId="{714C036E-44F0-DD27-7FFD-E28559A26ADD}"/>
          </ac:graphicFrameMkLst>
        </pc:graphicFrameChg>
      </pc:sldChg>
      <pc:sldChg chg="addSp modSp new mod">
        <pc:chgData name="Ahsan Iqbal" userId="c2e8e5619a5910ab" providerId="LiveId" clId="{4673ACA3-82C4-483D-A993-78DC79C74AC7}" dt="2022-05-09T08:49:08.157" v="701" actId="1076"/>
        <pc:sldMkLst>
          <pc:docMk/>
          <pc:sldMk cId="2720762368" sldId="262"/>
        </pc:sldMkLst>
        <pc:spChg chg="mod">
          <ac:chgData name="Ahsan Iqbal" userId="c2e8e5619a5910ab" providerId="LiveId" clId="{4673ACA3-82C4-483D-A993-78DC79C74AC7}" dt="2022-05-09T08:48:01.216" v="691" actId="113"/>
          <ac:spMkLst>
            <pc:docMk/>
            <pc:sldMk cId="2720762368" sldId="262"/>
            <ac:spMk id="2" creationId="{2223B9D3-36BE-B85F-0480-34C8FFA06E53}"/>
          </ac:spMkLst>
        </pc:spChg>
        <pc:spChg chg="mod">
          <ac:chgData name="Ahsan Iqbal" userId="c2e8e5619a5910ab" providerId="LiveId" clId="{4673ACA3-82C4-483D-A993-78DC79C74AC7}" dt="2022-05-09T08:48:26.233" v="697" actId="27636"/>
          <ac:spMkLst>
            <pc:docMk/>
            <pc:sldMk cId="2720762368" sldId="262"/>
            <ac:spMk id="3" creationId="{CAB9160F-7E6F-BA72-DDD5-A3419014DFFF}"/>
          </ac:spMkLst>
        </pc:spChg>
        <pc:picChg chg="add mod">
          <ac:chgData name="Ahsan Iqbal" userId="c2e8e5619a5910ab" providerId="LiveId" clId="{4673ACA3-82C4-483D-A993-78DC79C74AC7}" dt="2022-05-09T08:49:08.157" v="701" actId="1076"/>
          <ac:picMkLst>
            <pc:docMk/>
            <pc:sldMk cId="2720762368" sldId="262"/>
            <ac:picMk id="2050" creationId="{C040125A-C824-FA60-2A28-7540116E7761}"/>
          </ac:picMkLst>
        </pc:picChg>
      </pc:sldChg>
      <pc:sldChg chg="addSp modSp new mod">
        <pc:chgData name="Ahsan Iqbal" userId="c2e8e5619a5910ab" providerId="LiveId" clId="{4673ACA3-82C4-483D-A993-78DC79C74AC7}" dt="2022-05-09T08:51:17.081" v="741" actId="1076"/>
        <pc:sldMkLst>
          <pc:docMk/>
          <pc:sldMk cId="2931098462" sldId="263"/>
        </pc:sldMkLst>
        <pc:spChg chg="mod">
          <ac:chgData name="Ahsan Iqbal" userId="c2e8e5619a5910ab" providerId="LiveId" clId="{4673ACA3-82C4-483D-A993-78DC79C74AC7}" dt="2022-05-09T08:49:15.151" v="702" actId="113"/>
          <ac:spMkLst>
            <pc:docMk/>
            <pc:sldMk cId="2931098462" sldId="263"/>
            <ac:spMk id="2" creationId="{9D9759CA-0112-2874-4BC1-67C9B41E787A}"/>
          </ac:spMkLst>
        </pc:spChg>
        <pc:spChg chg="mod">
          <ac:chgData name="Ahsan Iqbal" userId="c2e8e5619a5910ab" providerId="LiveId" clId="{4673ACA3-82C4-483D-A993-78DC79C74AC7}" dt="2022-05-09T08:50:28.081" v="735" actId="27636"/>
          <ac:spMkLst>
            <pc:docMk/>
            <pc:sldMk cId="2931098462" sldId="263"/>
            <ac:spMk id="3" creationId="{F96472B9-5AEB-905B-8B35-4C8975ECC8F8}"/>
          </ac:spMkLst>
        </pc:spChg>
        <pc:picChg chg="add mod">
          <ac:chgData name="Ahsan Iqbal" userId="c2e8e5619a5910ab" providerId="LiveId" clId="{4673ACA3-82C4-483D-A993-78DC79C74AC7}" dt="2022-05-09T08:51:17.081" v="741" actId="1076"/>
          <ac:picMkLst>
            <pc:docMk/>
            <pc:sldMk cId="2931098462" sldId="263"/>
            <ac:picMk id="4098" creationId="{8681BF1C-D424-3D69-DDE0-212C22B78928}"/>
          </ac:picMkLst>
        </pc:picChg>
      </pc:sldChg>
      <pc:sldChg chg="addSp modSp new mod">
        <pc:chgData name="Ahsan Iqbal" userId="c2e8e5619a5910ab" providerId="LiveId" clId="{4673ACA3-82C4-483D-A993-78DC79C74AC7}" dt="2022-05-09T08:53:58.863" v="758" actId="14100"/>
        <pc:sldMkLst>
          <pc:docMk/>
          <pc:sldMk cId="3078673442" sldId="264"/>
        </pc:sldMkLst>
        <pc:spChg chg="mod">
          <ac:chgData name="Ahsan Iqbal" userId="c2e8e5619a5910ab" providerId="LiveId" clId="{4673ACA3-82C4-483D-A993-78DC79C74AC7}" dt="2022-05-09T08:51:20.317" v="742" actId="113"/>
          <ac:spMkLst>
            <pc:docMk/>
            <pc:sldMk cId="3078673442" sldId="264"/>
            <ac:spMk id="2" creationId="{167E108E-12AD-EA80-C997-FDEADFE0C7EA}"/>
          </ac:spMkLst>
        </pc:spChg>
        <pc:spChg chg="mod">
          <ac:chgData name="Ahsan Iqbal" userId="c2e8e5619a5910ab" providerId="LiveId" clId="{4673ACA3-82C4-483D-A993-78DC79C74AC7}" dt="2022-05-09T08:53:53.043" v="755" actId="27636"/>
          <ac:spMkLst>
            <pc:docMk/>
            <pc:sldMk cId="3078673442" sldId="264"/>
            <ac:spMk id="3" creationId="{C41722CC-2ED8-A073-E2F9-8808E3AAC792}"/>
          </ac:spMkLst>
        </pc:spChg>
        <pc:picChg chg="add mod">
          <ac:chgData name="Ahsan Iqbal" userId="c2e8e5619a5910ab" providerId="LiveId" clId="{4673ACA3-82C4-483D-A993-78DC79C74AC7}" dt="2022-05-09T08:53:58.863" v="758" actId="14100"/>
          <ac:picMkLst>
            <pc:docMk/>
            <pc:sldMk cId="3078673442" sldId="264"/>
            <ac:picMk id="5122" creationId="{E1E578B0-8719-434A-EEB0-BDD57692FA1C}"/>
          </ac:picMkLst>
        </pc:picChg>
      </pc:sldChg>
      <pc:sldChg chg="addSp modSp new mod">
        <pc:chgData name="Ahsan Iqbal" userId="c2e8e5619a5910ab" providerId="LiveId" clId="{4673ACA3-82C4-483D-A993-78DC79C74AC7}" dt="2022-05-09T09:03:30.973" v="851" actId="113"/>
        <pc:sldMkLst>
          <pc:docMk/>
          <pc:sldMk cId="1948946350" sldId="265"/>
        </pc:sldMkLst>
        <pc:spChg chg="mod">
          <ac:chgData name="Ahsan Iqbal" userId="c2e8e5619a5910ab" providerId="LiveId" clId="{4673ACA3-82C4-483D-A993-78DC79C74AC7}" dt="2022-05-09T09:03:30.973" v="851" actId="113"/>
          <ac:spMkLst>
            <pc:docMk/>
            <pc:sldMk cId="1948946350" sldId="265"/>
            <ac:spMk id="2" creationId="{3FF46225-B37E-F1BE-0B7B-D7983BD11A47}"/>
          </ac:spMkLst>
        </pc:spChg>
        <pc:spChg chg="mod">
          <ac:chgData name="Ahsan Iqbal" userId="c2e8e5619a5910ab" providerId="LiveId" clId="{4673ACA3-82C4-483D-A993-78DC79C74AC7}" dt="2022-05-09T08:57:48.396" v="848" actId="20577"/>
          <ac:spMkLst>
            <pc:docMk/>
            <pc:sldMk cId="1948946350" sldId="265"/>
            <ac:spMk id="3" creationId="{9C19F294-8B6D-65E2-8FC6-B39762F9BEE1}"/>
          </ac:spMkLst>
        </pc:spChg>
        <pc:picChg chg="add mod">
          <ac:chgData name="Ahsan Iqbal" userId="c2e8e5619a5910ab" providerId="LiveId" clId="{4673ACA3-82C4-483D-A993-78DC79C74AC7}" dt="2022-05-09T08:57:13.613" v="838" actId="1076"/>
          <ac:picMkLst>
            <pc:docMk/>
            <pc:sldMk cId="1948946350" sldId="265"/>
            <ac:picMk id="6146" creationId="{60C023B7-763B-43D7-6205-ABF1DD4152D2}"/>
          </ac:picMkLst>
        </pc:picChg>
      </pc:sldChg>
      <pc:sldChg chg="addSp delSp modSp new mod">
        <pc:chgData name="Ahsan Iqbal" userId="c2e8e5619a5910ab" providerId="LiveId" clId="{4673ACA3-82C4-483D-A993-78DC79C74AC7}" dt="2022-05-09T09:06:05.398" v="886" actId="14100"/>
        <pc:sldMkLst>
          <pc:docMk/>
          <pc:sldMk cId="1185346556" sldId="266"/>
        </pc:sldMkLst>
        <pc:spChg chg="mod">
          <ac:chgData name="Ahsan Iqbal" userId="c2e8e5619a5910ab" providerId="LiveId" clId="{4673ACA3-82C4-483D-A993-78DC79C74AC7}" dt="2022-05-09T09:03:39.520" v="852" actId="113"/>
          <ac:spMkLst>
            <pc:docMk/>
            <pc:sldMk cId="1185346556" sldId="266"/>
            <ac:spMk id="2" creationId="{F5277E5B-E7FC-6FCA-682D-5FAC6F293183}"/>
          </ac:spMkLst>
        </pc:spChg>
        <pc:spChg chg="mod">
          <ac:chgData name="Ahsan Iqbal" userId="c2e8e5619a5910ab" providerId="LiveId" clId="{4673ACA3-82C4-483D-A993-78DC79C74AC7}" dt="2022-05-09T09:05:22.600" v="879" actId="20577"/>
          <ac:spMkLst>
            <pc:docMk/>
            <pc:sldMk cId="1185346556" sldId="266"/>
            <ac:spMk id="3" creationId="{7F9FD894-7124-905B-DDCC-9194E07415AD}"/>
          </ac:spMkLst>
        </pc:spChg>
        <pc:picChg chg="add mod">
          <ac:chgData name="Ahsan Iqbal" userId="c2e8e5619a5910ab" providerId="LiveId" clId="{4673ACA3-82C4-483D-A993-78DC79C74AC7}" dt="2022-05-09T09:06:05.398" v="886" actId="14100"/>
          <ac:picMkLst>
            <pc:docMk/>
            <pc:sldMk cId="1185346556" sldId="266"/>
            <ac:picMk id="7170" creationId="{B7F5622E-4E45-79E2-6DA5-468867C4BDD5}"/>
          </ac:picMkLst>
        </pc:picChg>
        <pc:picChg chg="add del">
          <ac:chgData name="Ahsan Iqbal" userId="c2e8e5619a5910ab" providerId="LiveId" clId="{4673ACA3-82C4-483D-A993-78DC79C74AC7}" dt="2022-05-09T09:05:55.229" v="882"/>
          <ac:picMkLst>
            <pc:docMk/>
            <pc:sldMk cId="1185346556" sldId="266"/>
            <ac:picMk id="7172" creationId="{BD763CDC-68FE-2F22-0F54-89E4BE29D9A8}"/>
          </ac:picMkLst>
        </pc:picChg>
        <pc:picChg chg="add mod">
          <ac:chgData name="Ahsan Iqbal" userId="c2e8e5619a5910ab" providerId="LiveId" clId="{4673ACA3-82C4-483D-A993-78DC79C74AC7}" dt="2022-05-09T09:06:02.067" v="885" actId="1076"/>
          <ac:picMkLst>
            <pc:docMk/>
            <pc:sldMk cId="1185346556" sldId="266"/>
            <ac:picMk id="7174" creationId="{0AAA80F8-1946-885F-19E4-305F710CF122}"/>
          </ac:picMkLst>
        </pc:picChg>
      </pc:sldChg>
      <pc:sldChg chg="addSp modSp new mod">
        <pc:chgData name="Ahsan Iqbal" userId="c2e8e5619a5910ab" providerId="LiveId" clId="{4673ACA3-82C4-483D-A993-78DC79C74AC7}" dt="2022-05-09T09:10:02.412" v="902" actId="1076"/>
        <pc:sldMkLst>
          <pc:docMk/>
          <pc:sldMk cId="2577675145" sldId="267"/>
        </pc:sldMkLst>
        <pc:spChg chg="mod">
          <ac:chgData name="Ahsan Iqbal" userId="c2e8e5619a5910ab" providerId="LiveId" clId="{4673ACA3-82C4-483D-A993-78DC79C74AC7}" dt="2022-05-09T09:06:30.155" v="887" actId="113"/>
          <ac:spMkLst>
            <pc:docMk/>
            <pc:sldMk cId="2577675145" sldId="267"/>
            <ac:spMk id="2" creationId="{61D6F2E3-52AA-82A7-6907-AC11E317275B}"/>
          </ac:spMkLst>
        </pc:spChg>
        <pc:spChg chg="mod">
          <ac:chgData name="Ahsan Iqbal" userId="c2e8e5619a5910ab" providerId="LiveId" clId="{4673ACA3-82C4-483D-A993-78DC79C74AC7}" dt="2022-05-09T09:06:57.888" v="891" actId="20577"/>
          <ac:spMkLst>
            <pc:docMk/>
            <pc:sldMk cId="2577675145" sldId="267"/>
            <ac:spMk id="3" creationId="{03608973-709C-D1C9-D64B-A8AFC22D7F80}"/>
          </ac:spMkLst>
        </pc:spChg>
        <pc:picChg chg="add mod">
          <ac:chgData name="Ahsan Iqbal" userId="c2e8e5619a5910ab" providerId="LiveId" clId="{4673ACA3-82C4-483D-A993-78DC79C74AC7}" dt="2022-05-09T09:10:02.412" v="902" actId="1076"/>
          <ac:picMkLst>
            <pc:docMk/>
            <pc:sldMk cId="2577675145" sldId="267"/>
            <ac:picMk id="2050" creationId="{9FFD923E-DE15-97E4-ABF0-5C5A61C00B52}"/>
          </ac:picMkLst>
        </pc:picChg>
        <pc:picChg chg="add mod">
          <ac:chgData name="Ahsan Iqbal" userId="c2e8e5619a5910ab" providerId="LiveId" clId="{4673ACA3-82C4-483D-A993-78DC79C74AC7}" dt="2022-05-09T09:10:00.574" v="901" actId="1076"/>
          <ac:picMkLst>
            <pc:docMk/>
            <pc:sldMk cId="2577675145" sldId="267"/>
            <ac:picMk id="8194" creationId="{1EA72157-77F2-E994-F4FD-05D6BE3563A3}"/>
          </ac:picMkLst>
        </pc:picChg>
      </pc:sldChg>
      <pc:sldChg chg="modSp new mod">
        <pc:chgData name="Ahsan Iqbal" userId="c2e8e5619a5910ab" providerId="LiveId" clId="{4673ACA3-82C4-483D-A993-78DC79C74AC7}" dt="2022-05-09T09:10:14.794" v="912" actId="20577"/>
        <pc:sldMkLst>
          <pc:docMk/>
          <pc:sldMk cId="2757607862" sldId="268"/>
        </pc:sldMkLst>
        <pc:spChg chg="mod">
          <ac:chgData name="Ahsan Iqbal" userId="c2e8e5619a5910ab" providerId="LiveId" clId="{4673ACA3-82C4-483D-A993-78DC79C74AC7}" dt="2022-05-09T09:10:05.811" v="903" actId="113"/>
          <ac:spMkLst>
            <pc:docMk/>
            <pc:sldMk cId="2757607862" sldId="268"/>
            <ac:spMk id="2" creationId="{45E870EF-6F28-B9FE-FC90-B559007F75BD}"/>
          </ac:spMkLst>
        </pc:spChg>
        <pc:spChg chg="mod">
          <ac:chgData name="Ahsan Iqbal" userId="c2e8e5619a5910ab" providerId="LiveId" clId="{4673ACA3-82C4-483D-A993-78DC79C74AC7}" dt="2022-05-09T09:10:14.794" v="912" actId="20577"/>
          <ac:spMkLst>
            <pc:docMk/>
            <pc:sldMk cId="2757607862" sldId="268"/>
            <ac:spMk id="3" creationId="{80F8EDCF-FD93-8A23-6C8F-CF2FDC85F304}"/>
          </ac:spMkLst>
        </pc:spChg>
      </pc:sldChg>
      <pc:sldChg chg="addSp modSp new mod">
        <pc:chgData name="Ahsan Iqbal" userId="c2e8e5619a5910ab" providerId="LiveId" clId="{4673ACA3-82C4-483D-A993-78DC79C74AC7}" dt="2022-05-09T09:14:32.408" v="984" actId="20577"/>
        <pc:sldMkLst>
          <pc:docMk/>
          <pc:sldMk cId="1624335941" sldId="269"/>
        </pc:sldMkLst>
        <pc:spChg chg="mod">
          <ac:chgData name="Ahsan Iqbal" userId="c2e8e5619a5910ab" providerId="LiveId" clId="{4673ACA3-82C4-483D-A993-78DC79C74AC7}" dt="2022-05-09T09:11:53.658" v="913" actId="113"/>
          <ac:spMkLst>
            <pc:docMk/>
            <pc:sldMk cId="1624335941" sldId="269"/>
            <ac:spMk id="2" creationId="{1FDC5BBE-3D66-AB14-F495-BF6F040A18CE}"/>
          </ac:spMkLst>
        </pc:spChg>
        <pc:spChg chg="mod">
          <ac:chgData name="Ahsan Iqbal" userId="c2e8e5619a5910ab" providerId="LiveId" clId="{4673ACA3-82C4-483D-A993-78DC79C74AC7}" dt="2022-05-09T09:14:32.408" v="984" actId="20577"/>
          <ac:spMkLst>
            <pc:docMk/>
            <pc:sldMk cId="1624335941" sldId="269"/>
            <ac:spMk id="3" creationId="{24133BF3-864B-3251-7CB1-A0951B005AB1}"/>
          </ac:spMkLst>
        </pc:spChg>
        <pc:picChg chg="add mod">
          <ac:chgData name="Ahsan Iqbal" userId="c2e8e5619a5910ab" providerId="LiveId" clId="{4673ACA3-82C4-483D-A993-78DC79C74AC7}" dt="2022-05-09T09:14:05.741" v="977" actId="1076"/>
          <ac:picMkLst>
            <pc:docMk/>
            <pc:sldMk cId="1624335941" sldId="269"/>
            <ac:picMk id="9218" creationId="{D191A4BD-2743-31FB-B6D9-25A16D0CCF9F}"/>
          </ac:picMkLst>
        </pc:picChg>
        <pc:picChg chg="add mod">
          <ac:chgData name="Ahsan Iqbal" userId="c2e8e5619a5910ab" providerId="LiveId" clId="{4673ACA3-82C4-483D-A993-78DC79C74AC7}" dt="2022-05-09T09:14:10.176" v="979" actId="1076"/>
          <ac:picMkLst>
            <pc:docMk/>
            <pc:sldMk cId="1624335941" sldId="269"/>
            <ac:picMk id="9220" creationId="{B313428C-0481-34E4-720B-3177878F53C7}"/>
          </ac:picMkLst>
        </pc:picChg>
      </pc:sldChg>
      <pc:sldChg chg="addSp delSp modSp new mod">
        <pc:chgData name="Ahsan Iqbal" userId="c2e8e5619a5910ab" providerId="LiveId" clId="{4673ACA3-82C4-483D-A993-78DC79C74AC7}" dt="2022-05-09T09:18:52.131" v="1004" actId="27636"/>
        <pc:sldMkLst>
          <pc:docMk/>
          <pc:sldMk cId="1655709873" sldId="270"/>
        </pc:sldMkLst>
        <pc:spChg chg="mod">
          <ac:chgData name="Ahsan Iqbal" userId="c2e8e5619a5910ab" providerId="LiveId" clId="{4673ACA3-82C4-483D-A993-78DC79C74AC7}" dt="2022-05-09T09:15:00.788" v="985" actId="113"/>
          <ac:spMkLst>
            <pc:docMk/>
            <pc:sldMk cId="1655709873" sldId="270"/>
            <ac:spMk id="2" creationId="{A8B3C1E6-8DB1-BA4D-7EEC-90665C120194}"/>
          </ac:spMkLst>
        </pc:spChg>
        <pc:spChg chg="mod">
          <ac:chgData name="Ahsan Iqbal" userId="c2e8e5619a5910ab" providerId="LiveId" clId="{4673ACA3-82C4-483D-A993-78DC79C74AC7}" dt="2022-05-09T09:18:52.131" v="1004" actId="27636"/>
          <ac:spMkLst>
            <pc:docMk/>
            <pc:sldMk cId="1655709873" sldId="270"/>
            <ac:spMk id="3" creationId="{59E161B0-6FF3-40EF-A7A1-EB1B2C4FDD05}"/>
          </ac:spMkLst>
        </pc:spChg>
        <pc:picChg chg="add mod">
          <ac:chgData name="Ahsan Iqbal" userId="c2e8e5619a5910ab" providerId="LiveId" clId="{4673ACA3-82C4-483D-A993-78DC79C74AC7}" dt="2022-05-09T09:17:23.885" v="997" actId="1076"/>
          <ac:picMkLst>
            <pc:docMk/>
            <pc:sldMk cId="1655709873" sldId="270"/>
            <ac:picMk id="10242" creationId="{8ECA754A-827D-D05A-18B2-D739B279C462}"/>
          </ac:picMkLst>
        </pc:picChg>
        <pc:picChg chg="add del">
          <ac:chgData name="Ahsan Iqbal" userId="c2e8e5619a5910ab" providerId="LiveId" clId="{4673ACA3-82C4-483D-A993-78DC79C74AC7}" dt="2022-05-09T09:17:25.994" v="999"/>
          <ac:picMkLst>
            <pc:docMk/>
            <pc:sldMk cId="1655709873" sldId="270"/>
            <ac:picMk id="10244" creationId="{CD6D2FD6-95B5-BCBA-A48F-8380763F4249}"/>
          </ac:picMkLst>
        </pc:picChg>
        <pc:picChg chg="add mod">
          <ac:chgData name="Ahsan Iqbal" userId="c2e8e5619a5910ab" providerId="LiveId" clId="{4673ACA3-82C4-483D-A993-78DC79C74AC7}" dt="2022-05-09T09:17:32.768" v="1002" actId="1076"/>
          <ac:picMkLst>
            <pc:docMk/>
            <pc:sldMk cId="1655709873" sldId="270"/>
            <ac:picMk id="10246" creationId="{CC849E6B-4AA6-0141-3A80-5E550AF253FD}"/>
          </ac:picMkLst>
        </pc:picChg>
      </pc:sldChg>
      <pc:sldChg chg="addSp modSp new mod">
        <pc:chgData name="Ahsan Iqbal" userId="c2e8e5619a5910ab" providerId="LiveId" clId="{4673ACA3-82C4-483D-A993-78DC79C74AC7}" dt="2022-05-09T09:19:59.721" v="1008" actId="1076"/>
        <pc:sldMkLst>
          <pc:docMk/>
          <pc:sldMk cId="284626516" sldId="271"/>
        </pc:sldMkLst>
        <pc:spChg chg="mod">
          <ac:chgData name="Ahsan Iqbal" userId="c2e8e5619a5910ab" providerId="LiveId" clId="{4673ACA3-82C4-483D-A993-78DC79C74AC7}" dt="2022-05-09T09:19:47.192" v="1005" actId="113"/>
          <ac:spMkLst>
            <pc:docMk/>
            <pc:sldMk cId="284626516" sldId="271"/>
            <ac:spMk id="2" creationId="{ABE7FD6C-1275-A941-4B4F-3E047F708837}"/>
          </ac:spMkLst>
        </pc:spChg>
        <pc:spChg chg="mod">
          <ac:chgData name="Ahsan Iqbal" userId="c2e8e5619a5910ab" providerId="LiveId" clId="{4673ACA3-82C4-483D-A993-78DC79C74AC7}" dt="2022-05-09T09:19:55.782" v="1006" actId="14100"/>
          <ac:spMkLst>
            <pc:docMk/>
            <pc:sldMk cId="284626516" sldId="271"/>
            <ac:spMk id="3" creationId="{D6FE19D5-F3BA-DE74-48C2-D77A3A51D242}"/>
          </ac:spMkLst>
        </pc:spChg>
        <pc:picChg chg="add mod">
          <ac:chgData name="Ahsan Iqbal" userId="c2e8e5619a5910ab" providerId="LiveId" clId="{4673ACA3-82C4-483D-A993-78DC79C74AC7}" dt="2022-05-09T09:19:59.721" v="1008" actId="1076"/>
          <ac:picMkLst>
            <pc:docMk/>
            <pc:sldMk cId="284626516" sldId="271"/>
            <ac:picMk id="4" creationId="{8F40E4F3-9CBD-ACB7-9D54-380CF11B0130}"/>
          </ac:picMkLst>
        </pc:picChg>
      </pc:sldChg>
      <pc:sldChg chg="modSp new mod">
        <pc:chgData name="Ahsan Iqbal" userId="c2e8e5619a5910ab" providerId="LiveId" clId="{4673ACA3-82C4-483D-A993-78DC79C74AC7}" dt="2022-05-09T09:22:38.438" v="1028"/>
        <pc:sldMkLst>
          <pc:docMk/>
          <pc:sldMk cId="2830446149" sldId="272"/>
        </pc:sldMkLst>
        <pc:spChg chg="mod">
          <ac:chgData name="Ahsan Iqbal" userId="c2e8e5619a5910ab" providerId="LiveId" clId="{4673ACA3-82C4-483D-A993-78DC79C74AC7}" dt="2022-05-09T09:20:16.713" v="1027" actId="20577"/>
          <ac:spMkLst>
            <pc:docMk/>
            <pc:sldMk cId="2830446149" sldId="272"/>
            <ac:spMk id="2" creationId="{EAA14A4F-3649-A70C-9C24-015328385868}"/>
          </ac:spMkLst>
        </pc:spChg>
        <pc:spChg chg="mod">
          <ac:chgData name="Ahsan Iqbal" userId="c2e8e5619a5910ab" providerId="LiveId" clId="{4673ACA3-82C4-483D-A993-78DC79C74AC7}" dt="2022-05-09T09:22:38.438" v="1028"/>
          <ac:spMkLst>
            <pc:docMk/>
            <pc:sldMk cId="2830446149" sldId="272"/>
            <ac:spMk id="3" creationId="{90332F97-3D8C-850D-1FF4-88471888A079}"/>
          </ac:spMkLst>
        </pc:spChg>
      </pc:sldChg>
      <pc:sldMasterChg chg="setBg modSldLayout">
        <pc:chgData name="Ahsan Iqbal" userId="c2e8e5619a5910ab" providerId="LiveId" clId="{4673ACA3-82C4-483D-A993-78DC79C74AC7}" dt="2022-05-09T08:31:53.816" v="423"/>
        <pc:sldMasterMkLst>
          <pc:docMk/>
          <pc:sldMasterMk cId="1941580986" sldId="2147483648"/>
        </pc:sldMasterMkLst>
        <pc:sldLayoutChg chg="setBg">
          <pc:chgData name="Ahsan Iqbal" userId="c2e8e5619a5910ab" providerId="LiveId" clId="{4673ACA3-82C4-483D-A993-78DC79C74AC7}" dt="2022-05-09T08:31:53.816" v="423"/>
          <pc:sldLayoutMkLst>
            <pc:docMk/>
            <pc:sldMasterMk cId="1941580986" sldId="2147483648"/>
            <pc:sldLayoutMk cId="3772653036" sldId="2147483649"/>
          </pc:sldLayoutMkLst>
        </pc:sldLayoutChg>
        <pc:sldLayoutChg chg="setBg">
          <pc:chgData name="Ahsan Iqbal" userId="c2e8e5619a5910ab" providerId="LiveId" clId="{4673ACA3-82C4-483D-A993-78DC79C74AC7}" dt="2022-05-09T08:31:53.816" v="423"/>
          <pc:sldLayoutMkLst>
            <pc:docMk/>
            <pc:sldMasterMk cId="1941580986" sldId="2147483648"/>
            <pc:sldLayoutMk cId="1056200697" sldId="2147483650"/>
          </pc:sldLayoutMkLst>
        </pc:sldLayoutChg>
        <pc:sldLayoutChg chg="setBg">
          <pc:chgData name="Ahsan Iqbal" userId="c2e8e5619a5910ab" providerId="LiveId" clId="{4673ACA3-82C4-483D-A993-78DC79C74AC7}" dt="2022-05-09T08:31:53.816" v="423"/>
          <pc:sldLayoutMkLst>
            <pc:docMk/>
            <pc:sldMasterMk cId="1941580986" sldId="2147483648"/>
            <pc:sldLayoutMk cId="475621422" sldId="2147483651"/>
          </pc:sldLayoutMkLst>
        </pc:sldLayoutChg>
        <pc:sldLayoutChg chg="setBg">
          <pc:chgData name="Ahsan Iqbal" userId="c2e8e5619a5910ab" providerId="LiveId" clId="{4673ACA3-82C4-483D-A993-78DC79C74AC7}" dt="2022-05-09T08:31:53.816" v="423"/>
          <pc:sldLayoutMkLst>
            <pc:docMk/>
            <pc:sldMasterMk cId="1941580986" sldId="2147483648"/>
            <pc:sldLayoutMk cId="1437881410" sldId="2147483652"/>
          </pc:sldLayoutMkLst>
        </pc:sldLayoutChg>
        <pc:sldLayoutChg chg="setBg">
          <pc:chgData name="Ahsan Iqbal" userId="c2e8e5619a5910ab" providerId="LiveId" clId="{4673ACA3-82C4-483D-A993-78DC79C74AC7}" dt="2022-05-09T08:31:53.816" v="423"/>
          <pc:sldLayoutMkLst>
            <pc:docMk/>
            <pc:sldMasterMk cId="1941580986" sldId="2147483648"/>
            <pc:sldLayoutMk cId="3992780013" sldId="2147483653"/>
          </pc:sldLayoutMkLst>
        </pc:sldLayoutChg>
        <pc:sldLayoutChg chg="setBg">
          <pc:chgData name="Ahsan Iqbal" userId="c2e8e5619a5910ab" providerId="LiveId" clId="{4673ACA3-82C4-483D-A993-78DC79C74AC7}" dt="2022-05-09T08:31:53.816" v="423"/>
          <pc:sldLayoutMkLst>
            <pc:docMk/>
            <pc:sldMasterMk cId="1941580986" sldId="2147483648"/>
            <pc:sldLayoutMk cId="1959411732" sldId="2147483654"/>
          </pc:sldLayoutMkLst>
        </pc:sldLayoutChg>
        <pc:sldLayoutChg chg="setBg">
          <pc:chgData name="Ahsan Iqbal" userId="c2e8e5619a5910ab" providerId="LiveId" clId="{4673ACA3-82C4-483D-A993-78DC79C74AC7}" dt="2022-05-09T08:31:53.816" v="423"/>
          <pc:sldLayoutMkLst>
            <pc:docMk/>
            <pc:sldMasterMk cId="1941580986" sldId="2147483648"/>
            <pc:sldLayoutMk cId="1308079087" sldId="2147483655"/>
          </pc:sldLayoutMkLst>
        </pc:sldLayoutChg>
        <pc:sldLayoutChg chg="setBg">
          <pc:chgData name="Ahsan Iqbal" userId="c2e8e5619a5910ab" providerId="LiveId" clId="{4673ACA3-82C4-483D-A993-78DC79C74AC7}" dt="2022-05-09T08:31:53.816" v="423"/>
          <pc:sldLayoutMkLst>
            <pc:docMk/>
            <pc:sldMasterMk cId="1941580986" sldId="2147483648"/>
            <pc:sldLayoutMk cId="2336067422" sldId="2147483656"/>
          </pc:sldLayoutMkLst>
        </pc:sldLayoutChg>
        <pc:sldLayoutChg chg="setBg">
          <pc:chgData name="Ahsan Iqbal" userId="c2e8e5619a5910ab" providerId="LiveId" clId="{4673ACA3-82C4-483D-A993-78DC79C74AC7}" dt="2022-05-09T08:31:53.816" v="423"/>
          <pc:sldLayoutMkLst>
            <pc:docMk/>
            <pc:sldMasterMk cId="1941580986" sldId="2147483648"/>
            <pc:sldLayoutMk cId="690336869" sldId="2147483657"/>
          </pc:sldLayoutMkLst>
        </pc:sldLayoutChg>
        <pc:sldLayoutChg chg="setBg">
          <pc:chgData name="Ahsan Iqbal" userId="c2e8e5619a5910ab" providerId="LiveId" clId="{4673ACA3-82C4-483D-A993-78DC79C74AC7}" dt="2022-05-09T08:31:53.816" v="423"/>
          <pc:sldLayoutMkLst>
            <pc:docMk/>
            <pc:sldMasterMk cId="1941580986" sldId="2147483648"/>
            <pc:sldLayoutMk cId="2325706475" sldId="2147483658"/>
          </pc:sldLayoutMkLst>
        </pc:sldLayoutChg>
        <pc:sldLayoutChg chg="setBg">
          <pc:chgData name="Ahsan Iqbal" userId="c2e8e5619a5910ab" providerId="LiveId" clId="{4673ACA3-82C4-483D-A993-78DC79C74AC7}" dt="2022-05-09T08:31:53.816" v="423"/>
          <pc:sldLayoutMkLst>
            <pc:docMk/>
            <pc:sldMasterMk cId="1941580986" sldId="2147483648"/>
            <pc:sldLayoutMk cId="1629733749"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D890-C96E-845C-CD70-CC98396B6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FAEC61-DB3A-EE4D-3D60-3ACD3E4AF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9500AD-343F-B6E7-AE4A-5C85F5B58E9B}"/>
              </a:ext>
            </a:extLst>
          </p:cNvPr>
          <p:cNvSpPr>
            <a:spLocks noGrp="1"/>
          </p:cNvSpPr>
          <p:nvPr>
            <p:ph type="dt" sz="half" idx="10"/>
          </p:nvPr>
        </p:nvSpPr>
        <p:spPr/>
        <p:txBody>
          <a:bodyPr/>
          <a:lstStyle/>
          <a:p>
            <a:fld id="{AF0D4981-ED2F-4B34-B4EC-0AC1BB61BFD1}" type="datetimeFigureOut">
              <a:rPr lang="en-GB" smtClean="0"/>
              <a:t>09/05/2022</a:t>
            </a:fld>
            <a:endParaRPr lang="en-GB"/>
          </a:p>
        </p:txBody>
      </p:sp>
      <p:sp>
        <p:nvSpPr>
          <p:cNvPr id="5" name="Footer Placeholder 4">
            <a:extLst>
              <a:ext uri="{FF2B5EF4-FFF2-40B4-BE49-F238E27FC236}">
                <a16:creationId xmlns:a16="http://schemas.microsoft.com/office/drawing/2014/main" id="{D9474D68-1695-2419-C57B-B30E5098F7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8E5ED9-BCE9-1BAB-9D25-172F5745637E}"/>
              </a:ext>
            </a:extLst>
          </p:cNvPr>
          <p:cNvSpPr>
            <a:spLocks noGrp="1"/>
          </p:cNvSpPr>
          <p:nvPr>
            <p:ph type="sldNum" sz="quarter" idx="12"/>
          </p:nvPr>
        </p:nvSpPr>
        <p:spPr/>
        <p:txBody>
          <a:bodyPr/>
          <a:lstStyle/>
          <a:p>
            <a:fld id="{0A7330A4-DF26-44AE-9D7D-08108C110A92}" type="slidenum">
              <a:rPr lang="en-GB" smtClean="0"/>
              <a:t>‹#›</a:t>
            </a:fld>
            <a:endParaRPr lang="en-GB"/>
          </a:p>
        </p:txBody>
      </p:sp>
    </p:spTree>
    <p:extLst>
      <p:ext uri="{BB962C8B-B14F-4D97-AF65-F5344CB8AC3E}">
        <p14:creationId xmlns:p14="http://schemas.microsoft.com/office/powerpoint/2010/main" val="3772653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DC37-0327-FA75-4BAA-352BA6F3FE7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125FCB-4382-2735-16AC-27751C0DC2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F53FD1-91EA-3DA0-4C72-B9A3E77880B4}"/>
              </a:ext>
            </a:extLst>
          </p:cNvPr>
          <p:cNvSpPr>
            <a:spLocks noGrp="1"/>
          </p:cNvSpPr>
          <p:nvPr>
            <p:ph type="dt" sz="half" idx="10"/>
          </p:nvPr>
        </p:nvSpPr>
        <p:spPr/>
        <p:txBody>
          <a:bodyPr/>
          <a:lstStyle/>
          <a:p>
            <a:fld id="{AF0D4981-ED2F-4B34-B4EC-0AC1BB61BFD1}" type="datetimeFigureOut">
              <a:rPr lang="en-GB" smtClean="0"/>
              <a:t>09/05/2022</a:t>
            </a:fld>
            <a:endParaRPr lang="en-GB"/>
          </a:p>
        </p:txBody>
      </p:sp>
      <p:sp>
        <p:nvSpPr>
          <p:cNvPr id="5" name="Footer Placeholder 4">
            <a:extLst>
              <a:ext uri="{FF2B5EF4-FFF2-40B4-BE49-F238E27FC236}">
                <a16:creationId xmlns:a16="http://schemas.microsoft.com/office/drawing/2014/main" id="{E48E3B3B-D681-CB97-FE55-05C3882E4E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FE6A09-3BF8-D0C4-E11E-C44AFD71C6E4}"/>
              </a:ext>
            </a:extLst>
          </p:cNvPr>
          <p:cNvSpPr>
            <a:spLocks noGrp="1"/>
          </p:cNvSpPr>
          <p:nvPr>
            <p:ph type="sldNum" sz="quarter" idx="12"/>
          </p:nvPr>
        </p:nvSpPr>
        <p:spPr/>
        <p:txBody>
          <a:bodyPr/>
          <a:lstStyle/>
          <a:p>
            <a:fld id="{0A7330A4-DF26-44AE-9D7D-08108C110A92}" type="slidenum">
              <a:rPr lang="en-GB" smtClean="0"/>
              <a:t>‹#›</a:t>
            </a:fld>
            <a:endParaRPr lang="en-GB"/>
          </a:p>
        </p:txBody>
      </p:sp>
    </p:spTree>
    <p:extLst>
      <p:ext uri="{BB962C8B-B14F-4D97-AF65-F5344CB8AC3E}">
        <p14:creationId xmlns:p14="http://schemas.microsoft.com/office/powerpoint/2010/main" val="2325706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BB5BC5-A4DA-0BDB-C8F8-58465C61D6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A01BB5-B560-BB1C-8585-6559A1C2C7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CC909E-05B6-C85F-8D4E-B33937B42F03}"/>
              </a:ext>
            </a:extLst>
          </p:cNvPr>
          <p:cNvSpPr>
            <a:spLocks noGrp="1"/>
          </p:cNvSpPr>
          <p:nvPr>
            <p:ph type="dt" sz="half" idx="10"/>
          </p:nvPr>
        </p:nvSpPr>
        <p:spPr/>
        <p:txBody>
          <a:bodyPr/>
          <a:lstStyle/>
          <a:p>
            <a:fld id="{AF0D4981-ED2F-4B34-B4EC-0AC1BB61BFD1}" type="datetimeFigureOut">
              <a:rPr lang="en-GB" smtClean="0"/>
              <a:t>09/05/2022</a:t>
            </a:fld>
            <a:endParaRPr lang="en-GB"/>
          </a:p>
        </p:txBody>
      </p:sp>
      <p:sp>
        <p:nvSpPr>
          <p:cNvPr id="5" name="Footer Placeholder 4">
            <a:extLst>
              <a:ext uri="{FF2B5EF4-FFF2-40B4-BE49-F238E27FC236}">
                <a16:creationId xmlns:a16="http://schemas.microsoft.com/office/drawing/2014/main" id="{F45C006E-736F-2C5C-5F9E-05B13ED7A1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46610F-A60B-FE5C-4437-4FA61F8AD8DC}"/>
              </a:ext>
            </a:extLst>
          </p:cNvPr>
          <p:cNvSpPr>
            <a:spLocks noGrp="1"/>
          </p:cNvSpPr>
          <p:nvPr>
            <p:ph type="sldNum" sz="quarter" idx="12"/>
          </p:nvPr>
        </p:nvSpPr>
        <p:spPr/>
        <p:txBody>
          <a:bodyPr/>
          <a:lstStyle/>
          <a:p>
            <a:fld id="{0A7330A4-DF26-44AE-9D7D-08108C110A92}" type="slidenum">
              <a:rPr lang="en-GB" smtClean="0"/>
              <a:t>‹#›</a:t>
            </a:fld>
            <a:endParaRPr lang="en-GB"/>
          </a:p>
        </p:txBody>
      </p:sp>
    </p:spTree>
    <p:extLst>
      <p:ext uri="{BB962C8B-B14F-4D97-AF65-F5344CB8AC3E}">
        <p14:creationId xmlns:p14="http://schemas.microsoft.com/office/powerpoint/2010/main" val="162973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B5C26-D0F9-D65F-8F8E-D6FBF9BAA8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2FCA1F-0E2C-546A-F7F0-21E75604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8F681E-E2AE-3BD4-8579-0A0FE3EC8A03}"/>
              </a:ext>
            </a:extLst>
          </p:cNvPr>
          <p:cNvSpPr>
            <a:spLocks noGrp="1"/>
          </p:cNvSpPr>
          <p:nvPr>
            <p:ph type="dt" sz="half" idx="10"/>
          </p:nvPr>
        </p:nvSpPr>
        <p:spPr/>
        <p:txBody>
          <a:bodyPr/>
          <a:lstStyle/>
          <a:p>
            <a:fld id="{AF0D4981-ED2F-4B34-B4EC-0AC1BB61BFD1}" type="datetimeFigureOut">
              <a:rPr lang="en-GB" smtClean="0"/>
              <a:t>09/05/2022</a:t>
            </a:fld>
            <a:endParaRPr lang="en-GB"/>
          </a:p>
        </p:txBody>
      </p:sp>
      <p:sp>
        <p:nvSpPr>
          <p:cNvPr id="5" name="Footer Placeholder 4">
            <a:extLst>
              <a:ext uri="{FF2B5EF4-FFF2-40B4-BE49-F238E27FC236}">
                <a16:creationId xmlns:a16="http://schemas.microsoft.com/office/drawing/2014/main" id="{5C44AC18-E67A-333C-5BC2-84D1382491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E2BFBC-EBB1-CDC6-5F12-082A2F8A7A08}"/>
              </a:ext>
            </a:extLst>
          </p:cNvPr>
          <p:cNvSpPr>
            <a:spLocks noGrp="1"/>
          </p:cNvSpPr>
          <p:nvPr>
            <p:ph type="sldNum" sz="quarter" idx="12"/>
          </p:nvPr>
        </p:nvSpPr>
        <p:spPr/>
        <p:txBody>
          <a:bodyPr/>
          <a:lstStyle/>
          <a:p>
            <a:fld id="{0A7330A4-DF26-44AE-9D7D-08108C110A92}" type="slidenum">
              <a:rPr lang="en-GB" smtClean="0"/>
              <a:t>‹#›</a:t>
            </a:fld>
            <a:endParaRPr lang="en-GB"/>
          </a:p>
        </p:txBody>
      </p:sp>
    </p:spTree>
    <p:extLst>
      <p:ext uri="{BB962C8B-B14F-4D97-AF65-F5344CB8AC3E}">
        <p14:creationId xmlns:p14="http://schemas.microsoft.com/office/powerpoint/2010/main" val="105620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211D-0DA9-B61A-A249-8BF5F92D6A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796844-A228-FF5C-0808-AE8EF0A66A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E9C393-269C-DF6B-9BF4-2AA53EA514A8}"/>
              </a:ext>
            </a:extLst>
          </p:cNvPr>
          <p:cNvSpPr>
            <a:spLocks noGrp="1"/>
          </p:cNvSpPr>
          <p:nvPr>
            <p:ph type="dt" sz="half" idx="10"/>
          </p:nvPr>
        </p:nvSpPr>
        <p:spPr/>
        <p:txBody>
          <a:bodyPr/>
          <a:lstStyle/>
          <a:p>
            <a:fld id="{AF0D4981-ED2F-4B34-B4EC-0AC1BB61BFD1}" type="datetimeFigureOut">
              <a:rPr lang="en-GB" smtClean="0"/>
              <a:t>09/05/2022</a:t>
            </a:fld>
            <a:endParaRPr lang="en-GB"/>
          </a:p>
        </p:txBody>
      </p:sp>
      <p:sp>
        <p:nvSpPr>
          <p:cNvPr id="5" name="Footer Placeholder 4">
            <a:extLst>
              <a:ext uri="{FF2B5EF4-FFF2-40B4-BE49-F238E27FC236}">
                <a16:creationId xmlns:a16="http://schemas.microsoft.com/office/drawing/2014/main" id="{4E708596-CDC9-CEA3-2F35-D61981F9C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7863AD-7C6B-30BB-F2C8-2C285CB933B2}"/>
              </a:ext>
            </a:extLst>
          </p:cNvPr>
          <p:cNvSpPr>
            <a:spLocks noGrp="1"/>
          </p:cNvSpPr>
          <p:nvPr>
            <p:ph type="sldNum" sz="quarter" idx="12"/>
          </p:nvPr>
        </p:nvSpPr>
        <p:spPr/>
        <p:txBody>
          <a:bodyPr/>
          <a:lstStyle/>
          <a:p>
            <a:fld id="{0A7330A4-DF26-44AE-9D7D-08108C110A92}" type="slidenum">
              <a:rPr lang="en-GB" smtClean="0"/>
              <a:t>‹#›</a:t>
            </a:fld>
            <a:endParaRPr lang="en-GB"/>
          </a:p>
        </p:txBody>
      </p:sp>
    </p:spTree>
    <p:extLst>
      <p:ext uri="{BB962C8B-B14F-4D97-AF65-F5344CB8AC3E}">
        <p14:creationId xmlns:p14="http://schemas.microsoft.com/office/powerpoint/2010/main" val="47562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5FBA-A473-C2AF-53FC-EB839D5463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473289-CE8C-47E9-6664-D456FD2A81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928914-E824-553A-6DDD-1BECDE2B33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1A6985-1D54-133A-E5A9-6A1C51C13C40}"/>
              </a:ext>
            </a:extLst>
          </p:cNvPr>
          <p:cNvSpPr>
            <a:spLocks noGrp="1"/>
          </p:cNvSpPr>
          <p:nvPr>
            <p:ph type="dt" sz="half" idx="10"/>
          </p:nvPr>
        </p:nvSpPr>
        <p:spPr/>
        <p:txBody>
          <a:bodyPr/>
          <a:lstStyle/>
          <a:p>
            <a:fld id="{AF0D4981-ED2F-4B34-B4EC-0AC1BB61BFD1}" type="datetimeFigureOut">
              <a:rPr lang="en-GB" smtClean="0"/>
              <a:t>09/05/2022</a:t>
            </a:fld>
            <a:endParaRPr lang="en-GB"/>
          </a:p>
        </p:txBody>
      </p:sp>
      <p:sp>
        <p:nvSpPr>
          <p:cNvPr id="6" name="Footer Placeholder 5">
            <a:extLst>
              <a:ext uri="{FF2B5EF4-FFF2-40B4-BE49-F238E27FC236}">
                <a16:creationId xmlns:a16="http://schemas.microsoft.com/office/drawing/2014/main" id="{A5F61C15-AD72-92A1-E920-F277B9F7C5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FC3E17-3054-83CB-D5B7-245FAFA21349}"/>
              </a:ext>
            </a:extLst>
          </p:cNvPr>
          <p:cNvSpPr>
            <a:spLocks noGrp="1"/>
          </p:cNvSpPr>
          <p:nvPr>
            <p:ph type="sldNum" sz="quarter" idx="12"/>
          </p:nvPr>
        </p:nvSpPr>
        <p:spPr/>
        <p:txBody>
          <a:bodyPr/>
          <a:lstStyle/>
          <a:p>
            <a:fld id="{0A7330A4-DF26-44AE-9D7D-08108C110A92}" type="slidenum">
              <a:rPr lang="en-GB" smtClean="0"/>
              <a:t>‹#›</a:t>
            </a:fld>
            <a:endParaRPr lang="en-GB"/>
          </a:p>
        </p:txBody>
      </p:sp>
    </p:spTree>
    <p:extLst>
      <p:ext uri="{BB962C8B-B14F-4D97-AF65-F5344CB8AC3E}">
        <p14:creationId xmlns:p14="http://schemas.microsoft.com/office/powerpoint/2010/main" val="143788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3201-9180-5E35-EA07-23AD94F390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9A0BA2-3C69-338B-FD21-77DD5C8ECA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2046FF-940D-E3EF-2D0A-01014B102E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A3442C-915B-0393-2E87-1610A2D418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83C2F7-5BAD-218F-43ED-023F9FC0F2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77B90C-D5D0-66A3-6FEF-60AE618807BA}"/>
              </a:ext>
            </a:extLst>
          </p:cNvPr>
          <p:cNvSpPr>
            <a:spLocks noGrp="1"/>
          </p:cNvSpPr>
          <p:nvPr>
            <p:ph type="dt" sz="half" idx="10"/>
          </p:nvPr>
        </p:nvSpPr>
        <p:spPr/>
        <p:txBody>
          <a:bodyPr/>
          <a:lstStyle/>
          <a:p>
            <a:fld id="{AF0D4981-ED2F-4B34-B4EC-0AC1BB61BFD1}" type="datetimeFigureOut">
              <a:rPr lang="en-GB" smtClean="0"/>
              <a:t>09/05/2022</a:t>
            </a:fld>
            <a:endParaRPr lang="en-GB"/>
          </a:p>
        </p:txBody>
      </p:sp>
      <p:sp>
        <p:nvSpPr>
          <p:cNvPr id="8" name="Footer Placeholder 7">
            <a:extLst>
              <a:ext uri="{FF2B5EF4-FFF2-40B4-BE49-F238E27FC236}">
                <a16:creationId xmlns:a16="http://schemas.microsoft.com/office/drawing/2014/main" id="{D201FFE3-999B-0525-E5BC-1BBD5ED445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D3112A-F2C0-12F2-DA23-361D114C18E5}"/>
              </a:ext>
            </a:extLst>
          </p:cNvPr>
          <p:cNvSpPr>
            <a:spLocks noGrp="1"/>
          </p:cNvSpPr>
          <p:nvPr>
            <p:ph type="sldNum" sz="quarter" idx="12"/>
          </p:nvPr>
        </p:nvSpPr>
        <p:spPr/>
        <p:txBody>
          <a:bodyPr/>
          <a:lstStyle/>
          <a:p>
            <a:fld id="{0A7330A4-DF26-44AE-9D7D-08108C110A92}" type="slidenum">
              <a:rPr lang="en-GB" smtClean="0"/>
              <a:t>‹#›</a:t>
            </a:fld>
            <a:endParaRPr lang="en-GB"/>
          </a:p>
        </p:txBody>
      </p:sp>
    </p:spTree>
    <p:extLst>
      <p:ext uri="{BB962C8B-B14F-4D97-AF65-F5344CB8AC3E}">
        <p14:creationId xmlns:p14="http://schemas.microsoft.com/office/powerpoint/2010/main" val="399278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A939-CA0A-9D51-E1E3-80F978667C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AC5E8D-5D34-C6CB-9F44-40876F2F76D5}"/>
              </a:ext>
            </a:extLst>
          </p:cNvPr>
          <p:cNvSpPr>
            <a:spLocks noGrp="1"/>
          </p:cNvSpPr>
          <p:nvPr>
            <p:ph type="dt" sz="half" idx="10"/>
          </p:nvPr>
        </p:nvSpPr>
        <p:spPr/>
        <p:txBody>
          <a:bodyPr/>
          <a:lstStyle/>
          <a:p>
            <a:fld id="{AF0D4981-ED2F-4B34-B4EC-0AC1BB61BFD1}" type="datetimeFigureOut">
              <a:rPr lang="en-GB" smtClean="0"/>
              <a:t>09/05/2022</a:t>
            </a:fld>
            <a:endParaRPr lang="en-GB"/>
          </a:p>
        </p:txBody>
      </p:sp>
      <p:sp>
        <p:nvSpPr>
          <p:cNvPr id="4" name="Footer Placeholder 3">
            <a:extLst>
              <a:ext uri="{FF2B5EF4-FFF2-40B4-BE49-F238E27FC236}">
                <a16:creationId xmlns:a16="http://schemas.microsoft.com/office/drawing/2014/main" id="{A7C80BBE-1E72-0793-10C9-BD7C62DE80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5AB162-8D6E-79C0-51AA-AD4487775853}"/>
              </a:ext>
            </a:extLst>
          </p:cNvPr>
          <p:cNvSpPr>
            <a:spLocks noGrp="1"/>
          </p:cNvSpPr>
          <p:nvPr>
            <p:ph type="sldNum" sz="quarter" idx="12"/>
          </p:nvPr>
        </p:nvSpPr>
        <p:spPr/>
        <p:txBody>
          <a:bodyPr/>
          <a:lstStyle/>
          <a:p>
            <a:fld id="{0A7330A4-DF26-44AE-9D7D-08108C110A92}" type="slidenum">
              <a:rPr lang="en-GB" smtClean="0"/>
              <a:t>‹#›</a:t>
            </a:fld>
            <a:endParaRPr lang="en-GB"/>
          </a:p>
        </p:txBody>
      </p:sp>
    </p:spTree>
    <p:extLst>
      <p:ext uri="{BB962C8B-B14F-4D97-AF65-F5344CB8AC3E}">
        <p14:creationId xmlns:p14="http://schemas.microsoft.com/office/powerpoint/2010/main" val="195941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B60C3-A873-A4CF-42C5-69D636410F3D}"/>
              </a:ext>
            </a:extLst>
          </p:cNvPr>
          <p:cNvSpPr>
            <a:spLocks noGrp="1"/>
          </p:cNvSpPr>
          <p:nvPr>
            <p:ph type="dt" sz="half" idx="10"/>
          </p:nvPr>
        </p:nvSpPr>
        <p:spPr/>
        <p:txBody>
          <a:bodyPr/>
          <a:lstStyle/>
          <a:p>
            <a:fld id="{AF0D4981-ED2F-4B34-B4EC-0AC1BB61BFD1}" type="datetimeFigureOut">
              <a:rPr lang="en-GB" smtClean="0"/>
              <a:t>09/05/2022</a:t>
            </a:fld>
            <a:endParaRPr lang="en-GB"/>
          </a:p>
        </p:txBody>
      </p:sp>
      <p:sp>
        <p:nvSpPr>
          <p:cNvPr id="3" name="Footer Placeholder 2">
            <a:extLst>
              <a:ext uri="{FF2B5EF4-FFF2-40B4-BE49-F238E27FC236}">
                <a16:creationId xmlns:a16="http://schemas.microsoft.com/office/drawing/2014/main" id="{272FB105-D510-65DE-B653-821F75BDD8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6771ED-DDFF-2520-6C73-6419EEF5C7F0}"/>
              </a:ext>
            </a:extLst>
          </p:cNvPr>
          <p:cNvSpPr>
            <a:spLocks noGrp="1"/>
          </p:cNvSpPr>
          <p:nvPr>
            <p:ph type="sldNum" sz="quarter" idx="12"/>
          </p:nvPr>
        </p:nvSpPr>
        <p:spPr/>
        <p:txBody>
          <a:bodyPr/>
          <a:lstStyle/>
          <a:p>
            <a:fld id="{0A7330A4-DF26-44AE-9D7D-08108C110A92}" type="slidenum">
              <a:rPr lang="en-GB" smtClean="0"/>
              <a:t>‹#›</a:t>
            </a:fld>
            <a:endParaRPr lang="en-GB"/>
          </a:p>
        </p:txBody>
      </p:sp>
    </p:spTree>
    <p:extLst>
      <p:ext uri="{BB962C8B-B14F-4D97-AF65-F5344CB8AC3E}">
        <p14:creationId xmlns:p14="http://schemas.microsoft.com/office/powerpoint/2010/main" val="130807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00E17-92C2-5516-156A-F5B01AA35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CD7B5D-87A8-AC2A-31C4-B2C9468B1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6D808A-A65A-853B-FA4A-7215B30908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4E43B-3857-C2DE-ACE7-3C4190549613}"/>
              </a:ext>
            </a:extLst>
          </p:cNvPr>
          <p:cNvSpPr>
            <a:spLocks noGrp="1"/>
          </p:cNvSpPr>
          <p:nvPr>
            <p:ph type="dt" sz="half" idx="10"/>
          </p:nvPr>
        </p:nvSpPr>
        <p:spPr/>
        <p:txBody>
          <a:bodyPr/>
          <a:lstStyle/>
          <a:p>
            <a:fld id="{AF0D4981-ED2F-4B34-B4EC-0AC1BB61BFD1}" type="datetimeFigureOut">
              <a:rPr lang="en-GB" smtClean="0"/>
              <a:t>09/05/2022</a:t>
            </a:fld>
            <a:endParaRPr lang="en-GB"/>
          </a:p>
        </p:txBody>
      </p:sp>
      <p:sp>
        <p:nvSpPr>
          <p:cNvPr id="6" name="Footer Placeholder 5">
            <a:extLst>
              <a:ext uri="{FF2B5EF4-FFF2-40B4-BE49-F238E27FC236}">
                <a16:creationId xmlns:a16="http://schemas.microsoft.com/office/drawing/2014/main" id="{DB043F0E-AA92-5D47-621D-DAA2227698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B61F34-F86A-913C-FA15-81DBC4B91505}"/>
              </a:ext>
            </a:extLst>
          </p:cNvPr>
          <p:cNvSpPr>
            <a:spLocks noGrp="1"/>
          </p:cNvSpPr>
          <p:nvPr>
            <p:ph type="sldNum" sz="quarter" idx="12"/>
          </p:nvPr>
        </p:nvSpPr>
        <p:spPr/>
        <p:txBody>
          <a:bodyPr/>
          <a:lstStyle/>
          <a:p>
            <a:fld id="{0A7330A4-DF26-44AE-9D7D-08108C110A92}" type="slidenum">
              <a:rPr lang="en-GB" smtClean="0"/>
              <a:t>‹#›</a:t>
            </a:fld>
            <a:endParaRPr lang="en-GB"/>
          </a:p>
        </p:txBody>
      </p:sp>
    </p:spTree>
    <p:extLst>
      <p:ext uri="{BB962C8B-B14F-4D97-AF65-F5344CB8AC3E}">
        <p14:creationId xmlns:p14="http://schemas.microsoft.com/office/powerpoint/2010/main" val="233606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91F55-1229-1B97-BA14-F1841DC4A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D52709-E1D7-DD1A-857E-045BFF924B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EBA041-EF98-3DB0-6371-B92DB96C0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2EB890-B32F-8163-498A-4695B1E5EC72}"/>
              </a:ext>
            </a:extLst>
          </p:cNvPr>
          <p:cNvSpPr>
            <a:spLocks noGrp="1"/>
          </p:cNvSpPr>
          <p:nvPr>
            <p:ph type="dt" sz="half" idx="10"/>
          </p:nvPr>
        </p:nvSpPr>
        <p:spPr/>
        <p:txBody>
          <a:bodyPr/>
          <a:lstStyle/>
          <a:p>
            <a:fld id="{AF0D4981-ED2F-4B34-B4EC-0AC1BB61BFD1}" type="datetimeFigureOut">
              <a:rPr lang="en-GB" smtClean="0"/>
              <a:t>09/05/2022</a:t>
            </a:fld>
            <a:endParaRPr lang="en-GB"/>
          </a:p>
        </p:txBody>
      </p:sp>
      <p:sp>
        <p:nvSpPr>
          <p:cNvPr id="6" name="Footer Placeholder 5">
            <a:extLst>
              <a:ext uri="{FF2B5EF4-FFF2-40B4-BE49-F238E27FC236}">
                <a16:creationId xmlns:a16="http://schemas.microsoft.com/office/drawing/2014/main" id="{4EF6C0A1-C4AA-EE15-D2EA-38BF4AC2C5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B2CF08-2A42-942E-221A-B748540F4A74}"/>
              </a:ext>
            </a:extLst>
          </p:cNvPr>
          <p:cNvSpPr>
            <a:spLocks noGrp="1"/>
          </p:cNvSpPr>
          <p:nvPr>
            <p:ph type="sldNum" sz="quarter" idx="12"/>
          </p:nvPr>
        </p:nvSpPr>
        <p:spPr/>
        <p:txBody>
          <a:bodyPr/>
          <a:lstStyle/>
          <a:p>
            <a:fld id="{0A7330A4-DF26-44AE-9D7D-08108C110A92}" type="slidenum">
              <a:rPr lang="en-GB" smtClean="0"/>
              <a:t>‹#›</a:t>
            </a:fld>
            <a:endParaRPr lang="en-GB"/>
          </a:p>
        </p:txBody>
      </p:sp>
    </p:spTree>
    <p:extLst>
      <p:ext uri="{BB962C8B-B14F-4D97-AF65-F5344CB8AC3E}">
        <p14:creationId xmlns:p14="http://schemas.microsoft.com/office/powerpoint/2010/main" val="69033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669A55-BCCF-791B-4E86-2E6DFE0A97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2D5AFF-416A-CCFA-EA65-BAA4B4A01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896BC0-70AD-078D-A843-55240754CF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D4981-ED2F-4B34-B4EC-0AC1BB61BFD1}" type="datetimeFigureOut">
              <a:rPr lang="en-GB" smtClean="0"/>
              <a:t>09/05/2022</a:t>
            </a:fld>
            <a:endParaRPr lang="en-GB"/>
          </a:p>
        </p:txBody>
      </p:sp>
      <p:sp>
        <p:nvSpPr>
          <p:cNvPr id="5" name="Footer Placeholder 4">
            <a:extLst>
              <a:ext uri="{FF2B5EF4-FFF2-40B4-BE49-F238E27FC236}">
                <a16:creationId xmlns:a16="http://schemas.microsoft.com/office/drawing/2014/main" id="{F7E5584D-8FBC-BE05-3503-0EE784D78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193681-DE21-7F5B-13EB-C2D43AA727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330A4-DF26-44AE-9D7D-08108C110A92}" type="slidenum">
              <a:rPr lang="en-GB" smtClean="0"/>
              <a:t>‹#›</a:t>
            </a:fld>
            <a:endParaRPr lang="en-GB"/>
          </a:p>
        </p:txBody>
      </p:sp>
    </p:spTree>
    <p:extLst>
      <p:ext uri="{BB962C8B-B14F-4D97-AF65-F5344CB8AC3E}">
        <p14:creationId xmlns:p14="http://schemas.microsoft.com/office/powerpoint/2010/main" val="1941580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highwaycodetest.co.uk/motorway-rul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hazardperceptiontest.net/driving-theory-tes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33EE-F904-CBD6-15B1-5D933BBA4E6C}"/>
              </a:ext>
            </a:extLst>
          </p:cNvPr>
          <p:cNvSpPr>
            <a:spLocks noGrp="1"/>
          </p:cNvSpPr>
          <p:nvPr>
            <p:ph type="ctrTitle"/>
          </p:nvPr>
        </p:nvSpPr>
        <p:spPr/>
        <p:txBody>
          <a:bodyPr/>
          <a:lstStyle/>
          <a:p>
            <a:r>
              <a:rPr lang="en-GB" b="1" dirty="0"/>
              <a:t>Driving Theory Workshop</a:t>
            </a:r>
          </a:p>
        </p:txBody>
      </p:sp>
      <p:sp>
        <p:nvSpPr>
          <p:cNvPr id="3" name="Subtitle 2">
            <a:extLst>
              <a:ext uri="{FF2B5EF4-FFF2-40B4-BE49-F238E27FC236}">
                <a16:creationId xmlns:a16="http://schemas.microsoft.com/office/drawing/2014/main" id="{DBA887A7-3DC3-DD1B-2C87-CD68E85A6845}"/>
              </a:ext>
            </a:extLst>
          </p:cNvPr>
          <p:cNvSpPr>
            <a:spLocks noGrp="1"/>
          </p:cNvSpPr>
          <p:nvPr>
            <p:ph type="subTitle" idx="1"/>
          </p:nvPr>
        </p:nvSpPr>
        <p:spPr/>
        <p:txBody>
          <a:bodyPr/>
          <a:lstStyle/>
          <a:p>
            <a:r>
              <a:rPr lang="en-GB" dirty="0"/>
              <a:t>Topic – Motorway rules</a:t>
            </a:r>
          </a:p>
        </p:txBody>
      </p:sp>
    </p:spTree>
    <p:extLst>
      <p:ext uri="{BB962C8B-B14F-4D97-AF65-F5344CB8AC3E}">
        <p14:creationId xmlns:p14="http://schemas.microsoft.com/office/powerpoint/2010/main" val="2892591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6225-B37E-F1BE-0B7B-D7983BD11A47}"/>
              </a:ext>
            </a:extLst>
          </p:cNvPr>
          <p:cNvSpPr>
            <a:spLocks noGrp="1"/>
          </p:cNvSpPr>
          <p:nvPr>
            <p:ph type="title"/>
          </p:nvPr>
        </p:nvSpPr>
        <p:spPr/>
        <p:txBody>
          <a:bodyPr/>
          <a:lstStyle/>
          <a:p>
            <a:r>
              <a:rPr lang="en-GB" b="1" dirty="0"/>
              <a:t>Motorway congestion</a:t>
            </a:r>
          </a:p>
        </p:txBody>
      </p:sp>
      <p:sp>
        <p:nvSpPr>
          <p:cNvPr id="3" name="Content Placeholder 2">
            <a:extLst>
              <a:ext uri="{FF2B5EF4-FFF2-40B4-BE49-F238E27FC236}">
                <a16:creationId xmlns:a16="http://schemas.microsoft.com/office/drawing/2014/main" id="{9C19F294-8B6D-65E2-8FC6-B39762F9BEE1}"/>
              </a:ext>
            </a:extLst>
          </p:cNvPr>
          <p:cNvSpPr>
            <a:spLocks noGrp="1"/>
          </p:cNvSpPr>
          <p:nvPr>
            <p:ph idx="1"/>
          </p:nvPr>
        </p:nvSpPr>
        <p:spPr>
          <a:xfrm>
            <a:off x="838200" y="1825625"/>
            <a:ext cx="6421582" cy="4351338"/>
          </a:xfrm>
        </p:spPr>
        <p:txBody>
          <a:bodyPr>
            <a:normAutofit fontScale="62500" lnSpcReduction="20000"/>
          </a:bodyPr>
          <a:lstStyle/>
          <a:p>
            <a:pPr algn="l"/>
            <a:r>
              <a:rPr lang="en-GB" b="0" i="0" dirty="0">
                <a:solidFill>
                  <a:srgbClr val="2C2D2F"/>
                </a:solidFill>
                <a:effectLst/>
                <a:latin typeface="Roboto" panose="02000000000000000000" pitchFamily="2" charset="0"/>
              </a:rPr>
              <a:t>Keeping traffic flowing is important in making sure motorways work smoothly and safely</a:t>
            </a:r>
            <a:r>
              <a:rPr lang="en-GB" dirty="0">
                <a:solidFill>
                  <a:srgbClr val="2C2D2F"/>
                </a:solidFill>
                <a:latin typeface="Roboto" panose="02000000000000000000" pitchFamily="2" charset="0"/>
              </a:rPr>
              <a:t>. </a:t>
            </a:r>
          </a:p>
          <a:p>
            <a:pPr algn="l"/>
            <a:r>
              <a:rPr lang="en-GB" b="0" i="0" dirty="0">
                <a:solidFill>
                  <a:srgbClr val="2C2D2F"/>
                </a:solidFill>
                <a:effectLst/>
                <a:latin typeface="Roboto" panose="02000000000000000000" pitchFamily="2" charset="0"/>
              </a:rPr>
              <a:t>‘smart motorways’ are one way of achieving this. They are known as Active traffic management (ATM). </a:t>
            </a:r>
          </a:p>
          <a:p>
            <a:pPr lvl="1"/>
            <a:r>
              <a:rPr lang="en-GB" dirty="0">
                <a:solidFill>
                  <a:srgbClr val="2C2D2F"/>
                </a:solidFill>
                <a:latin typeface="Roboto" panose="02000000000000000000" pitchFamily="2" charset="0"/>
              </a:rPr>
              <a:t>Smart Motorways </a:t>
            </a:r>
            <a:r>
              <a:rPr lang="en-GB" b="0" i="0" dirty="0">
                <a:solidFill>
                  <a:srgbClr val="2C2D2F"/>
                </a:solidFill>
                <a:effectLst/>
                <a:latin typeface="Roboto" panose="02000000000000000000" pitchFamily="2" charset="0"/>
              </a:rPr>
              <a:t>aim to reduce congestion and make journey times more short. </a:t>
            </a:r>
          </a:p>
          <a:p>
            <a:pPr lvl="1"/>
            <a:r>
              <a:rPr lang="en-GB" b="0" i="0" dirty="0">
                <a:solidFill>
                  <a:srgbClr val="2C2D2F"/>
                </a:solidFill>
                <a:effectLst/>
                <a:latin typeface="Roboto" panose="02000000000000000000" pitchFamily="2" charset="0"/>
              </a:rPr>
              <a:t>When these are in use, mandatory speed limit signs will show on the gantries </a:t>
            </a:r>
            <a:r>
              <a:rPr lang="en-GB" dirty="0">
                <a:solidFill>
                  <a:srgbClr val="2C2D2F"/>
                </a:solidFill>
                <a:latin typeface="Roboto" panose="02000000000000000000" pitchFamily="2" charset="0"/>
              </a:rPr>
              <a:t>(</a:t>
            </a:r>
            <a:r>
              <a:rPr lang="en-GB" b="0" i="0" dirty="0">
                <a:solidFill>
                  <a:srgbClr val="2C2D2F"/>
                </a:solidFill>
                <a:effectLst/>
                <a:latin typeface="Roboto" panose="02000000000000000000" pitchFamily="2" charset="0"/>
              </a:rPr>
              <a:t>signs above the lanes). The speed limit helps to keep the traffic speed constant so that traffic is less likely to bunch up and journey times can be improved.</a:t>
            </a:r>
          </a:p>
          <a:p>
            <a:pPr algn="l"/>
            <a:r>
              <a:rPr lang="en-GB" b="1" i="0" dirty="0">
                <a:solidFill>
                  <a:srgbClr val="2C2D2F"/>
                </a:solidFill>
                <a:effectLst/>
                <a:latin typeface="Roboto" panose="02000000000000000000" pitchFamily="2" charset="0"/>
              </a:rPr>
              <a:t>mandatory speed limit = the maximum speed at which you may travel</a:t>
            </a:r>
            <a:endParaRPr lang="en-GB" b="0" i="0" dirty="0">
              <a:solidFill>
                <a:srgbClr val="2C2D2F"/>
              </a:solidFill>
              <a:effectLst/>
              <a:latin typeface="Roboto" panose="02000000000000000000" pitchFamily="2" charset="0"/>
            </a:endParaRPr>
          </a:p>
          <a:p>
            <a:pPr algn="l"/>
            <a:r>
              <a:rPr lang="en-GB" b="0" i="0" dirty="0">
                <a:solidFill>
                  <a:srgbClr val="2C2D2F"/>
                </a:solidFill>
                <a:effectLst/>
                <a:latin typeface="Roboto" panose="02000000000000000000" pitchFamily="2" charset="0"/>
              </a:rPr>
              <a:t>Speeds limits are not a target, they are the MAXIMUM speed at which you can legally travel, when it is safe to do so. </a:t>
            </a:r>
          </a:p>
          <a:p>
            <a:pPr algn="l"/>
            <a:r>
              <a:rPr lang="en-GB" b="0" i="0" dirty="0">
                <a:solidFill>
                  <a:srgbClr val="2C2D2F"/>
                </a:solidFill>
                <a:effectLst/>
                <a:latin typeface="Roboto" panose="02000000000000000000" pitchFamily="2" charset="0"/>
              </a:rPr>
              <a:t>In ATM areas, the hard shoulder is sometimes used as a normal traffic lane. This will be clearly shown by a speed-limit sign being displayed above all lanes, including the hard shoulder.</a:t>
            </a:r>
          </a:p>
        </p:txBody>
      </p:sp>
      <p:pic>
        <p:nvPicPr>
          <p:cNvPr id="6146" name="Picture 2" descr="Motorway gantry signs could be removed if trial proves successful | RAC  Drive">
            <a:extLst>
              <a:ext uri="{FF2B5EF4-FFF2-40B4-BE49-F238E27FC236}">
                <a16:creationId xmlns:a16="http://schemas.microsoft.com/office/drawing/2014/main" id="{60C023B7-763B-43D7-6205-ABF1DD415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997" y="2367631"/>
            <a:ext cx="4571480" cy="360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946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7E5B-E7FC-6FCA-682D-5FAC6F293183}"/>
              </a:ext>
            </a:extLst>
          </p:cNvPr>
          <p:cNvSpPr>
            <a:spLocks noGrp="1"/>
          </p:cNvSpPr>
          <p:nvPr>
            <p:ph type="title"/>
          </p:nvPr>
        </p:nvSpPr>
        <p:spPr/>
        <p:txBody>
          <a:bodyPr/>
          <a:lstStyle/>
          <a:p>
            <a:r>
              <a:rPr lang="en-GB" b="1" dirty="0"/>
              <a:t>Motorway congestion</a:t>
            </a:r>
          </a:p>
        </p:txBody>
      </p:sp>
      <p:sp>
        <p:nvSpPr>
          <p:cNvPr id="3" name="Content Placeholder 2">
            <a:extLst>
              <a:ext uri="{FF2B5EF4-FFF2-40B4-BE49-F238E27FC236}">
                <a16:creationId xmlns:a16="http://schemas.microsoft.com/office/drawing/2014/main" id="{7F9FD894-7124-905B-DDCC-9194E07415AD}"/>
              </a:ext>
            </a:extLst>
          </p:cNvPr>
          <p:cNvSpPr>
            <a:spLocks noGrp="1"/>
          </p:cNvSpPr>
          <p:nvPr>
            <p:ph idx="1"/>
          </p:nvPr>
        </p:nvSpPr>
        <p:spPr>
          <a:xfrm>
            <a:off x="494607" y="1603952"/>
            <a:ext cx="6670964" cy="4785764"/>
          </a:xfrm>
        </p:spPr>
        <p:txBody>
          <a:bodyPr>
            <a:normAutofit fontScale="85000" lnSpcReduction="10000"/>
          </a:bodyPr>
          <a:lstStyle/>
          <a:p>
            <a:pPr algn="l"/>
            <a:r>
              <a:rPr lang="en-GB" b="0" i="0" dirty="0">
                <a:solidFill>
                  <a:srgbClr val="2C2D2F"/>
                </a:solidFill>
                <a:effectLst/>
                <a:latin typeface="Roboto" panose="02000000000000000000" pitchFamily="2" charset="0"/>
              </a:rPr>
              <a:t>If a red cross is shown above the hard shoulder it means that you shouldn’t travel in this lane and it should be used only in an emergency or breakdown. </a:t>
            </a:r>
          </a:p>
          <a:p>
            <a:pPr lvl="1"/>
            <a:r>
              <a:rPr lang="en-GB" b="0" i="0" dirty="0">
                <a:solidFill>
                  <a:srgbClr val="2C2D2F"/>
                </a:solidFill>
                <a:effectLst/>
                <a:latin typeface="Roboto" panose="02000000000000000000" pitchFamily="2" charset="0"/>
              </a:rPr>
              <a:t>Emergency refuge areas have been built in these areas for use in cases of emergency or breakdown.</a:t>
            </a:r>
          </a:p>
          <a:p>
            <a:pPr algn="l"/>
            <a:r>
              <a:rPr lang="en-GB" b="0" i="0" dirty="0">
                <a:solidFill>
                  <a:srgbClr val="2C2D2F"/>
                </a:solidFill>
                <a:effectLst/>
                <a:latin typeface="Roboto" panose="02000000000000000000" pitchFamily="2" charset="0"/>
              </a:rPr>
              <a:t>Apart from signs you can be told of changes to normal speed limits by traffic officers. They only operate in England and cover motorways. </a:t>
            </a:r>
          </a:p>
          <a:p>
            <a:pPr algn="l"/>
            <a:r>
              <a:rPr lang="en-GB" b="0" i="0" dirty="0">
                <a:solidFill>
                  <a:srgbClr val="2C2D2F"/>
                </a:solidFill>
                <a:effectLst/>
                <a:latin typeface="Roboto" panose="02000000000000000000" pitchFamily="2" charset="0"/>
              </a:rPr>
              <a:t>They:</a:t>
            </a:r>
          </a:p>
          <a:p>
            <a:pPr lvl="1"/>
            <a:r>
              <a:rPr lang="en-GB" b="0" i="0" dirty="0">
                <a:solidFill>
                  <a:srgbClr val="2C2D2F"/>
                </a:solidFill>
                <a:effectLst/>
                <a:latin typeface="Roboto" panose="02000000000000000000" pitchFamily="2" charset="0"/>
              </a:rPr>
              <a:t>Can stop and direct anyone on a motorway.</a:t>
            </a:r>
          </a:p>
          <a:p>
            <a:pPr lvl="1"/>
            <a:r>
              <a:rPr lang="en-GB" b="0" i="0" dirty="0">
                <a:solidFill>
                  <a:srgbClr val="2C2D2F"/>
                </a:solidFill>
                <a:effectLst/>
                <a:latin typeface="Roboto" panose="02000000000000000000" pitchFamily="2" charset="0"/>
              </a:rPr>
              <a:t>Respond to calls made on roadside emergency telephones.</a:t>
            </a:r>
          </a:p>
          <a:p>
            <a:pPr algn="l"/>
            <a:r>
              <a:rPr lang="en-GB" b="0" i="0" dirty="0">
                <a:solidFill>
                  <a:srgbClr val="2C2D2F"/>
                </a:solidFill>
                <a:effectLst/>
                <a:latin typeface="Roboto" panose="02000000000000000000" pitchFamily="2" charset="0"/>
              </a:rPr>
              <a:t>You must obey what a traffic officer tells you.</a:t>
            </a:r>
          </a:p>
          <a:p>
            <a:endParaRPr lang="en-GB" dirty="0"/>
          </a:p>
        </p:txBody>
      </p:sp>
      <p:pic>
        <p:nvPicPr>
          <p:cNvPr id="7170" name="Picture 2" descr="Police explain what happens when you ignore red X signs on motorway -  Liverpool Echo">
            <a:extLst>
              <a:ext uri="{FF2B5EF4-FFF2-40B4-BE49-F238E27FC236}">
                <a16:creationId xmlns:a16="http://schemas.microsoft.com/office/drawing/2014/main" id="{B7F5622E-4E45-79E2-6DA5-468867C4B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468" y="301625"/>
            <a:ext cx="4243647" cy="318273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ighways traffic officers - meet the people behind the nicknames | Autocar">
            <a:extLst>
              <a:ext uri="{FF2B5EF4-FFF2-40B4-BE49-F238E27FC236}">
                <a16:creationId xmlns:a16="http://schemas.microsoft.com/office/drawing/2014/main" id="{0AAA80F8-1946-885F-19E4-305F710CF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469" y="3785062"/>
            <a:ext cx="4243647" cy="282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346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F2E3-52AA-82A7-6907-AC11E317275B}"/>
              </a:ext>
            </a:extLst>
          </p:cNvPr>
          <p:cNvSpPr>
            <a:spLocks noGrp="1"/>
          </p:cNvSpPr>
          <p:nvPr>
            <p:ph type="title"/>
          </p:nvPr>
        </p:nvSpPr>
        <p:spPr/>
        <p:txBody>
          <a:bodyPr/>
          <a:lstStyle/>
          <a:p>
            <a:r>
              <a:rPr lang="en-GB" b="1" dirty="0"/>
              <a:t>Motorway reflective studs</a:t>
            </a:r>
          </a:p>
        </p:txBody>
      </p:sp>
      <p:sp>
        <p:nvSpPr>
          <p:cNvPr id="3" name="Content Placeholder 2">
            <a:extLst>
              <a:ext uri="{FF2B5EF4-FFF2-40B4-BE49-F238E27FC236}">
                <a16:creationId xmlns:a16="http://schemas.microsoft.com/office/drawing/2014/main" id="{03608973-709C-D1C9-D64B-A8AFC22D7F80}"/>
              </a:ext>
            </a:extLst>
          </p:cNvPr>
          <p:cNvSpPr>
            <a:spLocks noGrp="1"/>
          </p:cNvSpPr>
          <p:nvPr>
            <p:ph idx="1"/>
          </p:nvPr>
        </p:nvSpPr>
        <p:spPr>
          <a:xfrm>
            <a:off x="838200" y="1825625"/>
            <a:ext cx="5084298" cy="4351338"/>
          </a:xfrm>
        </p:spPr>
        <p:txBody>
          <a:bodyPr>
            <a:normAutofit fontScale="77500" lnSpcReduction="20000"/>
          </a:bodyPr>
          <a:lstStyle/>
          <a:p>
            <a:r>
              <a:rPr lang="en-GB" b="0" i="0" dirty="0">
                <a:solidFill>
                  <a:srgbClr val="2C2D2F"/>
                </a:solidFill>
                <a:effectLst/>
                <a:latin typeface="Roboto" panose="02000000000000000000" pitchFamily="2" charset="0"/>
              </a:rPr>
              <a:t>As well as signs above the lanes, you should look to the ground for information. </a:t>
            </a:r>
          </a:p>
          <a:p>
            <a:r>
              <a:rPr lang="en-GB" b="1" i="0" dirty="0">
                <a:solidFill>
                  <a:srgbClr val="2C2D2F"/>
                </a:solidFill>
                <a:effectLst/>
                <a:latin typeface="Roboto" panose="02000000000000000000" pitchFamily="2" charset="0"/>
              </a:rPr>
              <a:t>Motorway reflective studs help you to see where you are on the carriageway.</a:t>
            </a:r>
            <a:r>
              <a:rPr lang="en-GB" b="0" i="0" dirty="0">
                <a:solidFill>
                  <a:srgbClr val="2C2D2F"/>
                </a:solidFill>
                <a:effectLst/>
                <a:latin typeface="Roboto" panose="02000000000000000000" pitchFamily="2" charset="0"/>
              </a:rPr>
              <a:t> This is particularly helpful at night or in fog. </a:t>
            </a:r>
          </a:p>
          <a:p>
            <a:r>
              <a:rPr lang="en-GB" b="0" i="0" dirty="0">
                <a:solidFill>
                  <a:srgbClr val="2C2D2F"/>
                </a:solidFill>
                <a:effectLst/>
                <a:latin typeface="Roboto" panose="02000000000000000000" pitchFamily="2" charset="0"/>
              </a:rPr>
              <a:t>Different colours are used in different places as the diagram demonstrates.</a:t>
            </a:r>
          </a:p>
          <a:p>
            <a:r>
              <a:rPr lang="en-GB" b="0" i="0" dirty="0">
                <a:solidFill>
                  <a:srgbClr val="2C2D2F"/>
                </a:solidFill>
                <a:effectLst/>
                <a:latin typeface="Roboto" panose="02000000000000000000" pitchFamily="2" charset="0"/>
              </a:rPr>
              <a:t>Where the motorway goes uphill steeply, there may be a separate lane for slow-moving vehicles, known as a crawler lane. This helps the faster-moving traffic to flow more easily and will be signposted.</a:t>
            </a:r>
            <a:endParaRPr lang="en-GB" dirty="0"/>
          </a:p>
        </p:txBody>
      </p:sp>
      <p:pic>
        <p:nvPicPr>
          <p:cNvPr id="2050" name="Picture 2">
            <a:extLst>
              <a:ext uri="{FF2B5EF4-FFF2-40B4-BE49-F238E27FC236}">
                <a16:creationId xmlns:a16="http://schemas.microsoft.com/office/drawing/2014/main" id="{9FFD923E-DE15-97E4-ABF0-5C5A61C00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691" y="710343"/>
            <a:ext cx="4646375" cy="348658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What does this motorway sign mean? - Theory Test Monster">
            <a:extLst>
              <a:ext uri="{FF2B5EF4-FFF2-40B4-BE49-F238E27FC236}">
                <a16:creationId xmlns:a16="http://schemas.microsoft.com/office/drawing/2014/main" id="{1EA72157-77F2-E994-F4FD-05D6BE356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691" y="4328114"/>
            <a:ext cx="1805897" cy="216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67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70EF-6F28-B9FE-FC90-B559007F75BD}"/>
              </a:ext>
            </a:extLst>
          </p:cNvPr>
          <p:cNvSpPr>
            <a:spLocks noGrp="1"/>
          </p:cNvSpPr>
          <p:nvPr>
            <p:ph type="title"/>
          </p:nvPr>
        </p:nvSpPr>
        <p:spPr/>
        <p:txBody>
          <a:bodyPr/>
          <a:lstStyle/>
          <a:p>
            <a:r>
              <a:rPr lang="en-GB" b="1" dirty="0"/>
              <a:t>What to do if your car breaks down on the motorway?</a:t>
            </a:r>
          </a:p>
        </p:txBody>
      </p:sp>
      <p:sp>
        <p:nvSpPr>
          <p:cNvPr id="3" name="Content Placeholder 2">
            <a:extLst>
              <a:ext uri="{FF2B5EF4-FFF2-40B4-BE49-F238E27FC236}">
                <a16:creationId xmlns:a16="http://schemas.microsoft.com/office/drawing/2014/main" id="{80F8EDCF-FD93-8A23-6C8F-CF2FDC85F304}"/>
              </a:ext>
            </a:extLst>
          </p:cNvPr>
          <p:cNvSpPr>
            <a:spLocks noGrp="1"/>
          </p:cNvSpPr>
          <p:nvPr>
            <p:ph idx="1"/>
          </p:nvPr>
        </p:nvSpPr>
        <p:spPr/>
        <p:txBody>
          <a:bodyPr>
            <a:normAutofit fontScale="92500" lnSpcReduction="10000"/>
          </a:bodyPr>
          <a:lstStyle/>
          <a:p>
            <a:pPr algn="l"/>
            <a:r>
              <a:rPr lang="en-GB" b="0" i="0" dirty="0">
                <a:solidFill>
                  <a:srgbClr val="2C2D2F"/>
                </a:solidFill>
                <a:effectLst/>
                <a:latin typeface="Roboto" panose="02000000000000000000" pitchFamily="2" charset="0"/>
              </a:rPr>
              <a:t>Stopping on the motorway can be extremely dangerous, they are designed to keep traffic moving, so you must not stop unless it is absolutely necessary.</a:t>
            </a:r>
          </a:p>
          <a:p>
            <a:pPr algn="l"/>
            <a:r>
              <a:rPr lang="en-GB" b="0" i="0" dirty="0">
                <a:solidFill>
                  <a:srgbClr val="2C2D2F"/>
                </a:solidFill>
                <a:effectLst/>
                <a:latin typeface="Roboto" panose="02000000000000000000" pitchFamily="2" charset="0"/>
              </a:rPr>
              <a:t>Only stop on the motorway if:</a:t>
            </a:r>
          </a:p>
          <a:p>
            <a:pPr lvl="1"/>
            <a:r>
              <a:rPr lang="en-GB" b="0" i="0" dirty="0">
                <a:solidFill>
                  <a:srgbClr val="2C2D2F"/>
                </a:solidFill>
                <a:effectLst/>
                <a:latin typeface="Roboto" panose="02000000000000000000" pitchFamily="2" charset="0"/>
              </a:rPr>
              <a:t>There are red flashing lights above every lane</a:t>
            </a:r>
          </a:p>
          <a:p>
            <a:pPr lvl="1"/>
            <a:r>
              <a:rPr lang="en-GB" b="0" i="0" dirty="0">
                <a:solidFill>
                  <a:srgbClr val="2C2D2F"/>
                </a:solidFill>
                <a:effectLst/>
                <a:latin typeface="Roboto" panose="02000000000000000000" pitchFamily="2" charset="0"/>
              </a:rPr>
              <a:t>You’re told to do so by the police, Driver and Vehicle Standards Agency (DVSA) officers or traffic officers</a:t>
            </a:r>
          </a:p>
          <a:p>
            <a:pPr lvl="1"/>
            <a:r>
              <a:rPr lang="en-GB" b="0" i="0" dirty="0">
                <a:solidFill>
                  <a:srgbClr val="2C2D2F"/>
                </a:solidFill>
                <a:effectLst/>
                <a:latin typeface="Roboto" panose="02000000000000000000" pitchFamily="2" charset="0"/>
              </a:rPr>
              <a:t>You’re stuck in a traffic jam</a:t>
            </a:r>
          </a:p>
          <a:p>
            <a:pPr lvl="1"/>
            <a:r>
              <a:rPr lang="en-GB" b="0" i="0" dirty="0">
                <a:solidFill>
                  <a:srgbClr val="2C2D2F"/>
                </a:solidFill>
                <a:effectLst/>
                <a:latin typeface="Roboto" panose="02000000000000000000" pitchFamily="2" charset="0"/>
              </a:rPr>
              <a:t>You have an emergency or breakdown.</a:t>
            </a:r>
          </a:p>
          <a:p>
            <a:pPr algn="l"/>
            <a:r>
              <a:rPr lang="en-GB" b="0" i="0" dirty="0">
                <a:solidFill>
                  <a:srgbClr val="2C2D2F"/>
                </a:solidFill>
                <a:effectLst/>
                <a:latin typeface="Roboto" panose="02000000000000000000" pitchFamily="2" charset="0"/>
              </a:rPr>
              <a:t>If there are any other reasons which require you to stop, such as to have a rest, make a phone call or look at a map, you should either leave at the next exit or go to a service area.</a:t>
            </a:r>
          </a:p>
          <a:p>
            <a:endParaRPr lang="en-GB" dirty="0"/>
          </a:p>
        </p:txBody>
      </p:sp>
    </p:spTree>
    <p:extLst>
      <p:ext uri="{BB962C8B-B14F-4D97-AF65-F5344CB8AC3E}">
        <p14:creationId xmlns:p14="http://schemas.microsoft.com/office/powerpoint/2010/main" val="2757607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5BBE-3D66-AB14-F495-BF6F040A18CE}"/>
              </a:ext>
            </a:extLst>
          </p:cNvPr>
          <p:cNvSpPr>
            <a:spLocks noGrp="1"/>
          </p:cNvSpPr>
          <p:nvPr>
            <p:ph type="title"/>
          </p:nvPr>
        </p:nvSpPr>
        <p:spPr/>
        <p:txBody>
          <a:bodyPr/>
          <a:lstStyle/>
          <a:p>
            <a:r>
              <a:rPr lang="en-GB" b="1" dirty="0"/>
              <a:t>What to do if your car breaks down on the motorway?</a:t>
            </a:r>
          </a:p>
        </p:txBody>
      </p:sp>
      <p:sp>
        <p:nvSpPr>
          <p:cNvPr id="3" name="Content Placeholder 2">
            <a:extLst>
              <a:ext uri="{FF2B5EF4-FFF2-40B4-BE49-F238E27FC236}">
                <a16:creationId xmlns:a16="http://schemas.microsoft.com/office/drawing/2014/main" id="{24133BF3-864B-3251-7CB1-A0951B005AB1}"/>
              </a:ext>
            </a:extLst>
          </p:cNvPr>
          <p:cNvSpPr>
            <a:spLocks noGrp="1"/>
          </p:cNvSpPr>
          <p:nvPr>
            <p:ph idx="1"/>
          </p:nvPr>
        </p:nvSpPr>
        <p:spPr>
          <a:xfrm>
            <a:off x="838200" y="1825625"/>
            <a:ext cx="7679076" cy="4351338"/>
          </a:xfrm>
        </p:spPr>
        <p:txBody>
          <a:bodyPr>
            <a:normAutofit fontScale="70000" lnSpcReduction="20000"/>
          </a:bodyPr>
          <a:lstStyle/>
          <a:p>
            <a:pPr marL="0" indent="0" algn="l">
              <a:buNone/>
            </a:pPr>
            <a:r>
              <a:rPr lang="en-GB" b="1" i="0" dirty="0">
                <a:solidFill>
                  <a:srgbClr val="63BC6F"/>
                </a:solidFill>
                <a:effectLst/>
                <a:latin typeface="Roboto" panose="02000000000000000000" pitchFamily="2" charset="0"/>
              </a:rPr>
              <a:t>Motorway emergency telephone</a:t>
            </a:r>
          </a:p>
          <a:p>
            <a:pPr algn="l"/>
            <a:r>
              <a:rPr lang="en-GB" b="0" i="0" dirty="0">
                <a:solidFill>
                  <a:srgbClr val="2C2D2F"/>
                </a:solidFill>
                <a:effectLst/>
                <a:latin typeface="Roboto" panose="02000000000000000000" pitchFamily="2" charset="0"/>
              </a:rPr>
              <a:t>If you are in a situation where your vehicle breaks down or a tyre puncture you should try to get onto the hard shoulder and call for help. Use one of the emergency telephones if you’re able to. These are:</a:t>
            </a:r>
          </a:p>
          <a:p>
            <a:pPr lvl="1"/>
            <a:r>
              <a:rPr lang="en-GB" b="0" i="0" dirty="0">
                <a:solidFill>
                  <a:srgbClr val="2C2D2F"/>
                </a:solidFill>
                <a:effectLst/>
                <a:latin typeface="Roboto" panose="02000000000000000000" pitchFamily="2" charset="0"/>
              </a:rPr>
              <a:t>Normally they are one-mile apart from each other</a:t>
            </a:r>
          </a:p>
          <a:p>
            <a:pPr lvl="1"/>
            <a:r>
              <a:rPr lang="en-GB" b="0" i="0" dirty="0">
                <a:solidFill>
                  <a:srgbClr val="2C2D2F"/>
                </a:solidFill>
                <a:effectLst/>
                <a:latin typeface="Roboto" panose="02000000000000000000" pitchFamily="2" charset="0"/>
              </a:rPr>
              <a:t>Marker posts at 100-metre distances point you in the direction of the nearest phone</a:t>
            </a:r>
          </a:p>
          <a:p>
            <a:pPr lvl="1"/>
            <a:r>
              <a:rPr lang="en-GB" b="0" i="0" dirty="0">
                <a:solidFill>
                  <a:srgbClr val="2C2D2F"/>
                </a:solidFill>
                <a:effectLst/>
                <a:latin typeface="Roboto" panose="02000000000000000000" pitchFamily="2" charset="0"/>
              </a:rPr>
              <a:t>Connected directly to a control centre, where the operator will deal with your call and direct the appropriate services to help you.</a:t>
            </a:r>
          </a:p>
          <a:p>
            <a:pPr algn="l"/>
            <a:r>
              <a:rPr lang="en-GB" b="0" i="0" dirty="0">
                <a:solidFill>
                  <a:srgbClr val="2C2D2F"/>
                </a:solidFill>
                <a:effectLst/>
                <a:latin typeface="Roboto" panose="02000000000000000000" pitchFamily="2" charset="0"/>
              </a:rPr>
              <a:t>You should stand facing the oncoming traffic if you need to use the emergency telephone. This is so that you can see any hazards approaching – for example, the noise from a large vehicle driving past could take you by surprise.</a:t>
            </a:r>
          </a:p>
          <a:p>
            <a:pPr algn="l"/>
            <a:r>
              <a:rPr lang="en-GB" b="0" i="0" dirty="0">
                <a:solidFill>
                  <a:srgbClr val="2C2D2F"/>
                </a:solidFill>
                <a:effectLst/>
                <a:latin typeface="Roboto" panose="02000000000000000000" pitchFamily="2" charset="0"/>
              </a:rPr>
              <a:t>If you decide to use your mobile phone instead of the emergency telephone you should make a note of your location (the number on the nearest marker post) before you make the call and give this information to the emergency services.</a:t>
            </a:r>
          </a:p>
          <a:p>
            <a:pPr marL="0" indent="0">
              <a:buNone/>
            </a:pPr>
            <a:endParaRPr lang="en-GB" dirty="0"/>
          </a:p>
        </p:txBody>
      </p:sp>
      <p:pic>
        <p:nvPicPr>
          <p:cNvPr id="9218" name="Picture 2" descr="Emergency Roadside Telephones">
            <a:extLst>
              <a:ext uri="{FF2B5EF4-FFF2-40B4-BE49-F238E27FC236}">
                <a16:creationId xmlns:a16="http://schemas.microsoft.com/office/drawing/2014/main" id="{D191A4BD-2743-31FB-B6D9-25A16D0CCF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326"/>
          <a:stretch/>
        </p:blipFill>
        <p:spPr bwMode="auto">
          <a:xfrm>
            <a:off x="8953927" y="1356189"/>
            <a:ext cx="2746053" cy="195816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oad Marker Posts, Motorway, Verge, Hazard Delineators, Highway Safety  Products | Blakedale Shop">
            <a:extLst>
              <a:ext uri="{FF2B5EF4-FFF2-40B4-BE49-F238E27FC236}">
                <a16:creationId xmlns:a16="http://schemas.microsoft.com/office/drawing/2014/main" id="{B313428C-0481-34E4-720B-3177878F5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678" y="3429000"/>
            <a:ext cx="287655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335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C1E6-8DB1-BA4D-7EEC-90665C120194}"/>
              </a:ext>
            </a:extLst>
          </p:cNvPr>
          <p:cNvSpPr>
            <a:spLocks noGrp="1"/>
          </p:cNvSpPr>
          <p:nvPr>
            <p:ph type="title"/>
          </p:nvPr>
        </p:nvSpPr>
        <p:spPr/>
        <p:txBody>
          <a:bodyPr/>
          <a:lstStyle/>
          <a:p>
            <a:r>
              <a:rPr lang="en-GB" b="1" dirty="0"/>
              <a:t>What to do if your car breaks down on the motorway?</a:t>
            </a:r>
          </a:p>
        </p:txBody>
      </p:sp>
      <p:sp>
        <p:nvSpPr>
          <p:cNvPr id="3" name="Content Placeholder 2">
            <a:extLst>
              <a:ext uri="{FF2B5EF4-FFF2-40B4-BE49-F238E27FC236}">
                <a16:creationId xmlns:a16="http://schemas.microsoft.com/office/drawing/2014/main" id="{59E161B0-6FF3-40EF-A7A1-EB1B2C4FDD05}"/>
              </a:ext>
            </a:extLst>
          </p:cNvPr>
          <p:cNvSpPr>
            <a:spLocks noGrp="1"/>
          </p:cNvSpPr>
          <p:nvPr>
            <p:ph idx="1"/>
          </p:nvPr>
        </p:nvSpPr>
        <p:spPr>
          <a:xfrm>
            <a:off x="838200" y="1825625"/>
            <a:ext cx="8018124" cy="4351338"/>
          </a:xfrm>
        </p:spPr>
        <p:txBody>
          <a:bodyPr>
            <a:normAutofit fontScale="92500" lnSpcReduction="20000"/>
          </a:bodyPr>
          <a:lstStyle/>
          <a:p>
            <a:pPr algn="l"/>
            <a:r>
              <a:rPr lang="en-GB" b="1" i="0" dirty="0">
                <a:solidFill>
                  <a:srgbClr val="63BC6F"/>
                </a:solidFill>
                <a:effectLst/>
                <a:latin typeface="Roboto" panose="02000000000000000000" pitchFamily="2" charset="0"/>
              </a:rPr>
              <a:t>Motorway hard shoulder</a:t>
            </a:r>
          </a:p>
          <a:p>
            <a:pPr algn="l"/>
            <a:r>
              <a:rPr lang="en-GB" b="0" i="0" dirty="0">
                <a:solidFill>
                  <a:srgbClr val="2C2D2F"/>
                </a:solidFill>
                <a:effectLst/>
                <a:latin typeface="Roboto" panose="02000000000000000000" pitchFamily="2" charset="0"/>
              </a:rPr>
              <a:t>If you are in the position where you have had to park your car on the motorway hard shoulder, you should:</a:t>
            </a:r>
          </a:p>
          <a:p>
            <a:pPr lvl="1"/>
            <a:r>
              <a:rPr lang="en-GB" b="0" i="0" dirty="0">
                <a:solidFill>
                  <a:srgbClr val="2C2D2F"/>
                </a:solidFill>
                <a:effectLst/>
                <a:latin typeface="Roboto" panose="02000000000000000000" pitchFamily="2" charset="0"/>
              </a:rPr>
              <a:t>Warn other drivers that you’ve broken down by switching on your hazard lights</a:t>
            </a:r>
          </a:p>
          <a:p>
            <a:pPr lvl="1"/>
            <a:r>
              <a:rPr lang="en-GB" b="0" i="0" dirty="0">
                <a:solidFill>
                  <a:srgbClr val="2C2D2F"/>
                </a:solidFill>
                <a:effectLst/>
                <a:latin typeface="Roboto" panose="02000000000000000000" pitchFamily="2" charset="0"/>
              </a:rPr>
              <a:t>If visibility is poor or its night time, switch on the sidelights and don’t open the offside doors (those nearest the carriageway). Instead, you and your passengers should leave the vehicle by the nearside doors, away from the traffic.</a:t>
            </a:r>
          </a:p>
          <a:p>
            <a:pPr lvl="1"/>
            <a:r>
              <a:rPr lang="en-GB" b="0" i="0" dirty="0">
                <a:solidFill>
                  <a:srgbClr val="2C2D2F"/>
                </a:solidFill>
                <a:effectLst/>
                <a:latin typeface="Roboto" panose="02000000000000000000" pitchFamily="2" charset="0"/>
              </a:rPr>
              <a:t>When you’re ready to return to the carriageway you should wait for a safe gap in the traffic and then drive along the hard shoulder to gain speed before moving out onto the main carriageway in the same way you’d use the slip road when first entering the motorway.</a:t>
            </a:r>
          </a:p>
          <a:p>
            <a:endParaRPr lang="en-GB" dirty="0"/>
          </a:p>
        </p:txBody>
      </p:sp>
      <p:pic>
        <p:nvPicPr>
          <p:cNvPr id="10242" name="Picture 2" descr="What are hazard lights and when should you use them? | Auto Express">
            <a:extLst>
              <a:ext uri="{FF2B5EF4-FFF2-40B4-BE49-F238E27FC236}">
                <a16:creationId xmlns:a16="http://schemas.microsoft.com/office/drawing/2014/main" id="{8ECA754A-827D-D05A-18B2-D739B279C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5041" y="973589"/>
            <a:ext cx="2417092" cy="136201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Nearside vs Offside | Energized Customs">
            <a:extLst>
              <a:ext uri="{FF2B5EF4-FFF2-40B4-BE49-F238E27FC236}">
                <a16:creationId xmlns:a16="http://schemas.microsoft.com/office/drawing/2014/main" id="{CC849E6B-4AA6-0141-3A80-5E550AF25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0778" y="2506662"/>
            <a:ext cx="2421355" cy="136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0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7FD6C-1275-A941-4B4F-3E047F708837}"/>
              </a:ext>
            </a:extLst>
          </p:cNvPr>
          <p:cNvSpPr>
            <a:spLocks noGrp="1"/>
          </p:cNvSpPr>
          <p:nvPr>
            <p:ph type="title"/>
          </p:nvPr>
        </p:nvSpPr>
        <p:spPr/>
        <p:txBody>
          <a:bodyPr/>
          <a:lstStyle/>
          <a:p>
            <a:r>
              <a:rPr lang="en-GB" b="1" dirty="0"/>
              <a:t>What to do if your car breaks down on the motorway? </a:t>
            </a:r>
          </a:p>
        </p:txBody>
      </p:sp>
      <p:sp>
        <p:nvSpPr>
          <p:cNvPr id="3" name="Content Placeholder 2">
            <a:extLst>
              <a:ext uri="{FF2B5EF4-FFF2-40B4-BE49-F238E27FC236}">
                <a16:creationId xmlns:a16="http://schemas.microsoft.com/office/drawing/2014/main" id="{D6FE19D5-F3BA-DE74-48C2-D77A3A51D242}"/>
              </a:ext>
            </a:extLst>
          </p:cNvPr>
          <p:cNvSpPr>
            <a:spLocks noGrp="1"/>
          </p:cNvSpPr>
          <p:nvPr>
            <p:ph idx="1"/>
          </p:nvPr>
        </p:nvSpPr>
        <p:spPr>
          <a:xfrm>
            <a:off x="838200" y="1825625"/>
            <a:ext cx="8440812" cy="4351338"/>
          </a:xfrm>
        </p:spPr>
        <p:txBody>
          <a:bodyPr/>
          <a:lstStyle/>
          <a:p>
            <a:pPr algn="l"/>
            <a:r>
              <a:rPr lang="en-GB" b="0" i="0" dirty="0">
                <a:solidFill>
                  <a:srgbClr val="2C2D2F"/>
                </a:solidFill>
                <a:effectLst/>
                <a:latin typeface="Roboto" panose="02000000000000000000" pitchFamily="2" charset="0"/>
              </a:rPr>
              <a:t>If you can’t get onto the hard shoulder when you break down, you should:</a:t>
            </a:r>
          </a:p>
          <a:p>
            <a:pPr lvl="1"/>
            <a:r>
              <a:rPr lang="en-GB" b="0" i="0" dirty="0">
                <a:solidFill>
                  <a:srgbClr val="2C2D2F"/>
                </a:solidFill>
                <a:effectLst/>
                <a:latin typeface="Roboto" panose="02000000000000000000" pitchFamily="2" charset="0"/>
              </a:rPr>
              <a:t>Switch on your hazard warning lights</a:t>
            </a:r>
          </a:p>
          <a:p>
            <a:pPr lvl="1"/>
            <a:r>
              <a:rPr lang="en-GB" b="0" i="0" dirty="0">
                <a:solidFill>
                  <a:srgbClr val="2C2D2F"/>
                </a:solidFill>
                <a:effectLst/>
                <a:latin typeface="Roboto" panose="02000000000000000000" pitchFamily="2" charset="0"/>
              </a:rPr>
              <a:t>Only leave your vehicle when you can get off the carriageway safely.</a:t>
            </a:r>
          </a:p>
          <a:p>
            <a:pPr algn="l"/>
            <a:r>
              <a:rPr lang="en-GB" b="0" i="0" dirty="0">
                <a:solidFill>
                  <a:srgbClr val="2C2D2F"/>
                </a:solidFill>
                <a:effectLst/>
                <a:latin typeface="Roboto" panose="02000000000000000000" pitchFamily="2" charset="0"/>
              </a:rPr>
              <a:t>Breaking down on the motorway can be scary, stay calm and follow the above guidance and you will soon be safe and moving again.</a:t>
            </a:r>
          </a:p>
          <a:p>
            <a:endParaRPr lang="en-GB" dirty="0"/>
          </a:p>
        </p:txBody>
      </p:sp>
      <p:pic>
        <p:nvPicPr>
          <p:cNvPr id="4" name="Picture 2" descr="What are hazard lights and when should you use them? | Auto Express">
            <a:extLst>
              <a:ext uri="{FF2B5EF4-FFF2-40B4-BE49-F238E27FC236}">
                <a16:creationId xmlns:a16="http://schemas.microsoft.com/office/drawing/2014/main" id="{8F40E4F3-9CBD-ACB7-9D54-380CF11B0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8464" y="1712136"/>
            <a:ext cx="2417092" cy="136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6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4A4F-3649-A70C-9C24-015328385868}"/>
              </a:ext>
            </a:extLst>
          </p:cNvPr>
          <p:cNvSpPr>
            <a:spLocks noGrp="1"/>
          </p:cNvSpPr>
          <p:nvPr>
            <p:ph type="title"/>
          </p:nvPr>
        </p:nvSpPr>
        <p:spPr/>
        <p:txBody>
          <a:bodyPr/>
          <a:lstStyle/>
          <a:p>
            <a:r>
              <a:rPr lang="en-GB" dirty="0"/>
              <a:t>Practice questions</a:t>
            </a:r>
          </a:p>
        </p:txBody>
      </p:sp>
      <p:sp>
        <p:nvSpPr>
          <p:cNvPr id="3" name="Content Placeholder 2">
            <a:extLst>
              <a:ext uri="{FF2B5EF4-FFF2-40B4-BE49-F238E27FC236}">
                <a16:creationId xmlns:a16="http://schemas.microsoft.com/office/drawing/2014/main" id="{90332F97-3D8C-850D-1FF4-88471888A079}"/>
              </a:ext>
            </a:extLst>
          </p:cNvPr>
          <p:cNvSpPr>
            <a:spLocks noGrp="1"/>
          </p:cNvSpPr>
          <p:nvPr>
            <p:ph idx="1"/>
          </p:nvPr>
        </p:nvSpPr>
        <p:spPr/>
        <p:txBody>
          <a:bodyPr/>
          <a:lstStyle/>
          <a:p>
            <a:r>
              <a:rPr lang="en-GB" dirty="0">
                <a:hlinkClick r:id="rId2"/>
              </a:rPr>
              <a:t>Motorway rules test (with hints) - Highway Code Tests</a:t>
            </a:r>
            <a:endParaRPr lang="en-GB" dirty="0"/>
          </a:p>
        </p:txBody>
      </p:sp>
    </p:spTree>
    <p:extLst>
      <p:ext uri="{BB962C8B-B14F-4D97-AF65-F5344CB8AC3E}">
        <p14:creationId xmlns:p14="http://schemas.microsoft.com/office/powerpoint/2010/main" val="283044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F5FF-EC82-0647-7CCF-6208134D8C33}"/>
              </a:ext>
            </a:extLst>
          </p:cNvPr>
          <p:cNvSpPr>
            <a:spLocks noGrp="1"/>
          </p:cNvSpPr>
          <p:nvPr>
            <p:ph type="title"/>
          </p:nvPr>
        </p:nvSpPr>
        <p:spPr/>
        <p:txBody>
          <a:bodyPr/>
          <a:lstStyle/>
          <a:p>
            <a:r>
              <a:rPr lang="en-GB" b="1" dirty="0"/>
              <a:t>Motorway rules </a:t>
            </a:r>
          </a:p>
        </p:txBody>
      </p:sp>
      <p:sp>
        <p:nvSpPr>
          <p:cNvPr id="3" name="Content Placeholder 2">
            <a:extLst>
              <a:ext uri="{FF2B5EF4-FFF2-40B4-BE49-F238E27FC236}">
                <a16:creationId xmlns:a16="http://schemas.microsoft.com/office/drawing/2014/main" id="{E2BA9481-652B-9B48-C5DC-0CED34F843D9}"/>
              </a:ext>
            </a:extLst>
          </p:cNvPr>
          <p:cNvSpPr>
            <a:spLocks noGrp="1"/>
          </p:cNvSpPr>
          <p:nvPr>
            <p:ph idx="1"/>
          </p:nvPr>
        </p:nvSpPr>
        <p:spPr/>
        <p:txBody>
          <a:bodyPr>
            <a:normAutofit/>
          </a:bodyPr>
          <a:lstStyle/>
          <a:p>
            <a:pPr algn="l"/>
            <a:r>
              <a:rPr lang="en-GB" b="0" i="0" dirty="0">
                <a:solidFill>
                  <a:srgbClr val="2C2D2F"/>
                </a:solidFill>
                <a:effectLst/>
                <a:latin typeface="Roboto" panose="02000000000000000000" pitchFamily="2" charset="0"/>
              </a:rPr>
              <a:t>The motorway rules theory test section covers all the </a:t>
            </a:r>
            <a:r>
              <a:rPr lang="en-GB" b="0" i="0" u="none" strike="noStrike" dirty="0">
                <a:solidFill>
                  <a:srgbClr val="428BCA"/>
                </a:solidFill>
                <a:effectLst/>
                <a:latin typeface="Roboto" panose="02000000000000000000" pitchFamily="2" charset="0"/>
                <a:hlinkClick r:id="rId2"/>
              </a:rPr>
              <a:t>driving theory</a:t>
            </a:r>
            <a:r>
              <a:rPr lang="en-GB" b="0" i="0" dirty="0">
                <a:solidFill>
                  <a:srgbClr val="2C2D2F"/>
                </a:solidFill>
                <a:effectLst/>
                <a:latin typeface="Roboto" panose="02000000000000000000" pitchFamily="2" charset="0"/>
              </a:rPr>
              <a:t> that is needed for motorway travel. </a:t>
            </a:r>
          </a:p>
          <a:p>
            <a:pPr algn="l"/>
            <a:r>
              <a:rPr lang="en-GB" b="0" i="0" dirty="0">
                <a:solidFill>
                  <a:srgbClr val="2C2D2F"/>
                </a:solidFill>
                <a:effectLst/>
                <a:latin typeface="Roboto" panose="02000000000000000000" pitchFamily="2" charset="0"/>
              </a:rPr>
              <a:t>This section aims to help and make you a safe motorway driver by teaching you about:</a:t>
            </a:r>
          </a:p>
          <a:p>
            <a:pPr lvl="1"/>
            <a:r>
              <a:rPr lang="en-GB" b="0" i="0" dirty="0">
                <a:solidFill>
                  <a:srgbClr val="2C2D2F"/>
                </a:solidFill>
                <a:effectLst/>
                <a:latin typeface="Roboto" panose="02000000000000000000" pitchFamily="2" charset="0"/>
              </a:rPr>
              <a:t>Road safety on the motorway</a:t>
            </a:r>
          </a:p>
          <a:p>
            <a:pPr lvl="1"/>
            <a:r>
              <a:rPr lang="en-GB" b="0" i="0" dirty="0">
                <a:solidFill>
                  <a:srgbClr val="2C2D2F"/>
                </a:solidFill>
                <a:effectLst/>
                <a:latin typeface="Roboto" panose="02000000000000000000" pitchFamily="2" charset="0"/>
              </a:rPr>
              <a:t>Motorway speed limits</a:t>
            </a:r>
          </a:p>
          <a:p>
            <a:pPr lvl="1"/>
            <a:r>
              <a:rPr lang="en-GB" b="0" i="0" dirty="0">
                <a:solidFill>
                  <a:srgbClr val="2C2D2F"/>
                </a:solidFill>
                <a:effectLst/>
                <a:latin typeface="Roboto" panose="02000000000000000000" pitchFamily="2" charset="0"/>
              </a:rPr>
              <a:t>Motorway studs</a:t>
            </a:r>
          </a:p>
          <a:p>
            <a:pPr lvl="1"/>
            <a:r>
              <a:rPr lang="en-GB" b="0" i="0" dirty="0">
                <a:solidFill>
                  <a:srgbClr val="2C2D2F"/>
                </a:solidFill>
                <a:effectLst/>
                <a:latin typeface="Roboto" panose="02000000000000000000" pitchFamily="2" charset="0"/>
              </a:rPr>
              <a:t>What to do if your car breaks down on the motorway</a:t>
            </a:r>
          </a:p>
          <a:p>
            <a:pPr lvl="2"/>
            <a:endParaRPr lang="en-GB" dirty="0"/>
          </a:p>
        </p:txBody>
      </p:sp>
    </p:spTree>
    <p:extLst>
      <p:ext uri="{BB962C8B-B14F-4D97-AF65-F5344CB8AC3E}">
        <p14:creationId xmlns:p14="http://schemas.microsoft.com/office/powerpoint/2010/main" val="1749713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3E36-E38B-D828-67C5-39B33C1F8DB7}"/>
              </a:ext>
            </a:extLst>
          </p:cNvPr>
          <p:cNvSpPr>
            <a:spLocks noGrp="1"/>
          </p:cNvSpPr>
          <p:nvPr>
            <p:ph type="title"/>
          </p:nvPr>
        </p:nvSpPr>
        <p:spPr/>
        <p:txBody>
          <a:bodyPr/>
          <a:lstStyle/>
          <a:p>
            <a:r>
              <a:rPr lang="en-GB" b="1" dirty="0"/>
              <a:t>What to do if your car breaks down on the motorway?</a:t>
            </a:r>
            <a:endParaRPr lang="en-GB" dirty="0"/>
          </a:p>
        </p:txBody>
      </p:sp>
      <p:sp>
        <p:nvSpPr>
          <p:cNvPr id="3" name="Content Placeholder 2">
            <a:extLst>
              <a:ext uri="{FF2B5EF4-FFF2-40B4-BE49-F238E27FC236}">
                <a16:creationId xmlns:a16="http://schemas.microsoft.com/office/drawing/2014/main" id="{FD39896B-22C4-41C8-65C8-88518B45A3F0}"/>
              </a:ext>
            </a:extLst>
          </p:cNvPr>
          <p:cNvSpPr>
            <a:spLocks noGrp="1"/>
          </p:cNvSpPr>
          <p:nvPr>
            <p:ph idx="1"/>
          </p:nvPr>
        </p:nvSpPr>
        <p:spPr/>
        <p:txBody>
          <a:bodyPr>
            <a:normAutofit/>
          </a:bodyPr>
          <a:lstStyle/>
          <a:p>
            <a:pPr algn="l"/>
            <a:r>
              <a:rPr lang="en-GB" b="0" i="0" dirty="0">
                <a:solidFill>
                  <a:srgbClr val="2C2D2F"/>
                </a:solidFill>
                <a:effectLst/>
                <a:latin typeface="Roboto" panose="02000000000000000000" pitchFamily="2" charset="0"/>
              </a:rPr>
              <a:t>Motorway driving means you </a:t>
            </a:r>
            <a:r>
              <a:rPr lang="en-GB" dirty="0">
                <a:solidFill>
                  <a:srgbClr val="2C2D2F"/>
                </a:solidFill>
                <a:latin typeface="Roboto" panose="02000000000000000000" pitchFamily="2" charset="0"/>
              </a:rPr>
              <a:t>have to be </a:t>
            </a:r>
            <a:r>
              <a:rPr lang="en-GB" b="0" i="0" dirty="0">
                <a:solidFill>
                  <a:srgbClr val="2C2D2F"/>
                </a:solidFill>
                <a:effectLst/>
                <a:latin typeface="Roboto" panose="02000000000000000000" pitchFamily="2" charset="0"/>
              </a:rPr>
              <a:t>more </a:t>
            </a:r>
            <a:r>
              <a:rPr lang="en-GB" b="1" i="0" dirty="0">
                <a:solidFill>
                  <a:srgbClr val="2C2D2F"/>
                </a:solidFill>
                <a:effectLst/>
                <a:latin typeface="Roboto" panose="02000000000000000000" pitchFamily="2" charset="0"/>
              </a:rPr>
              <a:t>alert</a:t>
            </a:r>
            <a:r>
              <a:rPr lang="en-GB" b="0" i="0" dirty="0">
                <a:solidFill>
                  <a:srgbClr val="2C2D2F"/>
                </a:solidFill>
                <a:effectLst/>
                <a:latin typeface="Roboto" panose="02000000000000000000" pitchFamily="2" charset="0"/>
              </a:rPr>
              <a:t> as you are driving at higher speeds constantly, and you may need to change your route or react much more quickly than if you were travelling on a single carriageway.</a:t>
            </a:r>
          </a:p>
          <a:p>
            <a:pPr algn="l"/>
            <a:r>
              <a:rPr lang="en-GB" b="0" i="0" dirty="0">
                <a:solidFill>
                  <a:srgbClr val="2C2D2F"/>
                </a:solidFill>
                <a:effectLst/>
                <a:latin typeface="Roboto" panose="02000000000000000000" pitchFamily="2" charset="0"/>
              </a:rPr>
              <a:t>In order to do this safely, you should </a:t>
            </a:r>
            <a:r>
              <a:rPr lang="en-GB" b="1" i="0" dirty="0">
                <a:solidFill>
                  <a:srgbClr val="2C2D2F"/>
                </a:solidFill>
                <a:effectLst/>
                <a:latin typeface="Roboto" panose="02000000000000000000" pitchFamily="2" charset="0"/>
              </a:rPr>
              <a:t>check your vehicle thoroughly before starting a long motorway journey</a:t>
            </a:r>
            <a:r>
              <a:rPr lang="en-GB" dirty="0">
                <a:solidFill>
                  <a:srgbClr val="2C2D2F"/>
                </a:solidFill>
                <a:latin typeface="Roboto" panose="02000000000000000000" pitchFamily="2" charset="0"/>
              </a:rPr>
              <a:t>.</a:t>
            </a:r>
          </a:p>
          <a:p>
            <a:pPr lvl="1"/>
            <a:r>
              <a:rPr lang="en-GB" dirty="0">
                <a:solidFill>
                  <a:srgbClr val="2C2D2F"/>
                </a:solidFill>
                <a:latin typeface="Roboto" panose="02000000000000000000" pitchFamily="2" charset="0"/>
              </a:rPr>
              <a:t>T</a:t>
            </a:r>
            <a:r>
              <a:rPr lang="en-GB" b="0" i="0" dirty="0">
                <a:solidFill>
                  <a:srgbClr val="2C2D2F"/>
                </a:solidFill>
                <a:effectLst/>
                <a:latin typeface="Roboto" panose="02000000000000000000" pitchFamily="2" charset="0"/>
              </a:rPr>
              <a:t>his includes </a:t>
            </a:r>
            <a:r>
              <a:rPr lang="en-GB" b="1" i="0" dirty="0">
                <a:solidFill>
                  <a:srgbClr val="2C2D2F"/>
                </a:solidFill>
                <a:effectLst/>
                <a:latin typeface="Roboto" panose="02000000000000000000" pitchFamily="2" charset="0"/>
              </a:rPr>
              <a:t>making sure that your water, oil and petrol are all at suitable levels and that your tires are inflated safely.</a:t>
            </a:r>
          </a:p>
          <a:p>
            <a:pPr algn="l">
              <a:buFont typeface="Arial" panose="020B0604020202020204" pitchFamily="34" charset="0"/>
              <a:buChar char="•"/>
            </a:pPr>
            <a:endParaRPr lang="en-GB" b="0" i="0" dirty="0">
              <a:solidFill>
                <a:srgbClr val="2C2D2F"/>
              </a:solidFill>
              <a:effectLst/>
              <a:latin typeface="Roboto" panose="02000000000000000000" pitchFamily="2" charset="0"/>
            </a:endParaRPr>
          </a:p>
        </p:txBody>
      </p:sp>
    </p:spTree>
    <p:extLst>
      <p:ext uri="{BB962C8B-B14F-4D97-AF65-F5344CB8AC3E}">
        <p14:creationId xmlns:p14="http://schemas.microsoft.com/office/powerpoint/2010/main" val="2797622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3E36-E38B-D828-67C5-39B33C1F8DB7}"/>
              </a:ext>
            </a:extLst>
          </p:cNvPr>
          <p:cNvSpPr>
            <a:spLocks noGrp="1"/>
          </p:cNvSpPr>
          <p:nvPr>
            <p:ph type="title"/>
          </p:nvPr>
        </p:nvSpPr>
        <p:spPr/>
        <p:txBody>
          <a:bodyPr/>
          <a:lstStyle/>
          <a:p>
            <a:r>
              <a:rPr lang="en-GB" b="1" dirty="0"/>
              <a:t>What to do if your car breaks down on the motorway?</a:t>
            </a:r>
          </a:p>
        </p:txBody>
      </p:sp>
      <p:sp>
        <p:nvSpPr>
          <p:cNvPr id="3" name="Content Placeholder 2">
            <a:extLst>
              <a:ext uri="{FF2B5EF4-FFF2-40B4-BE49-F238E27FC236}">
                <a16:creationId xmlns:a16="http://schemas.microsoft.com/office/drawing/2014/main" id="{FD39896B-22C4-41C8-65C8-88518B45A3F0}"/>
              </a:ext>
            </a:extLst>
          </p:cNvPr>
          <p:cNvSpPr>
            <a:spLocks noGrp="1"/>
          </p:cNvSpPr>
          <p:nvPr>
            <p:ph idx="1"/>
          </p:nvPr>
        </p:nvSpPr>
        <p:spPr/>
        <p:txBody>
          <a:bodyPr>
            <a:normAutofit/>
          </a:bodyPr>
          <a:lstStyle/>
          <a:p>
            <a:pPr algn="l"/>
            <a:r>
              <a:rPr lang="en-GB" b="0" i="0" dirty="0">
                <a:solidFill>
                  <a:srgbClr val="2C2D2F"/>
                </a:solidFill>
                <a:effectLst/>
                <a:latin typeface="Roboto" panose="02000000000000000000" pitchFamily="2" charset="0"/>
              </a:rPr>
              <a:t>The following groups or vehicles cannot travel on the motorway:</a:t>
            </a:r>
          </a:p>
          <a:p>
            <a:pPr lvl="1"/>
            <a:r>
              <a:rPr lang="en-GB" b="0" i="0" dirty="0">
                <a:solidFill>
                  <a:srgbClr val="2C2D2F"/>
                </a:solidFill>
                <a:effectLst/>
                <a:latin typeface="Roboto" panose="02000000000000000000" pitchFamily="2" charset="0"/>
              </a:rPr>
              <a:t>Learner drivers without a  registered driving instructor.</a:t>
            </a:r>
          </a:p>
          <a:p>
            <a:pPr lvl="1"/>
            <a:r>
              <a:rPr lang="en-GB" b="0" i="0" dirty="0">
                <a:solidFill>
                  <a:srgbClr val="2C2D2F"/>
                </a:solidFill>
                <a:effectLst/>
                <a:latin typeface="Roboto" panose="02000000000000000000" pitchFamily="2" charset="0"/>
              </a:rPr>
              <a:t>Bicycles</a:t>
            </a:r>
          </a:p>
          <a:p>
            <a:pPr lvl="1"/>
            <a:r>
              <a:rPr lang="en-GB" b="0" i="0" dirty="0">
                <a:solidFill>
                  <a:srgbClr val="2C2D2F"/>
                </a:solidFill>
                <a:effectLst/>
                <a:latin typeface="Roboto" panose="02000000000000000000" pitchFamily="2" charset="0"/>
              </a:rPr>
              <a:t>Motorcycles with power of under 50 cc</a:t>
            </a:r>
          </a:p>
          <a:p>
            <a:pPr lvl="1"/>
            <a:r>
              <a:rPr lang="en-GB" b="0" i="0" dirty="0">
                <a:solidFill>
                  <a:srgbClr val="2C2D2F"/>
                </a:solidFill>
                <a:effectLst/>
                <a:latin typeface="Roboto" panose="02000000000000000000" pitchFamily="2" charset="0"/>
              </a:rPr>
              <a:t>The majority of powered wheelchairs/mobility scooters</a:t>
            </a:r>
          </a:p>
          <a:p>
            <a:pPr lvl="1"/>
            <a:r>
              <a:rPr lang="en-GB" b="0" i="0" dirty="0">
                <a:solidFill>
                  <a:srgbClr val="2C2D2F"/>
                </a:solidFill>
                <a:effectLst/>
                <a:latin typeface="Roboto" panose="02000000000000000000" pitchFamily="2" charset="0"/>
              </a:rPr>
              <a:t>Agricultural vehicles</a:t>
            </a:r>
          </a:p>
          <a:p>
            <a:pPr lvl="1"/>
            <a:r>
              <a:rPr lang="en-GB" b="0" i="0" dirty="0">
                <a:solidFill>
                  <a:srgbClr val="2C2D2F"/>
                </a:solidFill>
                <a:effectLst/>
                <a:latin typeface="Roboto" panose="02000000000000000000" pitchFamily="2" charset="0"/>
              </a:rPr>
              <a:t>Some slow-moving vehicles</a:t>
            </a:r>
          </a:p>
          <a:p>
            <a:pPr lvl="1"/>
            <a:r>
              <a:rPr lang="en-GB" b="0" i="0" dirty="0">
                <a:solidFill>
                  <a:srgbClr val="2C2D2F"/>
                </a:solidFill>
                <a:effectLst/>
                <a:latin typeface="Roboto" panose="02000000000000000000" pitchFamily="2" charset="0"/>
              </a:rPr>
              <a:t>Pedestrians</a:t>
            </a:r>
          </a:p>
          <a:p>
            <a:pPr lvl="1"/>
            <a:r>
              <a:rPr lang="en-GB" b="0" i="0" dirty="0">
                <a:solidFill>
                  <a:srgbClr val="2C2D2F"/>
                </a:solidFill>
                <a:effectLst/>
                <a:latin typeface="Roboto" panose="02000000000000000000" pitchFamily="2" charset="0"/>
              </a:rPr>
              <a:t>Horse riders</a:t>
            </a:r>
          </a:p>
          <a:p>
            <a:endParaRPr lang="en-GB" dirty="0"/>
          </a:p>
        </p:txBody>
      </p:sp>
    </p:spTree>
    <p:extLst>
      <p:ext uri="{BB962C8B-B14F-4D97-AF65-F5344CB8AC3E}">
        <p14:creationId xmlns:p14="http://schemas.microsoft.com/office/powerpoint/2010/main" val="133372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B195-BE21-6BC5-346A-E9A7127A3EFA}"/>
              </a:ext>
            </a:extLst>
          </p:cNvPr>
          <p:cNvSpPr>
            <a:spLocks noGrp="1"/>
          </p:cNvSpPr>
          <p:nvPr>
            <p:ph type="title"/>
          </p:nvPr>
        </p:nvSpPr>
        <p:spPr/>
        <p:txBody>
          <a:bodyPr/>
          <a:lstStyle/>
          <a:p>
            <a:r>
              <a:rPr lang="en-GB" b="1" dirty="0"/>
              <a:t>Joining the motorway </a:t>
            </a:r>
          </a:p>
        </p:txBody>
      </p:sp>
      <p:sp>
        <p:nvSpPr>
          <p:cNvPr id="3" name="Content Placeholder 2">
            <a:extLst>
              <a:ext uri="{FF2B5EF4-FFF2-40B4-BE49-F238E27FC236}">
                <a16:creationId xmlns:a16="http://schemas.microsoft.com/office/drawing/2014/main" id="{BA2A792B-78ED-761E-C25A-DE47A2CCF942}"/>
              </a:ext>
            </a:extLst>
          </p:cNvPr>
          <p:cNvSpPr>
            <a:spLocks noGrp="1"/>
          </p:cNvSpPr>
          <p:nvPr>
            <p:ph idx="1"/>
          </p:nvPr>
        </p:nvSpPr>
        <p:spPr>
          <a:xfrm>
            <a:off x="394855" y="1781290"/>
            <a:ext cx="7396942" cy="4351338"/>
          </a:xfrm>
        </p:spPr>
        <p:txBody>
          <a:bodyPr>
            <a:normAutofit/>
          </a:bodyPr>
          <a:lstStyle/>
          <a:p>
            <a:pPr algn="l"/>
            <a:r>
              <a:rPr lang="en-GB" b="0" i="0" dirty="0">
                <a:solidFill>
                  <a:srgbClr val="2C2D2F"/>
                </a:solidFill>
                <a:effectLst/>
                <a:latin typeface="Roboto" panose="02000000000000000000" pitchFamily="2" charset="0"/>
              </a:rPr>
              <a:t>Learning how to safely join a motorway is the first step to safe motorway driving. When you join a motorway you must:</a:t>
            </a:r>
          </a:p>
          <a:p>
            <a:pPr lvl="1"/>
            <a:r>
              <a:rPr lang="en-GB" b="1" i="0" dirty="0">
                <a:solidFill>
                  <a:srgbClr val="2C2D2F"/>
                </a:solidFill>
                <a:effectLst/>
                <a:latin typeface="Roboto" panose="02000000000000000000" pitchFamily="2" charset="0"/>
              </a:rPr>
              <a:t>Use the slip road to build up your speed </a:t>
            </a:r>
            <a:r>
              <a:rPr lang="en-GB" b="0" i="0" dirty="0">
                <a:solidFill>
                  <a:srgbClr val="2C2D2F"/>
                </a:solidFill>
                <a:effectLst/>
                <a:latin typeface="Roboto" panose="02000000000000000000" pitchFamily="2" charset="0"/>
              </a:rPr>
              <a:t>to match the traffic already on the motorway before merging</a:t>
            </a:r>
          </a:p>
          <a:p>
            <a:pPr lvl="1"/>
            <a:r>
              <a:rPr lang="en-GB" b="1" i="0" dirty="0">
                <a:solidFill>
                  <a:srgbClr val="2C2D2F"/>
                </a:solidFill>
                <a:effectLst/>
                <a:latin typeface="Roboto" panose="02000000000000000000" pitchFamily="2" charset="0"/>
              </a:rPr>
              <a:t>Give way to traffic </a:t>
            </a:r>
            <a:r>
              <a:rPr lang="en-GB" b="0" i="0" dirty="0">
                <a:solidFill>
                  <a:srgbClr val="2C2D2F"/>
                </a:solidFill>
                <a:effectLst/>
                <a:latin typeface="Roboto" panose="02000000000000000000" pitchFamily="2" charset="0"/>
              </a:rPr>
              <a:t>already on the motorway.</a:t>
            </a:r>
          </a:p>
          <a:p>
            <a:pPr lvl="1"/>
            <a:r>
              <a:rPr lang="en-GB" b="0" i="0" dirty="0">
                <a:solidFill>
                  <a:srgbClr val="2C2D2F"/>
                </a:solidFill>
                <a:effectLst/>
                <a:latin typeface="Roboto" panose="02000000000000000000" pitchFamily="2" charset="0"/>
              </a:rPr>
              <a:t>When you have joined the motorway it’s important to </a:t>
            </a:r>
            <a:r>
              <a:rPr lang="en-GB" b="1" i="0" dirty="0">
                <a:solidFill>
                  <a:srgbClr val="2C2D2F"/>
                </a:solidFill>
                <a:effectLst/>
                <a:latin typeface="Roboto" panose="02000000000000000000" pitchFamily="2" charset="0"/>
              </a:rPr>
              <a:t>travel in the right lane. This is always the left-hand lane</a:t>
            </a:r>
            <a:r>
              <a:rPr lang="en-GB" b="0" i="0" dirty="0">
                <a:solidFill>
                  <a:srgbClr val="2C2D2F"/>
                </a:solidFill>
                <a:effectLst/>
                <a:latin typeface="Roboto" panose="02000000000000000000" pitchFamily="2" charset="0"/>
              </a:rPr>
              <a:t>, regardless of what speed you’re travelling.</a:t>
            </a:r>
          </a:p>
        </p:txBody>
      </p:sp>
      <p:graphicFrame>
        <p:nvGraphicFramePr>
          <p:cNvPr id="4" name="Object 3">
            <a:extLst>
              <a:ext uri="{FF2B5EF4-FFF2-40B4-BE49-F238E27FC236}">
                <a16:creationId xmlns:a16="http://schemas.microsoft.com/office/drawing/2014/main" id="{65772C4E-F265-BC30-CD11-17A99F542136}"/>
              </a:ext>
            </a:extLst>
          </p:cNvPr>
          <p:cNvGraphicFramePr>
            <a:graphicFrameLocks noChangeAspect="1"/>
          </p:cNvGraphicFramePr>
          <p:nvPr>
            <p:extLst>
              <p:ext uri="{D42A27DB-BD31-4B8C-83A1-F6EECF244321}">
                <p14:modId xmlns:p14="http://schemas.microsoft.com/office/powerpoint/2010/main" val="1274122388"/>
              </p:ext>
            </p:extLst>
          </p:nvPr>
        </p:nvGraphicFramePr>
        <p:xfrm>
          <a:off x="8464290" y="263250"/>
          <a:ext cx="3332855" cy="6331499"/>
        </p:xfrm>
        <a:graphic>
          <a:graphicData uri="http://schemas.openxmlformats.org/presentationml/2006/ole">
            <mc:AlternateContent xmlns:mc="http://schemas.openxmlformats.org/markup-compatibility/2006">
              <mc:Choice xmlns:v="urn:schemas-microsoft-com:vml" Requires="v">
                <p:oleObj name="Bitmap Image" r:id="rId2" imgW="1709640" imgH="3247920" progId="Paint.Picture">
                  <p:embed/>
                </p:oleObj>
              </mc:Choice>
              <mc:Fallback>
                <p:oleObj name="Bitmap Image" r:id="rId2" imgW="1709640" imgH="3247920" progId="Paint.Picture">
                  <p:embed/>
                  <p:pic>
                    <p:nvPicPr>
                      <p:cNvPr id="4" name="Object 3">
                        <a:extLst>
                          <a:ext uri="{FF2B5EF4-FFF2-40B4-BE49-F238E27FC236}">
                            <a16:creationId xmlns:a16="http://schemas.microsoft.com/office/drawing/2014/main" id="{65772C4E-F265-BC30-CD11-17A99F542136}"/>
                          </a:ext>
                        </a:extLst>
                      </p:cNvPr>
                      <p:cNvPicPr/>
                      <p:nvPr/>
                    </p:nvPicPr>
                    <p:blipFill>
                      <a:blip r:embed="rId3"/>
                      <a:stretch>
                        <a:fillRect/>
                      </a:stretch>
                    </p:blipFill>
                    <p:spPr>
                      <a:xfrm>
                        <a:off x="8464290" y="263250"/>
                        <a:ext cx="3332855" cy="6331499"/>
                      </a:xfrm>
                      <a:prstGeom prst="rect">
                        <a:avLst/>
                      </a:prstGeom>
                    </p:spPr>
                  </p:pic>
                </p:oleObj>
              </mc:Fallback>
            </mc:AlternateContent>
          </a:graphicData>
        </a:graphic>
      </p:graphicFrame>
    </p:spTree>
    <p:extLst>
      <p:ext uri="{BB962C8B-B14F-4D97-AF65-F5344CB8AC3E}">
        <p14:creationId xmlns:p14="http://schemas.microsoft.com/office/powerpoint/2010/main" val="53246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B195-BE21-6BC5-346A-E9A7127A3EFA}"/>
              </a:ext>
            </a:extLst>
          </p:cNvPr>
          <p:cNvSpPr>
            <a:spLocks noGrp="1"/>
          </p:cNvSpPr>
          <p:nvPr>
            <p:ph type="title"/>
          </p:nvPr>
        </p:nvSpPr>
        <p:spPr/>
        <p:txBody>
          <a:bodyPr/>
          <a:lstStyle/>
          <a:p>
            <a:r>
              <a:rPr lang="en-GB" b="1" dirty="0"/>
              <a:t>Joining the motorway </a:t>
            </a:r>
          </a:p>
        </p:txBody>
      </p:sp>
      <p:sp>
        <p:nvSpPr>
          <p:cNvPr id="3" name="Content Placeholder 2">
            <a:extLst>
              <a:ext uri="{FF2B5EF4-FFF2-40B4-BE49-F238E27FC236}">
                <a16:creationId xmlns:a16="http://schemas.microsoft.com/office/drawing/2014/main" id="{BA2A792B-78ED-761E-C25A-DE47A2CCF942}"/>
              </a:ext>
            </a:extLst>
          </p:cNvPr>
          <p:cNvSpPr>
            <a:spLocks noGrp="1"/>
          </p:cNvSpPr>
          <p:nvPr>
            <p:ph idx="1"/>
          </p:nvPr>
        </p:nvSpPr>
        <p:spPr>
          <a:xfrm>
            <a:off x="838200" y="1825625"/>
            <a:ext cx="7613073" cy="4351338"/>
          </a:xfrm>
        </p:spPr>
        <p:txBody>
          <a:bodyPr>
            <a:normAutofit fontScale="77500" lnSpcReduction="20000"/>
          </a:bodyPr>
          <a:lstStyle/>
          <a:p>
            <a:pPr algn="l"/>
            <a:r>
              <a:rPr lang="en-GB" b="1" i="0" dirty="0">
                <a:solidFill>
                  <a:srgbClr val="2C2D2F"/>
                </a:solidFill>
                <a:effectLst/>
                <a:latin typeface="Roboto" panose="02000000000000000000" pitchFamily="2" charset="0"/>
              </a:rPr>
              <a:t>The middle and right-hand lanes are to be used only for overtaking other vehicles</a:t>
            </a:r>
            <a:r>
              <a:rPr lang="en-GB" b="0" i="0" dirty="0">
                <a:solidFill>
                  <a:srgbClr val="2C2D2F"/>
                </a:solidFill>
                <a:effectLst/>
                <a:latin typeface="Roboto" panose="02000000000000000000" pitchFamily="2" charset="0"/>
              </a:rPr>
              <a:t>, and you must return to the left lane when you’ve finished overtaking. </a:t>
            </a:r>
          </a:p>
          <a:p>
            <a:pPr algn="l"/>
            <a:r>
              <a:rPr lang="en-GB" b="0" i="0" dirty="0">
                <a:solidFill>
                  <a:srgbClr val="2C2D2F"/>
                </a:solidFill>
                <a:effectLst/>
                <a:latin typeface="Roboto" panose="02000000000000000000" pitchFamily="2" charset="0"/>
              </a:rPr>
              <a:t>You may see other drivers breaking this rule, but they are wrong and are driving dangerously. You shouldn’t overtake on the right unless traffic is moving slowly in queues and the queue on your right is moving more slowly than the one you’re in. In this instance, you may overtake on the left.</a:t>
            </a:r>
          </a:p>
          <a:p>
            <a:pPr algn="l"/>
            <a:r>
              <a:rPr lang="en-GB" b="0" i="0" dirty="0">
                <a:solidFill>
                  <a:srgbClr val="2C2D2F"/>
                </a:solidFill>
                <a:effectLst/>
                <a:latin typeface="Roboto" panose="02000000000000000000" pitchFamily="2" charset="0"/>
              </a:rPr>
              <a:t>The flow of traffic along the motorway, particularly at busy times, is aided if you move from the left-hand lane to another lane when traffic is joining from a slip road.  You should only do this if you’re able to do so safely.</a:t>
            </a:r>
          </a:p>
          <a:p>
            <a:pPr algn="l"/>
            <a:r>
              <a:rPr lang="en-GB" b="0" i="0" dirty="0">
                <a:solidFill>
                  <a:srgbClr val="2C2D2F"/>
                </a:solidFill>
                <a:effectLst/>
                <a:latin typeface="Roboto" panose="02000000000000000000" pitchFamily="2" charset="0"/>
              </a:rPr>
              <a:t>If signals on the overhead gantries advise you to move over you should do so.</a:t>
            </a:r>
          </a:p>
          <a:p>
            <a:endParaRPr lang="en-GB" dirty="0"/>
          </a:p>
        </p:txBody>
      </p:sp>
      <p:graphicFrame>
        <p:nvGraphicFramePr>
          <p:cNvPr id="4" name="Object 3">
            <a:extLst>
              <a:ext uri="{FF2B5EF4-FFF2-40B4-BE49-F238E27FC236}">
                <a16:creationId xmlns:a16="http://schemas.microsoft.com/office/drawing/2014/main" id="{714C036E-44F0-DD27-7FFD-E28559A26ADD}"/>
              </a:ext>
            </a:extLst>
          </p:cNvPr>
          <p:cNvGraphicFramePr>
            <a:graphicFrameLocks noChangeAspect="1"/>
          </p:cNvGraphicFramePr>
          <p:nvPr>
            <p:extLst>
              <p:ext uri="{D42A27DB-BD31-4B8C-83A1-F6EECF244321}">
                <p14:modId xmlns:p14="http://schemas.microsoft.com/office/powerpoint/2010/main" val="1295149369"/>
              </p:ext>
            </p:extLst>
          </p:nvPr>
        </p:nvGraphicFramePr>
        <p:xfrm>
          <a:off x="8625003" y="336030"/>
          <a:ext cx="3332855" cy="6331499"/>
        </p:xfrm>
        <a:graphic>
          <a:graphicData uri="http://schemas.openxmlformats.org/presentationml/2006/ole">
            <mc:AlternateContent xmlns:mc="http://schemas.openxmlformats.org/markup-compatibility/2006">
              <mc:Choice xmlns:v="urn:schemas-microsoft-com:vml" Requires="v">
                <p:oleObj name="Bitmap Image" r:id="rId2" imgW="1709640" imgH="3247920" progId="Paint.Picture">
                  <p:embed/>
                </p:oleObj>
              </mc:Choice>
              <mc:Fallback>
                <p:oleObj name="Bitmap Image" r:id="rId2" imgW="1709640" imgH="3247920" progId="Paint.Picture">
                  <p:embed/>
                  <p:pic>
                    <p:nvPicPr>
                      <p:cNvPr id="4" name="Object 3">
                        <a:extLst>
                          <a:ext uri="{FF2B5EF4-FFF2-40B4-BE49-F238E27FC236}">
                            <a16:creationId xmlns:a16="http://schemas.microsoft.com/office/drawing/2014/main" id="{714C036E-44F0-DD27-7FFD-E28559A26ADD}"/>
                          </a:ext>
                        </a:extLst>
                      </p:cNvPr>
                      <p:cNvPicPr/>
                      <p:nvPr/>
                    </p:nvPicPr>
                    <p:blipFill>
                      <a:blip r:embed="rId3"/>
                      <a:stretch>
                        <a:fillRect/>
                      </a:stretch>
                    </p:blipFill>
                    <p:spPr>
                      <a:xfrm>
                        <a:off x="8625003" y="336030"/>
                        <a:ext cx="3332855" cy="6331499"/>
                      </a:xfrm>
                      <a:prstGeom prst="rect">
                        <a:avLst/>
                      </a:prstGeom>
                    </p:spPr>
                  </p:pic>
                </p:oleObj>
              </mc:Fallback>
            </mc:AlternateContent>
          </a:graphicData>
        </a:graphic>
      </p:graphicFrame>
    </p:spTree>
    <p:extLst>
      <p:ext uri="{BB962C8B-B14F-4D97-AF65-F5344CB8AC3E}">
        <p14:creationId xmlns:p14="http://schemas.microsoft.com/office/powerpoint/2010/main" val="143867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B9D3-36BE-B85F-0480-34C8FFA06E53}"/>
              </a:ext>
            </a:extLst>
          </p:cNvPr>
          <p:cNvSpPr>
            <a:spLocks noGrp="1"/>
          </p:cNvSpPr>
          <p:nvPr>
            <p:ph type="title"/>
          </p:nvPr>
        </p:nvSpPr>
        <p:spPr/>
        <p:txBody>
          <a:bodyPr/>
          <a:lstStyle/>
          <a:p>
            <a:r>
              <a:rPr lang="en-GB" b="1" dirty="0"/>
              <a:t>Exiting the motorway</a:t>
            </a:r>
          </a:p>
        </p:txBody>
      </p:sp>
      <p:sp>
        <p:nvSpPr>
          <p:cNvPr id="3" name="Content Placeholder 2">
            <a:extLst>
              <a:ext uri="{FF2B5EF4-FFF2-40B4-BE49-F238E27FC236}">
                <a16:creationId xmlns:a16="http://schemas.microsoft.com/office/drawing/2014/main" id="{CAB9160F-7E6F-BA72-DDD5-A3419014DFFF}"/>
              </a:ext>
            </a:extLst>
          </p:cNvPr>
          <p:cNvSpPr>
            <a:spLocks noGrp="1"/>
          </p:cNvSpPr>
          <p:nvPr>
            <p:ph idx="1"/>
          </p:nvPr>
        </p:nvSpPr>
        <p:spPr>
          <a:xfrm>
            <a:off x="838200" y="1825625"/>
            <a:ext cx="7541029" cy="4351338"/>
          </a:xfrm>
        </p:spPr>
        <p:txBody>
          <a:bodyPr>
            <a:normAutofit fontScale="92500"/>
          </a:bodyPr>
          <a:lstStyle/>
          <a:p>
            <a:pPr algn="l"/>
            <a:r>
              <a:rPr lang="en-GB" b="0" i="0" dirty="0">
                <a:solidFill>
                  <a:srgbClr val="2C2D2F"/>
                </a:solidFill>
                <a:effectLst/>
                <a:latin typeface="Roboto" panose="02000000000000000000" pitchFamily="2" charset="0"/>
              </a:rPr>
              <a:t>Leaving the motorway safely is just as important as joining safely. </a:t>
            </a:r>
          </a:p>
          <a:p>
            <a:pPr algn="l"/>
            <a:r>
              <a:rPr lang="en-GB" b="1" i="0" dirty="0">
                <a:solidFill>
                  <a:srgbClr val="2C2D2F"/>
                </a:solidFill>
                <a:effectLst/>
                <a:latin typeface="Roboto" panose="02000000000000000000" pitchFamily="2" charset="0"/>
              </a:rPr>
              <a:t>Countdown markers on the left-hand verge will warn you that you’re approaching the next exit</a:t>
            </a:r>
            <a:r>
              <a:rPr lang="en-GB" b="0" i="0" dirty="0">
                <a:solidFill>
                  <a:srgbClr val="2C2D2F"/>
                </a:solidFill>
                <a:effectLst/>
                <a:latin typeface="Roboto" panose="02000000000000000000" pitchFamily="2" charset="0"/>
              </a:rPr>
              <a:t>. </a:t>
            </a:r>
          </a:p>
          <a:p>
            <a:pPr algn="l"/>
            <a:r>
              <a:rPr lang="en-GB" b="0" i="0" dirty="0">
                <a:solidFill>
                  <a:srgbClr val="2C2D2F"/>
                </a:solidFill>
                <a:effectLst/>
                <a:latin typeface="Roboto" panose="02000000000000000000" pitchFamily="2" charset="0"/>
              </a:rPr>
              <a:t>You should join the left-hand lane in plenty of time if you wish to leave the motorway at the next exit. </a:t>
            </a:r>
          </a:p>
          <a:p>
            <a:pPr algn="l"/>
            <a:r>
              <a:rPr lang="en-GB" b="0" i="0" dirty="0">
                <a:solidFill>
                  <a:srgbClr val="2C2D2F"/>
                </a:solidFill>
                <a:effectLst/>
                <a:latin typeface="Roboto" panose="02000000000000000000" pitchFamily="2" charset="0"/>
              </a:rPr>
              <a:t>You should NEVER reverse on the motorway. Instead, if you accidentally go past the exit you wanted, you should carry on to the next one.</a:t>
            </a:r>
          </a:p>
          <a:p>
            <a:endParaRPr lang="en-GB" dirty="0"/>
          </a:p>
        </p:txBody>
      </p:sp>
      <p:pic>
        <p:nvPicPr>
          <p:cNvPr id="2050" name="Picture 2" descr="UK-Road-Signs-Countdown-Markers-at-Motorway-Exit - Driving Connections">
            <a:extLst>
              <a:ext uri="{FF2B5EF4-FFF2-40B4-BE49-F238E27FC236}">
                <a16:creationId xmlns:a16="http://schemas.microsoft.com/office/drawing/2014/main" id="{C040125A-C824-FA60-2A28-7540116E7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604" y="791267"/>
            <a:ext cx="3404749" cy="557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762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759CA-0112-2874-4BC1-67C9B41E787A}"/>
              </a:ext>
            </a:extLst>
          </p:cNvPr>
          <p:cNvSpPr>
            <a:spLocks noGrp="1"/>
          </p:cNvSpPr>
          <p:nvPr>
            <p:ph type="title"/>
          </p:nvPr>
        </p:nvSpPr>
        <p:spPr/>
        <p:txBody>
          <a:bodyPr/>
          <a:lstStyle/>
          <a:p>
            <a:r>
              <a:rPr lang="en-GB" b="1" dirty="0"/>
              <a:t>Motorway speed limits</a:t>
            </a:r>
          </a:p>
        </p:txBody>
      </p:sp>
      <p:sp>
        <p:nvSpPr>
          <p:cNvPr id="3" name="Content Placeholder 2">
            <a:extLst>
              <a:ext uri="{FF2B5EF4-FFF2-40B4-BE49-F238E27FC236}">
                <a16:creationId xmlns:a16="http://schemas.microsoft.com/office/drawing/2014/main" id="{F96472B9-5AEB-905B-8B35-4C8975ECC8F8}"/>
              </a:ext>
            </a:extLst>
          </p:cNvPr>
          <p:cNvSpPr>
            <a:spLocks noGrp="1"/>
          </p:cNvSpPr>
          <p:nvPr>
            <p:ph idx="1"/>
          </p:nvPr>
        </p:nvSpPr>
        <p:spPr>
          <a:xfrm>
            <a:off x="838200" y="1825625"/>
            <a:ext cx="6266411" cy="4351338"/>
          </a:xfrm>
        </p:spPr>
        <p:txBody>
          <a:bodyPr>
            <a:normAutofit fontScale="92500" lnSpcReduction="20000"/>
          </a:bodyPr>
          <a:lstStyle/>
          <a:p>
            <a:pPr algn="l"/>
            <a:r>
              <a:rPr lang="en-GB" b="0" i="0" dirty="0">
                <a:solidFill>
                  <a:srgbClr val="2C2D2F"/>
                </a:solidFill>
                <a:effectLst/>
                <a:latin typeface="Roboto" panose="02000000000000000000" pitchFamily="2" charset="0"/>
              </a:rPr>
              <a:t>For most vehicles travelling on the motorway the national speed limit applies. </a:t>
            </a:r>
          </a:p>
          <a:p>
            <a:pPr lvl="1"/>
            <a:r>
              <a:rPr lang="en-GB" b="0" i="0" dirty="0">
                <a:solidFill>
                  <a:srgbClr val="2C2D2F"/>
                </a:solidFill>
                <a:effectLst/>
                <a:latin typeface="Roboto" panose="02000000000000000000" pitchFamily="2" charset="0"/>
              </a:rPr>
              <a:t>70mph for cars and motorcycles.</a:t>
            </a:r>
          </a:p>
          <a:p>
            <a:pPr lvl="1"/>
            <a:r>
              <a:rPr lang="en-GB" b="0" i="0" dirty="0">
                <a:solidFill>
                  <a:srgbClr val="2C2D2F"/>
                </a:solidFill>
                <a:effectLst/>
                <a:latin typeface="Roboto" panose="02000000000000000000" pitchFamily="2" charset="0"/>
              </a:rPr>
              <a:t>This limit applies to all lanes except those with signs showing a lower speed limit, you must obey these.</a:t>
            </a:r>
          </a:p>
          <a:p>
            <a:pPr algn="l"/>
            <a:r>
              <a:rPr lang="en-GB" b="0" i="0" dirty="0">
                <a:solidFill>
                  <a:srgbClr val="2C2D2F"/>
                </a:solidFill>
                <a:effectLst/>
                <a:latin typeface="Roboto" panose="02000000000000000000" pitchFamily="2" charset="0"/>
              </a:rPr>
              <a:t>These rules are different if your vehicle is towing a trailer. In that case, you must not:</a:t>
            </a:r>
          </a:p>
          <a:p>
            <a:pPr lvl="1"/>
            <a:r>
              <a:rPr lang="en-GB" b="0" i="0" dirty="0">
                <a:solidFill>
                  <a:srgbClr val="2C2D2F"/>
                </a:solidFill>
                <a:effectLst/>
                <a:latin typeface="Roboto" panose="02000000000000000000" pitchFamily="2" charset="0"/>
              </a:rPr>
              <a:t>Travel any faster than the speed limit of 60 mph. </a:t>
            </a:r>
          </a:p>
          <a:p>
            <a:pPr lvl="1"/>
            <a:r>
              <a:rPr lang="en-GB" b="0" i="0" dirty="0">
                <a:solidFill>
                  <a:srgbClr val="2C2D2F"/>
                </a:solidFill>
                <a:effectLst/>
                <a:latin typeface="Roboto" panose="02000000000000000000" pitchFamily="2" charset="0"/>
              </a:rPr>
              <a:t>Travel in the right-hand lane of a motorway with three or more lanes, unless there are lane closures</a:t>
            </a:r>
          </a:p>
        </p:txBody>
      </p:sp>
      <p:pic>
        <p:nvPicPr>
          <p:cNvPr id="4098" name="Picture 2" descr="Car and Trailer Training / Towing Licence / B+E category Licence">
            <a:extLst>
              <a:ext uri="{FF2B5EF4-FFF2-40B4-BE49-F238E27FC236}">
                <a16:creationId xmlns:a16="http://schemas.microsoft.com/office/drawing/2014/main" id="{8681BF1C-D424-3D69-DDE0-212C22B78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7738" y="3956857"/>
            <a:ext cx="4813761" cy="279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09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108E-12AD-EA80-C997-FDEADFE0C7EA}"/>
              </a:ext>
            </a:extLst>
          </p:cNvPr>
          <p:cNvSpPr>
            <a:spLocks noGrp="1"/>
          </p:cNvSpPr>
          <p:nvPr>
            <p:ph type="title"/>
          </p:nvPr>
        </p:nvSpPr>
        <p:spPr/>
        <p:txBody>
          <a:bodyPr/>
          <a:lstStyle/>
          <a:p>
            <a:r>
              <a:rPr lang="en-GB" b="1" dirty="0"/>
              <a:t>Motorway speed limits</a:t>
            </a:r>
          </a:p>
        </p:txBody>
      </p:sp>
      <p:sp>
        <p:nvSpPr>
          <p:cNvPr id="3" name="Content Placeholder 2">
            <a:extLst>
              <a:ext uri="{FF2B5EF4-FFF2-40B4-BE49-F238E27FC236}">
                <a16:creationId xmlns:a16="http://schemas.microsoft.com/office/drawing/2014/main" id="{C41722CC-2ED8-A073-E2F9-8808E3AAC792}"/>
              </a:ext>
            </a:extLst>
          </p:cNvPr>
          <p:cNvSpPr>
            <a:spLocks noGrp="1"/>
          </p:cNvSpPr>
          <p:nvPr>
            <p:ph idx="1"/>
          </p:nvPr>
        </p:nvSpPr>
        <p:spPr>
          <a:xfrm>
            <a:off x="838200" y="1825625"/>
            <a:ext cx="6792884" cy="4351338"/>
          </a:xfrm>
        </p:spPr>
        <p:txBody>
          <a:bodyPr>
            <a:normAutofit fontScale="92500" lnSpcReduction="20000"/>
          </a:bodyPr>
          <a:lstStyle/>
          <a:p>
            <a:pPr algn="l"/>
            <a:r>
              <a:rPr lang="en-GB" b="0" i="0" dirty="0">
                <a:solidFill>
                  <a:srgbClr val="2C2D2F"/>
                </a:solidFill>
                <a:effectLst/>
                <a:latin typeface="Roboto" panose="02000000000000000000" pitchFamily="2" charset="0"/>
              </a:rPr>
              <a:t>Your hazard lights can be used to warn traffic behind you that the traffic ahead is slowing down or stopping suddenly. </a:t>
            </a:r>
          </a:p>
          <a:p>
            <a:pPr lvl="1"/>
            <a:r>
              <a:rPr lang="en-GB" b="0" i="0" dirty="0">
                <a:solidFill>
                  <a:srgbClr val="2C2D2F"/>
                </a:solidFill>
                <a:effectLst/>
                <a:latin typeface="Roboto" panose="02000000000000000000" pitchFamily="2" charset="0"/>
              </a:rPr>
              <a:t>Remember to switch them off as soon as following traffic has reacted to your signal.</a:t>
            </a:r>
          </a:p>
          <a:p>
            <a:pPr algn="l"/>
            <a:r>
              <a:rPr lang="en-GB" b="0" i="0" dirty="0">
                <a:solidFill>
                  <a:srgbClr val="2C2D2F"/>
                </a:solidFill>
                <a:effectLst/>
                <a:latin typeface="Roboto" panose="02000000000000000000" pitchFamily="2" charset="0"/>
              </a:rPr>
              <a:t>Speed limits can change, particularly if you’re approaching roadworks. </a:t>
            </a:r>
          </a:p>
          <a:p>
            <a:pPr algn="l"/>
            <a:r>
              <a:rPr lang="en-GB" b="0" i="0" dirty="0">
                <a:solidFill>
                  <a:srgbClr val="2C2D2F"/>
                </a:solidFill>
                <a:effectLst/>
                <a:latin typeface="Roboto" panose="02000000000000000000" pitchFamily="2" charset="0"/>
              </a:rPr>
              <a:t>You should keep alert to lower speed limits, particularly if there’s a contraflow system (where you travel in the opposite direction of the surrounding lanes) and you should:</a:t>
            </a:r>
          </a:p>
          <a:p>
            <a:pPr lvl="1"/>
            <a:r>
              <a:rPr lang="en-GB" b="0" i="0" dirty="0">
                <a:solidFill>
                  <a:srgbClr val="2C2D2F"/>
                </a:solidFill>
                <a:effectLst/>
                <a:latin typeface="Roboto" panose="02000000000000000000" pitchFamily="2" charset="0"/>
              </a:rPr>
              <a:t>Obey all speed limits</a:t>
            </a:r>
          </a:p>
          <a:p>
            <a:pPr lvl="1"/>
            <a:r>
              <a:rPr lang="en-GB" b="0" i="0" dirty="0">
                <a:solidFill>
                  <a:srgbClr val="2C2D2F"/>
                </a:solidFill>
                <a:effectLst/>
                <a:latin typeface="Roboto" panose="02000000000000000000" pitchFamily="2" charset="0"/>
              </a:rPr>
              <a:t>Keep a safe distance from the vehicle ahead.</a:t>
            </a:r>
          </a:p>
          <a:p>
            <a:endParaRPr lang="en-GB" dirty="0"/>
          </a:p>
        </p:txBody>
      </p:sp>
      <p:pic>
        <p:nvPicPr>
          <p:cNvPr id="5122" name="Picture 2" descr="Contraflow System - Motorway, Bus and Cycle Lane Explained">
            <a:extLst>
              <a:ext uri="{FF2B5EF4-FFF2-40B4-BE49-F238E27FC236}">
                <a16:creationId xmlns:a16="http://schemas.microsoft.com/office/drawing/2014/main" id="{E1E578B0-8719-434A-EEB0-BDD57692F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889" y="3535680"/>
            <a:ext cx="4124037" cy="309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673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1654</Words>
  <Application>Microsoft Office PowerPoint</Application>
  <PresentationFormat>Widescreen</PresentationFormat>
  <Paragraphs>102</Paragraphs>
  <Slides>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Calibri Light</vt:lpstr>
      <vt:lpstr>Roboto</vt:lpstr>
      <vt:lpstr>Office Theme</vt:lpstr>
      <vt:lpstr>Paintbrush Picture</vt:lpstr>
      <vt:lpstr>Driving Theory Workshop</vt:lpstr>
      <vt:lpstr>Motorway rules </vt:lpstr>
      <vt:lpstr>What to do if your car breaks down on the motorway?</vt:lpstr>
      <vt:lpstr>What to do if your car breaks down on the motorway?</vt:lpstr>
      <vt:lpstr>Joining the motorway </vt:lpstr>
      <vt:lpstr>Joining the motorway </vt:lpstr>
      <vt:lpstr>Exiting the motorway</vt:lpstr>
      <vt:lpstr>Motorway speed limits</vt:lpstr>
      <vt:lpstr>Motorway speed limits</vt:lpstr>
      <vt:lpstr>Motorway congestion</vt:lpstr>
      <vt:lpstr>Motorway congestion</vt:lpstr>
      <vt:lpstr>Motorway reflective studs</vt:lpstr>
      <vt:lpstr>What to do if your car breaks down on the motorway?</vt:lpstr>
      <vt:lpstr>What to do if your car breaks down on the motorway?</vt:lpstr>
      <vt:lpstr>What to do if your car breaks down on the motorway?</vt:lpstr>
      <vt:lpstr>What to do if your car breaks down on the motorway? </vt:lpstr>
      <vt:lpstr>Practice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Ahsan Iqbal</dc:creator>
  <cp:lastModifiedBy>Ahsan Iqbal</cp:lastModifiedBy>
  <cp:revision>1</cp:revision>
  <dcterms:created xsi:type="dcterms:W3CDTF">2022-05-09T08:18:59Z</dcterms:created>
  <dcterms:modified xsi:type="dcterms:W3CDTF">2022-05-09T09:22:46Z</dcterms:modified>
</cp:coreProperties>
</file>