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0A83F-136B-4F95-A8E4-F570C994A48A}" v="127" dt="2022-05-17T12:57:46.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39"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san Iqbal" userId="c2e8e5619a5910ab" providerId="LiveId" clId="{8C60A83F-136B-4F95-A8E4-F570C994A48A}"/>
    <pc:docChg chg="undo custSel addSld delSld modSld modMainMaster">
      <pc:chgData name="Ahsan Iqbal" userId="c2e8e5619a5910ab" providerId="LiveId" clId="{8C60A83F-136B-4F95-A8E4-F570C994A48A}" dt="2022-05-17T13:29:48.752" v="1754" actId="20577"/>
      <pc:docMkLst>
        <pc:docMk/>
      </pc:docMkLst>
      <pc:sldChg chg="setBg">
        <pc:chgData name="Ahsan Iqbal" userId="c2e8e5619a5910ab" providerId="LiveId" clId="{8C60A83F-136B-4F95-A8E4-F570C994A48A}" dt="2022-05-17T12:57:46.149" v="1752"/>
        <pc:sldMkLst>
          <pc:docMk/>
          <pc:sldMk cId="1499068084" sldId="256"/>
        </pc:sldMkLst>
      </pc:sldChg>
      <pc:sldChg chg="delSp modSp mod">
        <pc:chgData name="Ahsan Iqbal" userId="c2e8e5619a5910ab" providerId="LiveId" clId="{8C60A83F-136B-4F95-A8E4-F570C994A48A}" dt="2022-05-16T10:19:49.479" v="612" actId="1076"/>
        <pc:sldMkLst>
          <pc:docMk/>
          <pc:sldMk cId="4202323682" sldId="258"/>
        </pc:sldMkLst>
        <pc:spChg chg="mod">
          <ac:chgData name="Ahsan Iqbal" userId="c2e8e5619a5910ab" providerId="LiveId" clId="{8C60A83F-136B-4F95-A8E4-F570C994A48A}" dt="2022-05-16T10:18:13.434" v="592" actId="113"/>
          <ac:spMkLst>
            <pc:docMk/>
            <pc:sldMk cId="4202323682" sldId="258"/>
            <ac:spMk id="2" creationId="{D6D17D89-BE95-AAB1-9CF7-79A537D4C250}"/>
          </ac:spMkLst>
        </pc:spChg>
        <pc:spChg chg="mod">
          <ac:chgData name="Ahsan Iqbal" userId="c2e8e5619a5910ab" providerId="LiveId" clId="{8C60A83F-136B-4F95-A8E4-F570C994A48A}" dt="2022-05-16T10:19:14.318" v="606" actId="20577"/>
          <ac:spMkLst>
            <pc:docMk/>
            <pc:sldMk cId="4202323682" sldId="258"/>
            <ac:spMk id="3" creationId="{71CA9CB9-9C64-D087-418C-9C8BA34A8025}"/>
          </ac:spMkLst>
        </pc:spChg>
        <pc:picChg chg="mod">
          <ac:chgData name="Ahsan Iqbal" userId="c2e8e5619a5910ab" providerId="LiveId" clId="{8C60A83F-136B-4F95-A8E4-F570C994A48A}" dt="2022-05-16T10:19:45.915" v="611" actId="1076"/>
          <ac:picMkLst>
            <pc:docMk/>
            <pc:sldMk cId="4202323682" sldId="258"/>
            <ac:picMk id="1026" creationId="{6C0D65D5-2A52-1143-5681-D4EB2B051F3F}"/>
          </ac:picMkLst>
        </pc:picChg>
        <pc:picChg chg="mod">
          <ac:chgData name="Ahsan Iqbal" userId="c2e8e5619a5910ab" providerId="LiveId" clId="{8C60A83F-136B-4F95-A8E4-F570C994A48A}" dt="2022-05-16T10:19:49.479" v="612" actId="1076"/>
          <ac:picMkLst>
            <pc:docMk/>
            <pc:sldMk cId="4202323682" sldId="258"/>
            <ac:picMk id="1028" creationId="{01987D9E-04FA-3BD2-713C-1C1F95EDA540}"/>
          </ac:picMkLst>
        </pc:picChg>
        <pc:picChg chg="del">
          <ac:chgData name="Ahsan Iqbal" userId="c2e8e5619a5910ab" providerId="LiveId" clId="{8C60A83F-136B-4F95-A8E4-F570C994A48A}" dt="2022-05-16T10:18:35.110" v="596" actId="478"/>
          <ac:picMkLst>
            <pc:docMk/>
            <pc:sldMk cId="4202323682" sldId="258"/>
            <ac:picMk id="1030" creationId="{1A0DA8B9-F624-D142-5C4F-96969BEAC93B}"/>
          </ac:picMkLst>
        </pc:picChg>
        <pc:picChg chg="mod">
          <ac:chgData name="Ahsan Iqbal" userId="c2e8e5619a5910ab" providerId="LiveId" clId="{8C60A83F-136B-4F95-A8E4-F570C994A48A}" dt="2022-05-16T10:19:27.167" v="608" actId="1076"/>
          <ac:picMkLst>
            <pc:docMk/>
            <pc:sldMk cId="4202323682" sldId="258"/>
            <ac:picMk id="1032" creationId="{74CE1301-6B97-AC8E-13D7-31724A591BDE}"/>
          </ac:picMkLst>
        </pc:picChg>
        <pc:picChg chg="del">
          <ac:chgData name="Ahsan Iqbal" userId="c2e8e5619a5910ab" providerId="LiveId" clId="{8C60A83F-136B-4F95-A8E4-F570C994A48A}" dt="2022-05-16T10:18:36.470" v="597" actId="478"/>
          <ac:picMkLst>
            <pc:docMk/>
            <pc:sldMk cId="4202323682" sldId="258"/>
            <ac:picMk id="1034" creationId="{DC55E645-B050-B6C3-DAF4-B9B91870C19A}"/>
          </ac:picMkLst>
        </pc:picChg>
      </pc:sldChg>
      <pc:sldChg chg="modSp mod">
        <pc:chgData name="Ahsan Iqbal" userId="c2e8e5619a5910ab" providerId="LiveId" clId="{8C60A83F-136B-4F95-A8E4-F570C994A48A}" dt="2022-05-16T10:49:10.851" v="1750" actId="20577"/>
        <pc:sldMkLst>
          <pc:docMk/>
          <pc:sldMk cId="3419680020" sldId="259"/>
        </pc:sldMkLst>
        <pc:spChg chg="mod">
          <ac:chgData name="Ahsan Iqbal" userId="c2e8e5619a5910ab" providerId="LiveId" clId="{8C60A83F-136B-4F95-A8E4-F570C994A48A}" dt="2022-05-16T09:56:49.032" v="219" actId="113"/>
          <ac:spMkLst>
            <pc:docMk/>
            <pc:sldMk cId="3419680020" sldId="259"/>
            <ac:spMk id="2" creationId="{707F2FA7-A01C-08F7-635E-6C18DEF85498}"/>
          </ac:spMkLst>
        </pc:spChg>
        <pc:spChg chg="mod">
          <ac:chgData name="Ahsan Iqbal" userId="c2e8e5619a5910ab" providerId="LiveId" clId="{8C60A83F-136B-4F95-A8E4-F570C994A48A}" dt="2022-05-16T10:49:10.851" v="1750" actId="20577"/>
          <ac:spMkLst>
            <pc:docMk/>
            <pc:sldMk cId="3419680020" sldId="259"/>
            <ac:spMk id="3" creationId="{0C5A8E63-758B-0472-C56A-63DBE4BD2791}"/>
          </ac:spMkLst>
        </pc:spChg>
        <pc:picChg chg="mod">
          <ac:chgData name="Ahsan Iqbal" userId="c2e8e5619a5910ab" providerId="LiveId" clId="{8C60A83F-136B-4F95-A8E4-F570C994A48A}" dt="2022-05-16T09:56:36.394" v="217" actId="1076"/>
          <ac:picMkLst>
            <pc:docMk/>
            <pc:sldMk cId="3419680020" sldId="259"/>
            <ac:picMk id="2050" creationId="{470DEBEF-96C7-90AE-09CA-672B0585807C}"/>
          </ac:picMkLst>
        </pc:picChg>
        <pc:picChg chg="mod">
          <ac:chgData name="Ahsan Iqbal" userId="c2e8e5619a5910ab" providerId="LiveId" clId="{8C60A83F-136B-4F95-A8E4-F570C994A48A}" dt="2022-05-16T09:56:23.330" v="215" actId="14100"/>
          <ac:picMkLst>
            <pc:docMk/>
            <pc:sldMk cId="3419680020" sldId="259"/>
            <ac:picMk id="2052" creationId="{3749986A-5566-F7E9-9BCF-CA6BE9BEE430}"/>
          </ac:picMkLst>
        </pc:picChg>
        <pc:picChg chg="mod">
          <ac:chgData name="Ahsan Iqbal" userId="c2e8e5619a5910ab" providerId="LiveId" clId="{8C60A83F-136B-4F95-A8E4-F570C994A48A}" dt="2022-05-16T09:54:20.605" v="14" actId="1076"/>
          <ac:picMkLst>
            <pc:docMk/>
            <pc:sldMk cId="3419680020" sldId="259"/>
            <ac:picMk id="2054" creationId="{68238EC1-3F86-639D-C797-BF1BEF0A4F83}"/>
          </ac:picMkLst>
        </pc:picChg>
      </pc:sldChg>
      <pc:sldChg chg="addSp delSp modSp mod">
        <pc:chgData name="Ahsan Iqbal" userId="c2e8e5619a5910ab" providerId="LiveId" clId="{8C60A83F-136B-4F95-A8E4-F570C994A48A}" dt="2022-05-16T10:18:10.068" v="591" actId="113"/>
        <pc:sldMkLst>
          <pc:docMk/>
          <pc:sldMk cId="1901920727" sldId="260"/>
        </pc:sldMkLst>
        <pc:spChg chg="mod">
          <ac:chgData name="Ahsan Iqbal" userId="c2e8e5619a5910ab" providerId="LiveId" clId="{8C60A83F-136B-4F95-A8E4-F570C994A48A}" dt="2022-05-16T10:18:10.068" v="591" actId="113"/>
          <ac:spMkLst>
            <pc:docMk/>
            <pc:sldMk cId="1901920727" sldId="260"/>
            <ac:spMk id="2" creationId="{088E936C-ADC9-6F39-64D7-13CBD0E6DB4C}"/>
          </ac:spMkLst>
        </pc:spChg>
        <pc:spChg chg="mod">
          <ac:chgData name="Ahsan Iqbal" userId="c2e8e5619a5910ab" providerId="LiveId" clId="{8C60A83F-136B-4F95-A8E4-F570C994A48A}" dt="2022-05-16T10:13:50.646" v="487" actId="20577"/>
          <ac:spMkLst>
            <pc:docMk/>
            <pc:sldMk cId="1901920727" sldId="260"/>
            <ac:spMk id="3" creationId="{A4F6466F-BFE9-BC02-7397-A0DBEFC124E3}"/>
          </ac:spMkLst>
        </pc:spChg>
        <pc:grpChg chg="mod">
          <ac:chgData name="Ahsan Iqbal" userId="c2e8e5619a5910ab" providerId="LiveId" clId="{8C60A83F-136B-4F95-A8E4-F570C994A48A}" dt="2022-05-16T10:16:19.943" v="581"/>
          <ac:grpSpMkLst>
            <pc:docMk/>
            <pc:sldMk cId="1901920727" sldId="260"/>
            <ac:grpSpMk id="8" creationId="{A5BA0F41-B164-B925-E28F-8553921B6A92}"/>
          </ac:grpSpMkLst>
        </pc:grpChg>
        <pc:picChg chg="add mod">
          <ac:chgData name="Ahsan Iqbal" userId="c2e8e5619a5910ab" providerId="LiveId" clId="{8C60A83F-136B-4F95-A8E4-F570C994A48A}" dt="2022-05-16T10:13:57.509" v="489" actId="14100"/>
          <ac:picMkLst>
            <pc:docMk/>
            <pc:sldMk cId="1901920727" sldId="260"/>
            <ac:picMk id="3074" creationId="{90C50769-8429-8025-BC6C-6CFA7C62373E}"/>
          </ac:picMkLst>
        </pc:picChg>
        <pc:picChg chg="add mod">
          <ac:chgData name="Ahsan Iqbal" userId="c2e8e5619a5910ab" providerId="LiveId" clId="{8C60A83F-136B-4F95-A8E4-F570C994A48A}" dt="2022-05-16T10:13:34.920" v="481" actId="1076"/>
          <ac:picMkLst>
            <pc:docMk/>
            <pc:sldMk cId="1901920727" sldId="260"/>
            <ac:picMk id="3076" creationId="{2C252262-F584-5029-3EE6-A76CE2C89091}"/>
          </ac:picMkLst>
        </pc:picChg>
        <pc:picChg chg="add del mod">
          <ac:chgData name="Ahsan Iqbal" userId="c2e8e5619a5910ab" providerId="LiveId" clId="{8C60A83F-136B-4F95-A8E4-F570C994A48A}" dt="2022-05-16T10:12:17.960" v="470" actId="478"/>
          <ac:picMkLst>
            <pc:docMk/>
            <pc:sldMk cId="1901920727" sldId="260"/>
            <ac:picMk id="3078" creationId="{0BBE5C38-8108-F9D5-BB57-05336256D104}"/>
          </ac:picMkLst>
        </pc:picChg>
        <pc:inkChg chg="add mod">
          <ac:chgData name="Ahsan Iqbal" userId="c2e8e5619a5910ab" providerId="LiveId" clId="{8C60A83F-136B-4F95-A8E4-F570C994A48A}" dt="2022-05-16T10:16:19.943" v="581"/>
          <ac:inkMkLst>
            <pc:docMk/>
            <pc:sldMk cId="1901920727" sldId="260"/>
            <ac:inkMk id="4" creationId="{C1377E84-A702-D00E-C818-4CDAEB7F32CC}"/>
          </ac:inkMkLst>
        </pc:inkChg>
        <pc:inkChg chg="add mod">
          <ac:chgData name="Ahsan Iqbal" userId="c2e8e5619a5910ab" providerId="LiveId" clId="{8C60A83F-136B-4F95-A8E4-F570C994A48A}" dt="2022-05-16T10:16:19.943" v="581"/>
          <ac:inkMkLst>
            <pc:docMk/>
            <pc:sldMk cId="1901920727" sldId="260"/>
            <ac:inkMk id="5" creationId="{EA83D0BC-A7FB-2388-81D5-8CA346234F05}"/>
          </ac:inkMkLst>
        </pc:inkChg>
        <pc:inkChg chg="add mod">
          <ac:chgData name="Ahsan Iqbal" userId="c2e8e5619a5910ab" providerId="LiveId" clId="{8C60A83F-136B-4F95-A8E4-F570C994A48A}" dt="2022-05-16T10:16:19.943" v="581"/>
          <ac:inkMkLst>
            <pc:docMk/>
            <pc:sldMk cId="1901920727" sldId="260"/>
            <ac:inkMk id="6" creationId="{D30EF58D-39CE-FE87-C637-6D8C139E86DF}"/>
          </ac:inkMkLst>
        </pc:inkChg>
        <pc:inkChg chg="add mod">
          <ac:chgData name="Ahsan Iqbal" userId="c2e8e5619a5910ab" providerId="LiveId" clId="{8C60A83F-136B-4F95-A8E4-F570C994A48A}" dt="2022-05-16T10:16:19.943" v="581"/>
          <ac:inkMkLst>
            <pc:docMk/>
            <pc:sldMk cId="1901920727" sldId="260"/>
            <ac:inkMk id="7" creationId="{ADABB2BA-1272-3FF7-2712-432243AF4920}"/>
          </ac:inkMkLst>
        </pc:inkChg>
      </pc:sldChg>
      <pc:sldChg chg="modSp add del mod">
        <pc:chgData name="Ahsan Iqbal" userId="c2e8e5619a5910ab" providerId="LiveId" clId="{8C60A83F-136B-4F95-A8E4-F570C994A48A}" dt="2022-05-16T10:11:08.788" v="451"/>
        <pc:sldMkLst>
          <pc:docMk/>
          <pc:sldMk cId="17403200" sldId="261"/>
        </pc:sldMkLst>
        <pc:spChg chg="mod">
          <ac:chgData name="Ahsan Iqbal" userId="c2e8e5619a5910ab" providerId="LiveId" clId="{8C60A83F-136B-4F95-A8E4-F570C994A48A}" dt="2022-05-16T10:11:08.788" v="451"/>
          <ac:spMkLst>
            <pc:docMk/>
            <pc:sldMk cId="17403200" sldId="261"/>
            <ac:spMk id="3" creationId="{A4F6466F-BFE9-BC02-7397-A0DBEFC124E3}"/>
          </ac:spMkLst>
        </pc:spChg>
      </pc:sldChg>
      <pc:sldChg chg="modSp add del mod">
        <pc:chgData name="Ahsan Iqbal" userId="c2e8e5619a5910ab" providerId="LiveId" clId="{8C60A83F-136B-4F95-A8E4-F570C994A48A}" dt="2022-05-16T10:11:19.503" v="455"/>
        <pc:sldMkLst>
          <pc:docMk/>
          <pc:sldMk cId="1536523176" sldId="261"/>
        </pc:sldMkLst>
        <pc:spChg chg="mod">
          <ac:chgData name="Ahsan Iqbal" userId="c2e8e5619a5910ab" providerId="LiveId" clId="{8C60A83F-136B-4F95-A8E4-F570C994A48A}" dt="2022-05-16T10:11:19.503" v="455"/>
          <ac:spMkLst>
            <pc:docMk/>
            <pc:sldMk cId="1536523176" sldId="261"/>
            <ac:spMk id="3" creationId="{A4F6466F-BFE9-BC02-7397-A0DBEFC124E3}"/>
          </ac:spMkLst>
        </pc:spChg>
      </pc:sldChg>
      <pc:sldChg chg="addSp delSp modSp add mod">
        <pc:chgData name="Ahsan Iqbal" userId="c2e8e5619a5910ab" providerId="LiveId" clId="{8C60A83F-136B-4F95-A8E4-F570C994A48A}" dt="2022-05-16T10:40:57.591" v="1456" actId="113"/>
        <pc:sldMkLst>
          <pc:docMk/>
          <pc:sldMk cId="1549010713" sldId="261"/>
        </pc:sldMkLst>
        <pc:spChg chg="mod">
          <ac:chgData name="Ahsan Iqbal" userId="c2e8e5619a5910ab" providerId="LiveId" clId="{8C60A83F-136B-4F95-A8E4-F570C994A48A}" dt="2022-05-16T10:18:06.809" v="590" actId="113"/>
          <ac:spMkLst>
            <pc:docMk/>
            <pc:sldMk cId="1549010713" sldId="261"/>
            <ac:spMk id="2" creationId="{088E936C-ADC9-6F39-64D7-13CBD0E6DB4C}"/>
          </ac:spMkLst>
        </pc:spChg>
        <pc:spChg chg="mod">
          <ac:chgData name="Ahsan Iqbal" userId="c2e8e5619a5910ab" providerId="LiveId" clId="{8C60A83F-136B-4F95-A8E4-F570C994A48A}" dt="2022-05-16T10:40:57.591" v="1456" actId="113"/>
          <ac:spMkLst>
            <pc:docMk/>
            <pc:sldMk cId="1549010713" sldId="261"/>
            <ac:spMk id="3" creationId="{A4F6466F-BFE9-BC02-7397-A0DBEFC124E3}"/>
          </ac:spMkLst>
        </pc:spChg>
        <pc:grpChg chg="mod">
          <ac:chgData name="Ahsan Iqbal" userId="c2e8e5619a5910ab" providerId="LiveId" clId="{8C60A83F-136B-4F95-A8E4-F570C994A48A}" dt="2022-05-16T10:16:16.923" v="576"/>
          <ac:grpSpMkLst>
            <pc:docMk/>
            <pc:sldMk cId="1549010713" sldId="261"/>
            <ac:grpSpMk id="12" creationId="{1B10D81C-5AE6-764A-D7EE-762A83D7F7E7}"/>
          </ac:grpSpMkLst>
        </pc:grpChg>
        <pc:grpChg chg="mod">
          <ac:chgData name="Ahsan Iqbal" userId="c2e8e5619a5910ab" providerId="LiveId" clId="{8C60A83F-136B-4F95-A8E4-F570C994A48A}" dt="2022-05-16T10:16:16.923" v="576"/>
          <ac:grpSpMkLst>
            <pc:docMk/>
            <pc:sldMk cId="1549010713" sldId="261"/>
            <ac:grpSpMk id="13" creationId="{DD2B63E9-2A19-511D-D39B-E92A225D59A2}"/>
          </ac:grpSpMkLst>
        </pc:grpChg>
        <pc:picChg chg="del">
          <ac:chgData name="Ahsan Iqbal" userId="c2e8e5619a5910ab" providerId="LiveId" clId="{8C60A83F-136B-4F95-A8E4-F570C994A48A}" dt="2022-05-16T10:11:39.034" v="459" actId="478"/>
          <ac:picMkLst>
            <pc:docMk/>
            <pc:sldMk cId="1549010713" sldId="261"/>
            <ac:picMk id="3074" creationId="{90C50769-8429-8025-BC6C-6CFA7C62373E}"/>
          </ac:picMkLst>
        </pc:picChg>
        <pc:picChg chg="del">
          <ac:chgData name="Ahsan Iqbal" userId="c2e8e5619a5910ab" providerId="LiveId" clId="{8C60A83F-136B-4F95-A8E4-F570C994A48A}" dt="2022-05-16T10:11:40.402" v="460" actId="478"/>
          <ac:picMkLst>
            <pc:docMk/>
            <pc:sldMk cId="1549010713" sldId="261"/>
            <ac:picMk id="3076" creationId="{2C252262-F584-5029-3EE6-A76CE2C89091}"/>
          </ac:picMkLst>
        </pc:picChg>
        <pc:picChg chg="mod">
          <ac:chgData name="Ahsan Iqbal" userId="c2e8e5619a5910ab" providerId="LiveId" clId="{8C60A83F-136B-4F95-A8E4-F570C994A48A}" dt="2022-05-16T10:11:47.022" v="463" actId="1076"/>
          <ac:picMkLst>
            <pc:docMk/>
            <pc:sldMk cId="1549010713" sldId="261"/>
            <ac:picMk id="3078" creationId="{0BBE5C38-8108-F9D5-BB57-05336256D104}"/>
          </ac:picMkLst>
        </pc:picChg>
        <pc:picChg chg="add mod">
          <ac:chgData name="Ahsan Iqbal" userId="c2e8e5619a5910ab" providerId="LiveId" clId="{8C60A83F-136B-4F95-A8E4-F570C994A48A}" dt="2022-05-16T10:40:17.033" v="1381" actId="14100"/>
          <ac:picMkLst>
            <pc:docMk/>
            <pc:sldMk cId="1549010713" sldId="261"/>
            <ac:picMk id="4098" creationId="{782724D2-BD39-457A-58F3-637B43A923AF}"/>
          </ac:picMkLst>
        </pc:picChg>
        <pc:inkChg chg="add del">
          <ac:chgData name="Ahsan Iqbal" userId="c2e8e5619a5910ab" providerId="LiveId" clId="{8C60A83F-136B-4F95-A8E4-F570C994A48A}" dt="2022-05-16T10:15:50.735" v="568" actId="9405"/>
          <ac:inkMkLst>
            <pc:docMk/>
            <pc:sldMk cId="1549010713" sldId="261"/>
            <ac:inkMk id="4" creationId="{31ED409B-7909-0992-A805-CB579F6A86C0}"/>
          </ac:inkMkLst>
        </pc:inkChg>
        <pc:inkChg chg="add">
          <ac:chgData name="Ahsan Iqbal" userId="c2e8e5619a5910ab" providerId="LiveId" clId="{8C60A83F-136B-4F95-A8E4-F570C994A48A}" dt="2022-05-16T10:16:06.897" v="569" actId="9405"/>
          <ac:inkMkLst>
            <pc:docMk/>
            <pc:sldMk cId="1549010713" sldId="261"/>
            <ac:inkMk id="5" creationId="{0E4B5CEC-5540-62CA-17F4-C1E5727383A1}"/>
          </ac:inkMkLst>
        </pc:inkChg>
        <pc:inkChg chg="add">
          <ac:chgData name="Ahsan Iqbal" userId="c2e8e5619a5910ab" providerId="LiveId" clId="{8C60A83F-136B-4F95-A8E4-F570C994A48A}" dt="2022-05-16T10:16:07.631" v="570" actId="9405"/>
          <ac:inkMkLst>
            <pc:docMk/>
            <pc:sldMk cId="1549010713" sldId="261"/>
            <ac:inkMk id="6" creationId="{6206CB4C-837F-FE73-1781-EB0D838768D9}"/>
          </ac:inkMkLst>
        </pc:inkChg>
        <pc:inkChg chg="add">
          <ac:chgData name="Ahsan Iqbal" userId="c2e8e5619a5910ab" providerId="LiveId" clId="{8C60A83F-136B-4F95-A8E4-F570C994A48A}" dt="2022-05-16T10:16:10.775" v="571" actId="9405"/>
          <ac:inkMkLst>
            <pc:docMk/>
            <pc:sldMk cId="1549010713" sldId="261"/>
            <ac:inkMk id="7" creationId="{6535740D-2DA0-A364-DEE4-AB2AF95EDF69}"/>
          </ac:inkMkLst>
        </pc:inkChg>
        <pc:inkChg chg="add mod">
          <ac:chgData name="Ahsan Iqbal" userId="c2e8e5619a5910ab" providerId="LiveId" clId="{8C60A83F-136B-4F95-A8E4-F570C994A48A}" dt="2022-05-16T10:16:16.923" v="576"/>
          <ac:inkMkLst>
            <pc:docMk/>
            <pc:sldMk cId="1549010713" sldId="261"/>
            <ac:inkMk id="8" creationId="{47A6F6F3-E30B-FEA6-EF65-E724013830FD}"/>
          </ac:inkMkLst>
        </pc:inkChg>
        <pc:inkChg chg="add mod">
          <ac:chgData name="Ahsan Iqbal" userId="c2e8e5619a5910ab" providerId="LiveId" clId="{8C60A83F-136B-4F95-A8E4-F570C994A48A}" dt="2022-05-16T10:16:16.923" v="576"/>
          <ac:inkMkLst>
            <pc:docMk/>
            <pc:sldMk cId="1549010713" sldId="261"/>
            <ac:inkMk id="9" creationId="{795BC99F-06F6-34A8-ECFB-F71C56621D06}"/>
          </ac:inkMkLst>
        </pc:inkChg>
        <pc:inkChg chg="add mod">
          <ac:chgData name="Ahsan Iqbal" userId="c2e8e5619a5910ab" providerId="LiveId" clId="{8C60A83F-136B-4F95-A8E4-F570C994A48A}" dt="2022-05-16T10:16:16.923" v="576"/>
          <ac:inkMkLst>
            <pc:docMk/>
            <pc:sldMk cId="1549010713" sldId="261"/>
            <ac:inkMk id="10" creationId="{109F55FD-3610-A0A2-E184-C33CCA6D9439}"/>
          </ac:inkMkLst>
        </pc:inkChg>
        <pc:inkChg chg="add mod">
          <ac:chgData name="Ahsan Iqbal" userId="c2e8e5619a5910ab" providerId="LiveId" clId="{8C60A83F-136B-4F95-A8E4-F570C994A48A}" dt="2022-05-16T10:16:16.923" v="576"/>
          <ac:inkMkLst>
            <pc:docMk/>
            <pc:sldMk cId="1549010713" sldId="261"/>
            <ac:inkMk id="11" creationId="{749793B5-05FA-327E-6F5D-F950ED7F997B}"/>
          </ac:inkMkLst>
        </pc:inkChg>
      </pc:sldChg>
      <pc:sldChg chg="addSp delSp modSp add mod">
        <pc:chgData name="Ahsan Iqbal" userId="c2e8e5619a5910ab" providerId="LiveId" clId="{8C60A83F-136B-4F95-A8E4-F570C994A48A}" dt="2022-05-16T10:21:46.793" v="702" actId="20577"/>
        <pc:sldMkLst>
          <pc:docMk/>
          <pc:sldMk cId="541794911" sldId="262"/>
        </pc:sldMkLst>
        <pc:spChg chg="mod">
          <ac:chgData name="Ahsan Iqbal" userId="c2e8e5619a5910ab" providerId="LiveId" clId="{8C60A83F-136B-4F95-A8E4-F570C994A48A}" dt="2022-05-16T10:21:46.793" v="702" actId="20577"/>
          <ac:spMkLst>
            <pc:docMk/>
            <pc:sldMk cId="541794911" sldId="262"/>
            <ac:spMk id="3" creationId="{71CA9CB9-9C64-D087-418C-9C8BA34A8025}"/>
          </ac:spMkLst>
        </pc:spChg>
        <pc:picChg chg="add del mod">
          <ac:chgData name="Ahsan Iqbal" userId="c2e8e5619a5910ab" providerId="LiveId" clId="{8C60A83F-136B-4F95-A8E4-F570C994A48A}" dt="2022-05-16T10:20:11.581" v="617" actId="14100"/>
          <ac:picMkLst>
            <pc:docMk/>
            <pc:sldMk cId="541794911" sldId="262"/>
            <ac:picMk id="1026" creationId="{6C0D65D5-2A52-1143-5681-D4EB2B051F3F}"/>
          </ac:picMkLst>
        </pc:picChg>
        <pc:picChg chg="mod">
          <ac:chgData name="Ahsan Iqbal" userId="c2e8e5619a5910ab" providerId="LiveId" clId="{8C60A83F-136B-4F95-A8E4-F570C994A48A}" dt="2022-05-16T10:20:17.614" v="619" actId="14100"/>
          <ac:picMkLst>
            <pc:docMk/>
            <pc:sldMk cId="541794911" sldId="262"/>
            <ac:picMk id="1028" creationId="{01987D9E-04FA-3BD2-713C-1C1F95EDA540}"/>
          </ac:picMkLst>
        </pc:picChg>
        <pc:picChg chg="mod">
          <ac:chgData name="Ahsan Iqbal" userId="c2e8e5619a5910ab" providerId="LiveId" clId="{8C60A83F-136B-4F95-A8E4-F570C994A48A}" dt="2022-05-16T10:20:22.601" v="620" actId="1076"/>
          <ac:picMkLst>
            <pc:docMk/>
            <pc:sldMk cId="541794911" sldId="262"/>
            <ac:picMk id="1030" creationId="{1A0DA8B9-F624-D142-5C4F-96969BEAC93B}"/>
          </ac:picMkLst>
        </pc:picChg>
        <pc:picChg chg="del">
          <ac:chgData name="Ahsan Iqbal" userId="c2e8e5619a5910ab" providerId="LiveId" clId="{8C60A83F-136B-4F95-A8E4-F570C994A48A}" dt="2022-05-16T10:19:55.512" v="613" actId="478"/>
          <ac:picMkLst>
            <pc:docMk/>
            <pc:sldMk cId="541794911" sldId="262"/>
            <ac:picMk id="1032" creationId="{74CE1301-6B97-AC8E-13D7-31724A591BDE}"/>
          </ac:picMkLst>
        </pc:picChg>
      </pc:sldChg>
      <pc:sldChg chg="addSp modSp new mod">
        <pc:chgData name="Ahsan Iqbal" userId="c2e8e5619a5910ab" providerId="LiveId" clId="{8C60A83F-136B-4F95-A8E4-F570C994A48A}" dt="2022-05-16T10:43:49.894" v="1514" actId="20577"/>
        <pc:sldMkLst>
          <pc:docMk/>
          <pc:sldMk cId="1889481371" sldId="263"/>
        </pc:sldMkLst>
        <pc:spChg chg="mod">
          <ac:chgData name="Ahsan Iqbal" userId="c2e8e5619a5910ab" providerId="LiveId" clId="{8C60A83F-136B-4F95-A8E4-F570C994A48A}" dt="2022-05-16T10:24:15.685" v="711" actId="113"/>
          <ac:spMkLst>
            <pc:docMk/>
            <pc:sldMk cId="1889481371" sldId="263"/>
            <ac:spMk id="2" creationId="{3329F67D-ED85-474C-283A-B7B525658A85}"/>
          </ac:spMkLst>
        </pc:spChg>
        <pc:spChg chg="mod">
          <ac:chgData name="Ahsan Iqbal" userId="c2e8e5619a5910ab" providerId="LiveId" clId="{8C60A83F-136B-4F95-A8E4-F570C994A48A}" dt="2022-05-16T10:43:49.894" v="1514" actId="20577"/>
          <ac:spMkLst>
            <pc:docMk/>
            <pc:sldMk cId="1889481371" sldId="263"/>
            <ac:spMk id="3" creationId="{AE11EE3D-C9AD-03A5-F05A-2B4FD254948D}"/>
          </ac:spMkLst>
        </pc:spChg>
        <pc:picChg chg="add mod">
          <ac:chgData name="Ahsan Iqbal" userId="c2e8e5619a5910ab" providerId="LiveId" clId="{8C60A83F-136B-4F95-A8E4-F570C994A48A}" dt="2022-05-16T10:32:27.859" v="1016" actId="1076"/>
          <ac:picMkLst>
            <pc:docMk/>
            <pc:sldMk cId="1889481371" sldId="263"/>
            <ac:picMk id="1026" creationId="{864C7883-B5E7-604F-B617-91EEC62378AE}"/>
          </ac:picMkLst>
        </pc:picChg>
      </pc:sldChg>
      <pc:sldChg chg="addSp modSp new mod">
        <pc:chgData name="Ahsan Iqbal" userId="c2e8e5619a5910ab" providerId="LiveId" clId="{8C60A83F-136B-4F95-A8E4-F570C994A48A}" dt="2022-05-17T13:29:48.752" v="1754" actId="20577"/>
        <pc:sldMkLst>
          <pc:docMk/>
          <pc:sldMk cId="1811012109" sldId="264"/>
        </pc:sldMkLst>
        <pc:spChg chg="mod">
          <ac:chgData name="Ahsan Iqbal" userId="c2e8e5619a5910ab" providerId="LiveId" clId="{8C60A83F-136B-4F95-A8E4-F570C994A48A}" dt="2022-05-16T10:32:48.527" v="1026" actId="113"/>
          <ac:spMkLst>
            <pc:docMk/>
            <pc:sldMk cId="1811012109" sldId="264"/>
            <ac:spMk id="2" creationId="{FCAC39C5-31D6-8499-3480-2D8F395A594B}"/>
          </ac:spMkLst>
        </pc:spChg>
        <pc:spChg chg="mod">
          <ac:chgData name="Ahsan Iqbal" userId="c2e8e5619a5910ab" providerId="LiveId" clId="{8C60A83F-136B-4F95-A8E4-F570C994A48A}" dt="2022-05-17T13:29:48.752" v="1754" actId="20577"/>
          <ac:spMkLst>
            <pc:docMk/>
            <pc:sldMk cId="1811012109" sldId="264"/>
            <ac:spMk id="3" creationId="{1CE662A5-3CF2-19B0-1099-0BB43DE12072}"/>
          </ac:spMkLst>
        </pc:spChg>
        <pc:picChg chg="add mod">
          <ac:chgData name="Ahsan Iqbal" userId="c2e8e5619a5910ab" providerId="LiveId" clId="{8C60A83F-136B-4F95-A8E4-F570C994A48A}" dt="2022-05-16T10:34:21.812" v="1061" actId="1076"/>
          <ac:picMkLst>
            <pc:docMk/>
            <pc:sldMk cId="1811012109" sldId="264"/>
            <ac:picMk id="2050" creationId="{8E73C40F-8DC7-E09D-6359-ED7F81A3B616}"/>
          </ac:picMkLst>
        </pc:picChg>
        <pc:picChg chg="add mod">
          <ac:chgData name="Ahsan Iqbal" userId="c2e8e5619a5910ab" providerId="LiveId" clId="{8C60A83F-136B-4F95-A8E4-F570C994A48A}" dt="2022-05-16T10:35:16.679" v="1066" actId="14100"/>
          <ac:picMkLst>
            <pc:docMk/>
            <pc:sldMk cId="1811012109" sldId="264"/>
            <ac:picMk id="2052" creationId="{78F17C6E-62F2-7FE6-343B-41C536A3A680}"/>
          </ac:picMkLst>
        </pc:picChg>
      </pc:sldChg>
      <pc:sldChg chg="addSp modSp new mod">
        <pc:chgData name="Ahsan Iqbal" userId="c2e8e5619a5910ab" providerId="LiveId" clId="{8C60A83F-136B-4F95-A8E4-F570C994A48A}" dt="2022-05-16T10:37:59.259" v="1258" actId="113"/>
        <pc:sldMkLst>
          <pc:docMk/>
          <pc:sldMk cId="3397779441" sldId="265"/>
        </pc:sldMkLst>
        <pc:spChg chg="mod">
          <ac:chgData name="Ahsan Iqbal" userId="c2e8e5619a5910ab" providerId="LiveId" clId="{8C60A83F-136B-4F95-A8E4-F570C994A48A}" dt="2022-05-16T10:35:53.773" v="1115" actId="113"/>
          <ac:spMkLst>
            <pc:docMk/>
            <pc:sldMk cId="3397779441" sldId="265"/>
            <ac:spMk id="2" creationId="{173501F6-0B83-8FAD-A770-A90C135B0DB8}"/>
          </ac:spMkLst>
        </pc:spChg>
        <pc:spChg chg="mod">
          <ac:chgData name="Ahsan Iqbal" userId="c2e8e5619a5910ab" providerId="LiveId" clId="{8C60A83F-136B-4F95-A8E4-F570C994A48A}" dt="2022-05-16T10:37:59.259" v="1258" actId="113"/>
          <ac:spMkLst>
            <pc:docMk/>
            <pc:sldMk cId="3397779441" sldId="265"/>
            <ac:spMk id="3" creationId="{A2DE7043-1A03-2FD2-EA59-ABAE17704DBF}"/>
          </ac:spMkLst>
        </pc:spChg>
        <pc:picChg chg="add mod">
          <ac:chgData name="Ahsan Iqbal" userId="c2e8e5619a5910ab" providerId="LiveId" clId="{8C60A83F-136B-4F95-A8E4-F570C994A48A}" dt="2022-05-16T10:37:31.925" v="1255" actId="1076"/>
          <ac:picMkLst>
            <pc:docMk/>
            <pc:sldMk cId="3397779441" sldId="265"/>
            <ac:picMk id="3074" creationId="{8B9666DB-36A8-006C-1232-9B93BA7B95DF}"/>
          </ac:picMkLst>
        </pc:picChg>
      </pc:sldChg>
      <pc:sldChg chg="modSp new mod">
        <pc:chgData name="Ahsan Iqbal" userId="c2e8e5619a5910ab" providerId="LiveId" clId="{8C60A83F-136B-4F95-A8E4-F570C994A48A}" dt="2022-05-16T10:43:11.295" v="1479"/>
        <pc:sldMkLst>
          <pc:docMk/>
          <pc:sldMk cId="223463178" sldId="266"/>
        </pc:sldMkLst>
        <pc:spChg chg="mod">
          <ac:chgData name="Ahsan Iqbal" userId="c2e8e5619a5910ab" providerId="LiveId" clId="{8C60A83F-136B-4F95-A8E4-F570C994A48A}" dt="2022-05-16T10:41:29.432" v="1478" actId="20577"/>
          <ac:spMkLst>
            <pc:docMk/>
            <pc:sldMk cId="223463178" sldId="266"/>
            <ac:spMk id="2" creationId="{0F946A11-ECC6-34B6-0A5C-558D356AA2DB}"/>
          </ac:spMkLst>
        </pc:spChg>
        <pc:spChg chg="mod">
          <ac:chgData name="Ahsan Iqbal" userId="c2e8e5619a5910ab" providerId="LiveId" clId="{8C60A83F-136B-4F95-A8E4-F570C994A48A}" dt="2022-05-16T10:43:11.295" v="1479"/>
          <ac:spMkLst>
            <pc:docMk/>
            <pc:sldMk cId="223463178" sldId="266"/>
            <ac:spMk id="3" creationId="{E05DF887-3115-96FF-3544-1C7858902E62}"/>
          </ac:spMkLst>
        </pc:spChg>
      </pc:sldChg>
      <pc:sldMasterChg chg="setBg modSldLayout">
        <pc:chgData name="Ahsan Iqbal" userId="c2e8e5619a5910ab" providerId="LiveId" clId="{8C60A83F-136B-4F95-A8E4-F570C994A48A}" dt="2022-05-17T12:57:46.149" v="1752"/>
        <pc:sldMasterMkLst>
          <pc:docMk/>
          <pc:sldMasterMk cId="3472989" sldId="2147483648"/>
        </pc:sldMasterMkLst>
        <pc:sldLayoutChg chg="setBg">
          <pc:chgData name="Ahsan Iqbal" userId="c2e8e5619a5910ab" providerId="LiveId" clId="{8C60A83F-136B-4F95-A8E4-F570C994A48A}" dt="2022-05-17T12:57:46.149" v="1752"/>
          <pc:sldLayoutMkLst>
            <pc:docMk/>
            <pc:sldMasterMk cId="3472989" sldId="2147483648"/>
            <pc:sldLayoutMk cId="290933575" sldId="2147483649"/>
          </pc:sldLayoutMkLst>
        </pc:sldLayoutChg>
        <pc:sldLayoutChg chg="setBg">
          <pc:chgData name="Ahsan Iqbal" userId="c2e8e5619a5910ab" providerId="LiveId" clId="{8C60A83F-136B-4F95-A8E4-F570C994A48A}" dt="2022-05-17T12:57:46.149" v="1752"/>
          <pc:sldLayoutMkLst>
            <pc:docMk/>
            <pc:sldMasterMk cId="3472989" sldId="2147483648"/>
            <pc:sldLayoutMk cId="2569817918" sldId="2147483650"/>
          </pc:sldLayoutMkLst>
        </pc:sldLayoutChg>
        <pc:sldLayoutChg chg="setBg">
          <pc:chgData name="Ahsan Iqbal" userId="c2e8e5619a5910ab" providerId="LiveId" clId="{8C60A83F-136B-4F95-A8E4-F570C994A48A}" dt="2022-05-17T12:57:46.149" v="1752"/>
          <pc:sldLayoutMkLst>
            <pc:docMk/>
            <pc:sldMasterMk cId="3472989" sldId="2147483648"/>
            <pc:sldLayoutMk cId="3432791322" sldId="2147483651"/>
          </pc:sldLayoutMkLst>
        </pc:sldLayoutChg>
        <pc:sldLayoutChg chg="setBg">
          <pc:chgData name="Ahsan Iqbal" userId="c2e8e5619a5910ab" providerId="LiveId" clId="{8C60A83F-136B-4F95-A8E4-F570C994A48A}" dt="2022-05-17T12:57:46.149" v="1752"/>
          <pc:sldLayoutMkLst>
            <pc:docMk/>
            <pc:sldMasterMk cId="3472989" sldId="2147483648"/>
            <pc:sldLayoutMk cId="3209395853" sldId="2147483652"/>
          </pc:sldLayoutMkLst>
        </pc:sldLayoutChg>
        <pc:sldLayoutChg chg="setBg">
          <pc:chgData name="Ahsan Iqbal" userId="c2e8e5619a5910ab" providerId="LiveId" clId="{8C60A83F-136B-4F95-A8E4-F570C994A48A}" dt="2022-05-17T12:57:46.149" v="1752"/>
          <pc:sldLayoutMkLst>
            <pc:docMk/>
            <pc:sldMasterMk cId="3472989" sldId="2147483648"/>
            <pc:sldLayoutMk cId="3271664844" sldId="2147483653"/>
          </pc:sldLayoutMkLst>
        </pc:sldLayoutChg>
        <pc:sldLayoutChg chg="setBg">
          <pc:chgData name="Ahsan Iqbal" userId="c2e8e5619a5910ab" providerId="LiveId" clId="{8C60A83F-136B-4F95-A8E4-F570C994A48A}" dt="2022-05-17T12:57:46.149" v="1752"/>
          <pc:sldLayoutMkLst>
            <pc:docMk/>
            <pc:sldMasterMk cId="3472989" sldId="2147483648"/>
            <pc:sldLayoutMk cId="1789974318" sldId="2147483654"/>
          </pc:sldLayoutMkLst>
        </pc:sldLayoutChg>
        <pc:sldLayoutChg chg="setBg">
          <pc:chgData name="Ahsan Iqbal" userId="c2e8e5619a5910ab" providerId="LiveId" clId="{8C60A83F-136B-4F95-A8E4-F570C994A48A}" dt="2022-05-17T12:57:46.149" v="1752"/>
          <pc:sldLayoutMkLst>
            <pc:docMk/>
            <pc:sldMasterMk cId="3472989" sldId="2147483648"/>
            <pc:sldLayoutMk cId="3498395379" sldId="2147483655"/>
          </pc:sldLayoutMkLst>
        </pc:sldLayoutChg>
        <pc:sldLayoutChg chg="setBg">
          <pc:chgData name="Ahsan Iqbal" userId="c2e8e5619a5910ab" providerId="LiveId" clId="{8C60A83F-136B-4F95-A8E4-F570C994A48A}" dt="2022-05-17T12:57:46.149" v="1752"/>
          <pc:sldLayoutMkLst>
            <pc:docMk/>
            <pc:sldMasterMk cId="3472989" sldId="2147483648"/>
            <pc:sldLayoutMk cId="2461824631" sldId="2147483656"/>
          </pc:sldLayoutMkLst>
        </pc:sldLayoutChg>
        <pc:sldLayoutChg chg="setBg">
          <pc:chgData name="Ahsan Iqbal" userId="c2e8e5619a5910ab" providerId="LiveId" clId="{8C60A83F-136B-4F95-A8E4-F570C994A48A}" dt="2022-05-17T12:57:46.149" v="1752"/>
          <pc:sldLayoutMkLst>
            <pc:docMk/>
            <pc:sldMasterMk cId="3472989" sldId="2147483648"/>
            <pc:sldLayoutMk cId="1306554831" sldId="2147483657"/>
          </pc:sldLayoutMkLst>
        </pc:sldLayoutChg>
        <pc:sldLayoutChg chg="setBg">
          <pc:chgData name="Ahsan Iqbal" userId="c2e8e5619a5910ab" providerId="LiveId" clId="{8C60A83F-136B-4F95-A8E4-F570C994A48A}" dt="2022-05-17T12:57:46.149" v="1752"/>
          <pc:sldLayoutMkLst>
            <pc:docMk/>
            <pc:sldMasterMk cId="3472989" sldId="2147483648"/>
            <pc:sldLayoutMk cId="766070646" sldId="2147483658"/>
          </pc:sldLayoutMkLst>
        </pc:sldLayoutChg>
        <pc:sldLayoutChg chg="setBg">
          <pc:chgData name="Ahsan Iqbal" userId="c2e8e5619a5910ab" providerId="LiveId" clId="{8C60A83F-136B-4F95-A8E4-F570C994A48A}" dt="2022-05-17T12:57:46.149" v="1752"/>
          <pc:sldLayoutMkLst>
            <pc:docMk/>
            <pc:sldMasterMk cId="3472989" sldId="2147483648"/>
            <pc:sldLayoutMk cId="777448270" sldId="21474836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8.268"/>
    </inkml:context>
    <inkml:brush xml:id="br0">
      <inkml:brushProperty name="width" value="0.025" units="cm"/>
      <inkml:brushProperty name="height" value="0.02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5.595"/>
    </inkml:context>
    <inkml:brush xml:id="br0">
      <inkml:brushProperty name="width" value="0.025" units="cm"/>
      <inkml:brushProperty name="height" value="0.025" units="cm"/>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5.969"/>
    </inkml:context>
    <inkml:brush xml:id="br0">
      <inkml:brushProperty name="width" value="0.025" units="cm"/>
      <inkml:brushProperty name="height" value="0.025" units="cm"/>
    </inkml:brush>
  </inkml:definitions>
  <inkml:trace contextRef="#ctx0" brushRef="#br0">1 0 24575,'0'0'-8191</inkml:trace>
  <inkml:trace contextRef="#ctx0" brushRef="#br0" timeOffset="1">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8.598"/>
    </inkml:context>
    <inkml:brush xml:id="br0">
      <inkml:brushProperty name="width" value="0.025" units="cm"/>
      <inkml:brushProperty name="height" value="0.025" units="cm"/>
    </inkml:brush>
  </inkml:definitions>
  <inkml:trace contextRef="#ctx0" brushRef="#br0">0 0 24575,'0'0'-8191</inkml:trace>
  <inkml:trace contextRef="#ctx0" brushRef="#br0" timeOffset="1">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8.973"/>
    </inkml:context>
    <inkml:brush xml:id="br0">
      <inkml:brushProperty name="width" value="0.025" units="cm"/>
      <inkml:brushProperty name="height" value="0.025" units="cm"/>
    </inkml:brush>
  </inkml:definitions>
  <inkml:trace contextRef="#ctx0" brushRef="#br0">0 0 24575,'0'0'-8191</inkml:trace>
  <inkml:trace contextRef="#ctx0" brushRef="#br0" timeOffset="1">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9.318"/>
    </inkml:context>
    <inkml:brush xml:id="br0">
      <inkml:brushProperty name="width" value="0.025" units="cm"/>
      <inkml:brushProperty name="height" value="0.025" units="cm"/>
    </inkml:brush>
  </inkml:definitions>
  <inkml:trace contextRef="#ctx0" brushRef="#br0">0 0 24575,'0'0'-8191</inkml:trace>
  <inkml:trace contextRef="#ctx0" brushRef="#br0" timeOffset="1">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06.897"/>
    </inkml:context>
    <inkml:brush xml:id="br0">
      <inkml:brushProperty name="width" value="0.025" units="cm"/>
      <inkml:brushProperty name="height" value="0.02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07.631"/>
    </inkml:context>
    <inkml:brush xml:id="br0">
      <inkml:brushProperty name="width" value="0.025" units="cm"/>
      <inkml:brushProperty name="height" value="0.025" units="cm"/>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0.775"/>
    </inkml:context>
    <inkml:brush xml:id="br0">
      <inkml:brushProperty name="width" value="0.025" units="cm"/>
      <inkml:brushProperty name="height" value="0.025" units="cm"/>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4.892"/>
    </inkml:context>
    <inkml:brush xml:id="br0">
      <inkml:brushProperty name="width" value="0.025" units="cm"/>
      <inkml:brushProperty name="height" value="0.025" units="cm"/>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6:15.267"/>
    </inkml:context>
    <inkml:brush xml:id="br0">
      <inkml:brushProperty name="width" value="0.025" units="cm"/>
      <inkml:brushProperty name="height" value="0.025" units="cm"/>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B6FD-31F3-313B-075B-C348CBBBE1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08244D-1F08-1CDB-BB23-1B00309A9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B3F2B8-7689-208A-0AFB-23739BE6C33E}"/>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5" name="Footer Placeholder 4">
            <a:extLst>
              <a:ext uri="{FF2B5EF4-FFF2-40B4-BE49-F238E27FC236}">
                <a16:creationId xmlns:a16="http://schemas.microsoft.com/office/drawing/2014/main" id="{36B06765-8EAF-B737-5E29-C3E1CCEBF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AEED24-E36C-2024-BC79-7CAE2D752AF1}"/>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29093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3FA3-CE24-D355-A987-F5C85FA956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C69F34-C7EC-35EF-FEA2-82A5DAA59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B7D185-340C-8393-6E3E-CA3DE27B38F8}"/>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5" name="Footer Placeholder 4">
            <a:extLst>
              <a:ext uri="{FF2B5EF4-FFF2-40B4-BE49-F238E27FC236}">
                <a16:creationId xmlns:a16="http://schemas.microsoft.com/office/drawing/2014/main" id="{CE630B23-900E-7F7B-462B-2C85DC9563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5AC311-70E8-F492-3142-BD9C8C4CCEF6}"/>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76607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9CE52-56A8-7337-0256-B124D59061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C28542-B834-0EC0-FA6B-76D311209F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F9DCE-B0F1-D3EC-C61C-AF7757166459}"/>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5" name="Footer Placeholder 4">
            <a:extLst>
              <a:ext uri="{FF2B5EF4-FFF2-40B4-BE49-F238E27FC236}">
                <a16:creationId xmlns:a16="http://schemas.microsoft.com/office/drawing/2014/main" id="{09657003-3386-3B36-B08D-A2B42FE3A5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636B56-6221-A0C1-2CE3-35DA85A144E7}"/>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77744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A435-C2E3-1891-7746-BB7F757E72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303921-1A51-1530-40C6-745C7F7FB3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B7E17-11D4-5515-9E79-9D23150F963D}"/>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5" name="Footer Placeholder 4">
            <a:extLst>
              <a:ext uri="{FF2B5EF4-FFF2-40B4-BE49-F238E27FC236}">
                <a16:creationId xmlns:a16="http://schemas.microsoft.com/office/drawing/2014/main" id="{A2132B4F-7782-2E06-2E74-166BBBCB98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57804C-7AC1-91FE-DF33-5C3D13CB5020}"/>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256981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E760-E9A1-4D1D-BA7C-359E6793C3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FD5144-6010-FB45-7B45-87A4BEC82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F01E1-801C-1175-0FF4-A9431E48C248}"/>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5" name="Footer Placeholder 4">
            <a:extLst>
              <a:ext uri="{FF2B5EF4-FFF2-40B4-BE49-F238E27FC236}">
                <a16:creationId xmlns:a16="http://schemas.microsoft.com/office/drawing/2014/main" id="{6A75B8FC-144F-641D-6094-A14BE8C9E1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E624F-2316-A620-27B7-8E42BCE4EDEC}"/>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343279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6777-DCB5-C7F4-32B8-D5BC6E2D2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5A8322-6F8C-FE9E-C293-3E9B916D3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ECDFD1-C548-EFC8-61A8-D6CC11F9B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4F60FD-B9FE-4FE7-51F5-FB730387A2C3}"/>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6" name="Footer Placeholder 5">
            <a:extLst>
              <a:ext uri="{FF2B5EF4-FFF2-40B4-BE49-F238E27FC236}">
                <a16:creationId xmlns:a16="http://schemas.microsoft.com/office/drawing/2014/main" id="{46B01CC2-0825-343B-F980-A4E0481D2B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51C188-AA14-B89E-0A95-9234390B49F9}"/>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320939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EAB0-2298-90C2-BE7F-01B0206A7F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4EFEF1-650D-F94E-D612-C6CAA5104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F4050-5C2A-45B5-493B-D68C352BC4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B2086C-4642-ADA0-D299-83BF66E9B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10D75-AC4D-1C11-46D5-D51A673189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3B279A-36A5-281D-BC7C-59816B467C2A}"/>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8" name="Footer Placeholder 7">
            <a:extLst>
              <a:ext uri="{FF2B5EF4-FFF2-40B4-BE49-F238E27FC236}">
                <a16:creationId xmlns:a16="http://schemas.microsoft.com/office/drawing/2014/main" id="{7369EF5D-FDEF-2977-3835-365EC6DDF8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D18117-FB2D-7029-94DC-315911784384}"/>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327166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E14E-9AB1-B947-41C2-FFB4554A79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6A10CE-CB1D-A27C-6C01-54078FECA9F4}"/>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4" name="Footer Placeholder 3">
            <a:extLst>
              <a:ext uri="{FF2B5EF4-FFF2-40B4-BE49-F238E27FC236}">
                <a16:creationId xmlns:a16="http://schemas.microsoft.com/office/drawing/2014/main" id="{03E84EBA-44A4-F348-E0FC-C1F44FEDEE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826A75-7E77-345A-FFD0-AE5AE8311937}"/>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178997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57AA4-D89E-BA32-BAD4-7DB31828F934}"/>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3" name="Footer Placeholder 2">
            <a:extLst>
              <a:ext uri="{FF2B5EF4-FFF2-40B4-BE49-F238E27FC236}">
                <a16:creationId xmlns:a16="http://schemas.microsoft.com/office/drawing/2014/main" id="{1C0357FD-E5AF-CCD9-9AF7-1641994864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63C15F-2B7F-AF9A-FBF1-05C107E1048A}"/>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349839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9B0D-174D-0B9D-BAA0-5ADB42426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401A4E-90FD-CE6D-B3A7-8A0C2EC4C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F9F1D6-1C6A-9831-116E-BE11B2A6D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E86C2-5FFC-B065-02C0-BA03C3C6F81B}"/>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6" name="Footer Placeholder 5">
            <a:extLst>
              <a:ext uri="{FF2B5EF4-FFF2-40B4-BE49-F238E27FC236}">
                <a16:creationId xmlns:a16="http://schemas.microsoft.com/office/drawing/2014/main" id="{B3B3A256-9A4B-944C-1BC2-ED9D617885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A72B64-D1E2-90A9-19CD-9A11F8905024}"/>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246182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562C-8CD7-F05E-A6D0-7A578886F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0C8764-17EE-48F3-B1B7-61B54FD58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927BBA-2AA6-EFE2-00D9-48425BB1E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1AF426-DE7D-CE11-7206-9C4D5FE558FA}"/>
              </a:ext>
            </a:extLst>
          </p:cNvPr>
          <p:cNvSpPr>
            <a:spLocks noGrp="1"/>
          </p:cNvSpPr>
          <p:nvPr>
            <p:ph type="dt" sz="half" idx="10"/>
          </p:nvPr>
        </p:nvSpPr>
        <p:spPr/>
        <p:txBody>
          <a:bodyPr/>
          <a:lstStyle/>
          <a:p>
            <a:fld id="{675B1A3C-1CBD-4469-8B22-2DFA236B2EDA}" type="datetimeFigureOut">
              <a:rPr lang="en-GB" smtClean="0"/>
              <a:t>17/05/2022</a:t>
            </a:fld>
            <a:endParaRPr lang="en-GB"/>
          </a:p>
        </p:txBody>
      </p:sp>
      <p:sp>
        <p:nvSpPr>
          <p:cNvPr id="6" name="Footer Placeholder 5">
            <a:extLst>
              <a:ext uri="{FF2B5EF4-FFF2-40B4-BE49-F238E27FC236}">
                <a16:creationId xmlns:a16="http://schemas.microsoft.com/office/drawing/2014/main" id="{6703C91F-BE96-E14E-04A3-4B18A3D0E6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0E51E1-C8B9-A186-ADCA-194C42F408C6}"/>
              </a:ext>
            </a:extLst>
          </p:cNvPr>
          <p:cNvSpPr>
            <a:spLocks noGrp="1"/>
          </p:cNvSpPr>
          <p:nvPr>
            <p:ph type="sldNum" sz="quarter" idx="12"/>
          </p:nvPr>
        </p:nvSpPr>
        <p:spPr/>
        <p:txBody>
          <a:bodyPr/>
          <a:lstStyle/>
          <a:p>
            <a:fld id="{C63DCFA0-58D8-4679-BBCE-77CB9656A340}" type="slidenum">
              <a:rPr lang="en-GB" smtClean="0"/>
              <a:t>‹#›</a:t>
            </a:fld>
            <a:endParaRPr lang="en-GB"/>
          </a:p>
        </p:txBody>
      </p:sp>
    </p:spTree>
    <p:extLst>
      <p:ext uri="{BB962C8B-B14F-4D97-AF65-F5344CB8AC3E}">
        <p14:creationId xmlns:p14="http://schemas.microsoft.com/office/powerpoint/2010/main" val="130655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44599-764B-7D0F-E0AD-C196B7C47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57B4B1-B10F-4D38-352E-B361106DB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6BF496-B928-1293-229B-A25A45025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B1A3C-1CBD-4469-8B22-2DFA236B2EDA}" type="datetimeFigureOut">
              <a:rPr lang="en-GB" smtClean="0"/>
              <a:t>17/05/2022</a:t>
            </a:fld>
            <a:endParaRPr lang="en-GB"/>
          </a:p>
        </p:txBody>
      </p:sp>
      <p:sp>
        <p:nvSpPr>
          <p:cNvPr id="5" name="Footer Placeholder 4">
            <a:extLst>
              <a:ext uri="{FF2B5EF4-FFF2-40B4-BE49-F238E27FC236}">
                <a16:creationId xmlns:a16="http://schemas.microsoft.com/office/drawing/2014/main" id="{4A03B29B-CB54-5AB3-DF82-3433D107D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F7EAB1-8A0F-BB7E-016B-8F85071E2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DCFA0-58D8-4679-BBCE-77CB9656A340}" type="slidenum">
              <a:rPr lang="en-GB" smtClean="0"/>
              <a:t>‹#›</a:t>
            </a:fld>
            <a:endParaRPr lang="en-GB"/>
          </a:p>
        </p:txBody>
      </p:sp>
    </p:spTree>
    <p:extLst>
      <p:ext uri="{BB962C8B-B14F-4D97-AF65-F5344CB8AC3E}">
        <p14:creationId xmlns:p14="http://schemas.microsoft.com/office/powerpoint/2010/main" val="3472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0.jpeg"/><Relationship Id="rId7" Type="http://schemas.openxmlformats.org/officeDocument/2006/relationships/customXml" Target="../ink/ink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12.jpeg"/><Relationship Id="rId7" Type="http://schemas.openxmlformats.org/officeDocument/2006/relationships/customXml" Target="../ink/ink7.xml"/><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customXml" Target="../ink/ink11.xml"/><Relationship Id="rId5" Type="http://schemas.openxmlformats.org/officeDocument/2006/relationships/image" Target="../media/image11.png"/><Relationship Id="rId10" Type="http://schemas.openxmlformats.org/officeDocument/2006/relationships/customXml" Target="../ink/ink10.xml"/><Relationship Id="rId4" Type="http://schemas.openxmlformats.org/officeDocument/2006/relationships/customXml" Target="../ink/ink5.xml"/><Relationship Id="rId9" Type="http://schemas.openxmlformats.org/officeDocument/2006/relationships/customXml" Target="../ink/ink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0D88-E171-CA98-FB85-514A07689A0C}"/>
              </a:ext>
            </a:extLst>
          </p:cNvPr>
          <p:cNvSpPr>
            <a:spLocks noGrp="1"/>
          </p:cNvSpPr>
          <p:nvPr>
            <p:ph type="ctrTitle"/>
          </p:nvPr>
        </p:nvSpPr>
        <p:spPr/>
        <p:txBody>
          <a:bodyPr/>
          <a:lstStyle/>
          <a:p>
            <a:r>
              <a:rPr lang="en-GB" b="1" dirty="0"/>
              <a:t>Driving Theory Workshop</a:t>
            </a:r>
          </a:p>
        </p:txBody>
      </p:sp>
      <p:sp>
        <p:nvSpPr>
          <p:cNvPr id="3" name="Subtitle 2">
            <a:extLst>
              <a:ext uri="{FF2B5EF4-FFF2-40B4-BE49-F238E27FC236}">
                <a16:creationId xmlns:a16="http://schemas.microsoft.com/office/drawing/2014/main" id="{01E54E57-0668-782C-A8B7-12C66743914A}"/>
              </a:ext>
            </a:extLst>
          </p:cNvPr>
          <p:cNvSpPr>
            <a:spLocks noGrp="1"/>
          </p:cNvSpPr>
          <p:nvPr>
            <p:ph type="subTitle" idx="1"/>
          </p:nvPr>
        </p:nvSpPr>
        <p:spPr/>
        <p:txBody>
          <a:bodyPr/>
          <a:lstStyle/>
          <a:p>
            <a:r>
              <a:rPr lang="en-GB" dirty="0"/>
              <a:t>Topic 7 – Other Types of Vehicles</a:t>
            </a:r>
          </a:p>
        </p:txBody>
      </p:sp>
    </p:spTree>
    <p:extLst>
      <p:ext uri="{BB962C8B-B14F-4D97-AF65-F5344CB8AC3E}">
        <p14:creationId xmlns:p14="http://schemas.microsoft.com/office/powerpoint/2010/main" val="149906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01F6-0B83-8FAD-A770-A90C135B0DB8}"/>
              </a:ext>
            </a:extLst>
          </p:cNvPr>
          <p:cNvSpPr>
            <a:spLocks noGrp="1"/>
          </p:cNvSpPr>
          <p:nvPr>
            <p:ph type="title"/>
          </p:nvPr>
        </p:nvSpPr>
        <p:spPr/>
        <p:txBody>
          <a:bodyPr>
            <a:normAutofit/>
          </a:bodyPr>
          <a:lstStyle/>
          <a:p>
            <a:r>
              <a:rPr lang="en-GB" b="1" dirty="0"/>
              <a:t>Powered vehicles for disabled people:</a:t>
            </a:r>
          </a:p>
        </p:txBody>
      </p:sp>
      <p:sp>
        <p:nvSpPr>
          <p:cNvPr id="3" name="Content Placeholder 2">
            <a:extLst>
              <a:ext uri="{FF2B5EF4-FFF2-40B4-BE49-F238E27FC236}">
                <a16:creationId xmlns:a16="http://schemas.microsoft.com/office/drawing/2014/main" id="{A2DE7043-1A03-2FD2-EA59-ABAE17704DBF}"/>
              </a:ext>
            </a:extLst>
          </p:cNvPr>
          <p:cNvSpPr>
            <a:spLocks noGrp="1"/>
          </p:cNvSpPr>
          <p:nvPr>
            <p:ph idx="1"/>
          </p:nvPr>
        </p:nvSpPr>
        <p:spPr>
          <a:xfrm>
            <a:off x="211975" y="1690688"/>
            <a:ext cx="7319356" cy="4351338"/>
          </a:xfrm>
        </p:spPr>
        <p:txBody>
          <a:bodyPr/>
          <a:lstStyle/>
          <a:p>
            <a:r>
              <a:rPr lang="en-GB" b="0" i="0" dirty="0">
                <a:solidFill>
                  <a:srgbClr val="2C2D2F"/>
                </a:solidFill>
                <a:effectLst/>
                <a:latin typeface="Roboto" panose="02000000000000000000" pitchFamily="2" charset="0"/>
              </a:rPr>
              <a:t>Some people with disabilities might use powered vehicles such as wheelchairs and mobility scooters. </a:t>
            </a:r>
          </a:p>
          <a:p>
            <a:r>
              <a:rPr lang="en-GB" b="0" i="0" dirty="0">
                <a:solidFill>
                  <a:srgbClr val="2C2D2F"/>
                </a:solidFill>
                <a:effectLst/>
                <a:latin typeface="Roboto" panose="02000000000000000000" pitchFamily="2" charset="0"/>
              </a:rPr>
              <a:t>These have a </a:t>
            </a:r>
            <a:r>
              <a:rPr lang="en-GB" b="1" i="0" dirty="0">
                <a:solidFill>
                  <a:srgbClr val="2C2D2F"/>
                </a:solidFill>
                <a:effectLst/>
                <a:latin typeface="Roboto" panose="02000000000000000000" pitchFamily="2" charset="0"/>
              </a:rPr>
              <a:t>maximum speed limit of 8 mph (12 km/h)</a:t>
            </a:r>
            <a:r>
              <a:rPr lang="en-GB" b="0" i="0" dirty="0">
                <a:solidFill>
                  <a:srgbClr val="2C2D2F"/>
                </a:solidFill>
                <a:effectLst/>
                <a:latin typeface="Roboto" panose="02000000000000000000" pitchFamily="2" charset="0"/>
              </a:rPr>
              <a:t> when used on the road. </a:t>
            </a:r>
          </a:p>
          <a:p>
            <a:r>
              <a:rPr lang="en-GB" b="1" i="0" dirty="0">
                <a:solidFill>
                  <a:srgbClr val="2C2D2F"/>
                </a:solidFill>
                <a:effectLst/>
                <a:latin typeface="Roboto" panose="02000000000000000000" pitchFamily="2" charset="0"/>
              </a:rPr>
              <a:t>They can also be harder to turn and people who use them may have slower reactions</a:t>
            </a:r>
            <a:r>
              <a:rPr lang="en-GB" b="0" i="0" dirty="0">
                <a:solidFill>
                  <a:srgbClr val="2C2D2F"/>
                </a:solidFill>
                <a:effectLst/>
                <a:latin typeface="Roboto" panose="02000000000000000000" pitchFamily="2" charset="0"/>
              </a:rPr>
              <a:t>, so you should </a:t>
            </a:r>
            <a:r>
              <a:rPr lang="en-GB" b="1" i="0" dirty="0">
                <a:solidFill>
                  <a:srgbClr val="2C2D2F"/>
                </a:solidFill>
                <a:effectLst/>
                <a:latin typeface="Roboto" panose="02000000000000000000" pitchFamily="2" charset="0"/>
              </a:rPr>
              <a:t>give extra room </a:t>
            </a:r>
            <a:r>
              <a:rPr lang="en-GB" b="0" i="0" dirty="0">
                <a:solidFill>
                  <a:srgbClr val="2C2D2F"/>
                </a:solidFill>
                <a:effectLst/>
                <a:latin typeface="Roboto" panose="02000000000000000000" pitchFamily="2" charset="0"/>
              </a:rPr>
              <a:t>when you see them on the road, and when they are trying to turn.</a:t>
            </a:r>
            <a:endParaRPr lang="en-GB" dirty="0"/>
          </a:p>
        </p:txBody>
      </p:sp>
      <p:pic>
        <p:nvPicPr>
          <p:cNvPr id="3074" name="Picture 2">
            <a:extLst>
              <a:ext uri="{FF2B5EF4-FFF2-40B4-BE49-F238E27FC236}">
                <a16:creationId xmlns:a16="http://schemas.microsoft.com/office/drawing/2014/main" id="{8B9666DB-36A8-006C-1232-9B93BA7B9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331" y="1760133"/>
            <a:ext cx="4542905" cy="340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77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6A11-ECC6-34B6-0A5C-558D356AA2DB}"/>
              </a:ext>
            </a:extLst>
          </p:cNvPr>
          <p:cNvSpPr>
            <a:spLocks noGrp="1"/>
          </p:cNvSpPr>
          <p:nvPr>
            <p:ph type="title"/>
          </p:nvPr>
        </p:nvSpPr>
        <p:spPr/>
        <p:txBody>
          <a:bodyPr/>
          <a:lstStyle/>
          <a:p>
            <a:r>
              <a:rPr lang="en-GB" dirty="0"/>
              <a:t>Practice questions:</a:t>
            </a:r>
          </a:p>
        </p:txBody>
      </p:sp>
      <p:sp>
        <p:nvSpPr>
          <p:cNvPr id="3" name="Content Placeholder 2">
            <a:extLst>
              <a:ext uri="{FF2B5EF4-FFF2-40B4-BE49-F238E27FC236}">
                <a16:creationId xmlns:a16="http://schemas.microsoft.com/office/drawing/2014/main" id="{E05DF887-3115-96FF-3544-1C7858902E62}"/>
              </a:ext>
            </a:extLst>
          </p:cNvPr>
          <p:cNvSpPr>
            <a:spLocks noGrp="1"/>
          </p:cNvSpPr>
          <p:nvPr>
            <p:ph idx="1"/>
          </p:nvPr>
        </p:nvSpPr>
        <p:spPr/>
        <p:txBody>
          <a:bodyPr/>
          <a:lstStyle/>
          <a:p>
            <a:r>
              <a:rPr lang="en-GB" dirty="0"/>
              <a:t>https://highwaycodetest.co.uk/other-types-of-vehicle/</a:t>
            </a:r>
          </a:p>
        </p:txBody>
      </p:sp>
    </p:spTree>
    <p:extLst>
      <p:ext uri="{BB962C8B-B14F-4D97-AF65-F5344CB8AC3E}">
        <p14:creationId xmlns:p14="http://schemas.microsoft.com/office/powerpoint/2010/main" val="22346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C288-158A-743B-428D-8A1EE270CBDA}"/>
              </a:ext>
            </a:extLst>
          </p:cNvPr>
          <p:cNvSpPr>
            <a:spLocks noGrp="1"/>
          </p:cNvSpPr>
          <p:nvPr>
            <p:ph type="title"/>
          </p:nvPr>
        </p:nvSpPr>
        <p:spPr/>
        <p:txBody>
          <a:bodyPr/>
          <a:lstStyle/>
          <a:p>
            <a:r>
              <a:rPr lang="en-GB" b="1" dirty="0"/>
              <a:t>Other Types of Vehicles </a:t>
            </a:r>
          </a:p>
        </p:txBody>
      </p:sp>
      <p:sp>
        <p:nvSpPr>
          <p:cNvPr id="3" name="Content Placeholder 2">
            <a:extLst>
              <a:ext uri="{FF2B5EF4-FFF2-40B4-BE49-F238E27FC236}">
                <a16:creationId xmlns:a16="http://schemas.microsoft.com/office/drawing/2014/main" id="{57A44289-FAAE-C05D-C814-5447B893400D}"/>
              </a:ext>
            </a:extLst>
          </p:cNvPr>
          <p:cNvSpPr>
            <a:spLocks noGrp="1"/>
          </p:cNvSpPr>
          <p:nvPr>
            <p:ph idx="1"/>
          </p:nvPr>
        </p:nvSpPr>
        <p:spPr/>
        <p:txBody>
          <a:bodyPr>
            <a:normAutofit fontScale="92500" lnSpcReduction="10000"/>
          </a:bodyPr>
          <a:lstStyle/>
          <a:p>
            <a:r>
              <a:rPr lang="en-GB" dirty="0"/>
              <a:t>Cars are not the only vehicles that occupy the roads. There are other types of vehicles. </a:t>
            </a:r>
          </a:p>
          <a:p>
            <a:r>
              <a:rPr lang="en-GB" dirty="0"/>
              <a:t>These include motorcyclists, buses, and trams, all of which you must be aware of. </a:t>
            </a:r>
          </a:p>
          <a:p>
            <a:r>
              <a:rPr lang="en-GB" dirty="0"/>
              <a:t>In this theory test section you will learn about:</a:t>
            </a:r>
          </a:p>
          <a:p>
            <a:pPr lvl="1"/>
            <a:r>
              <a:rPr lang="en-GB" dirty="0"/>
              <a:t>Different types of vehicles that occupy the roads. </a:t>
            </a:r>
          </a:p>
          <a:p>
            <a:pPr lvl="1"/>
            <a:r>
              <a:rPr lang="en-GB" dirty="0"/>
              <a:t>How to drive safely towards or follow different types of vehicles. </a:t>
            </a:r>
          </a:p>
          <a:p>
            <a:r>
              <a:rPr lang="en-GB" dirty="0"/>
              <a:t>When using the same road as these vehicles, you must know what you are able and not able to do, and what they are able or not able to do. </a:t>
            </a:r>
          </a:p>
          <a:p>
            <a:pPr lvl="1"/>
            <a:r>
              <a:rPr lang="en-GB" dirty="0"/>
              <a:t>By being aware of these, you will be able to prepare and drive in the correct way that makes the road safe for all types of vehicles and road users. </a:t>
            </a:r>
          </a:p>
        </p:txBody>
      </p:sp>
    </p:spTree>
    <p:extLst>
      <p:ext uri="{BB962C8B-B14F-4D97-AF65-F5344CB8AC3E}">
        <p14:creationId xmlns:p14="http://schemas.microsoft.com/office/powerpoint/2010/main" val="64959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7D89-BE95-AAB1-9CF7-79A537D4C250}"/>
              </a:ext>
            </a:extLst>
          </p:cNvPr>
          <p:cNvSpPr>
            <a:spLocks noGrp="1"/>
          </p:cNvSpPr>
          <p:nvPr>
            <p:ph type="title"/>
          </p:nvPr>
        </p:nvSpPr>
        <p:spPr>
          <a:xfrm>
            <a:off x="367145" y="-194498"/>
            <a:ext cx="10515600" cy="1325563"/>
          </a:xfrm>
        </p:spPr>
        <p:txBody>
          <a:bodyPr/>
          <a:lstStyle/>
          <a:p>
            <a:r>
              <a:rPr lang="en-GB" b="1" dirty="0"/>
              <a:t>Motorcycles</a:t>
            </a:r>
          </a:p>
        </p:txBody>
      </p:sp>
      <p:sp>
        <p:nvSpPr>
          <p:cNvPr id="3" name="Content Placeholder 2">
            <a:extLst>
              <a:ext uri="{FF2B5EF4-FFF2-40B4-BE49-F238E27FC236}">
                <a16:creationId xmlns:a16="http://schemas.microsoft.com/office/drawing/2014/main" id="{71CA9CB9-9C64-D087-418C-9C8BA34A8025}"/>
              </a:ext>
            </a:extLst>
          </p:cNvPr>
          <p:cNvSpPr>
            <a:spLocks noGrp="1"/>
          </p:cNvSpPr>
          <p:nvPr>
            <p:ph idx="1"/>
          </p:nvPr>
        </p:nvSpPr>
        <p:spPr>
          <a:xfrm>
            <a:off x="167638" y="877974"/>
            <a:ext cx="7180813" cy="6065924"/>
          </a:xfrm>
        </p:spPr>
        <p:txBody>
          <a:bodyPr>
            <a:normAutofit/>
          </a:bodyPr>
          <a:lstStyle/>
          <a:p>
            <a:pPr algn="l"/>
            <a:r>
              <a:rPr lang="en-GB" b="0" i="0" dirty="0">
                <a:solidFill>
                  <a:srgbClr val="2C2D2F"/>
                </a:solidFill>
                <a:effectLst/>
                <a:latin typeface="Roboto" panose="02000000000000000000" pitchFamily="2" charset="0"/>
              </a:rPr>
              <a:t>Motorcycles are lighter and less stable than cars or vans.  Therefore, they can be vulnerable, especially in windy weather as the wind can blow them across the road or in front of you. You should:</a:t>
            </a:r>
          </a:p>
          <a:p>
            <a:pPr lvl="1"/>
            <a:r>
              <a:rPr lang="en-GB" b="0" i="0" dirty="0">
                <a:solidFill>
                  <a:srgbClr val="2C2D2F"/>
                </a:solidFill>
                <a:effectLst/>
                <a:latin typeface="Roboto" panose="02000000000000000000" pitchFamily="2" charset="0"/>
              </a:rPr>
              <a:t>Allow extra room if overtaking a motorcyclist.</a:t>
            </a:r>
          </a:p>
          <a:p>
            <a:pPr lvl="1"/>
            <a:r>
              <a:rPr lang="en-GB" b="0" i="0" dirty="0">
                <a:solidFill>
                  <a:srgbClr val="2C2D2F"/>
                </a:solidFill>
                <a:effectLst/>
                <a:latin typeface="Roboto" panose="02000000000000000000" pitchFamily="2" charset="0"/>
              </a:rPr>
              <a:t>Keep well back if a motorcyclist in front of you is overtaking a high-sided vehicle. They could be blown off course and cause a crash.</a:t>
            </a:r>
          </a:p>
          <a:p>
            <a:pPr algn="l">
              <a:buFont typeface="Arial" panose="020B0604020202020204" pitchFamily="34" charset="0"/>
              <a:buChar char="•"/>
            </a:pPr>
            <a:endParaRPr lang="en-GB" b="0" i="0" dirty="0">
              <a:solidFill>
                <a:srgbClr val="2C2D2F"/>
              </a:solidFill>
              <a:effectLst/>
              <a:latin typeface="Roboto" panose="02000000000000000000" pitchFamily="2" charset="0"/>
            </a:endParaRPr>
          </a:p>
          <a:p>
            <a:pPr algn="l">
              <a:buFont typeface="Arial" panose="020B0604020202020204" pitchFamily="34" charset="0"/>
              <a:buChar char="•"/>
            </a:pPr>
            <a:r>
              <a:rPr lang="en-GB" b="0" i="0" dirty="0">
                <a:solidFill>
                  <a:srgbClr val="2C2D2F"/>
                </a:solidFill>
                <a:effectLst/>
                <a:latin typeface="Roboto" panose="02000000000000000000" pitchFamily="2" charset="0"/>
              </a:rPr>
              <a:t>Be careful of travelling motorcyclists where there are side-wind warning signs as they are more likely to be blown off in windy weather.</a:t>
            </a:r>
          </a:p>
        </p:txBody>
      </p:sp>
      <p:pic>
        <p:nvPicPr>
          <p:cNvPr id="1026" name="Picture 2" descr="6 Secrets: Riding motorcycles into gusting winds">
            <a:extLst>
              <a:ext uri="{FF2B5EF4-FFF2-40B4-BE49-F238E27FC236}">
                <a16:creationId xmlns:a16="http://schemas.microsoft.com/office/drawing/2014/main" id="{6C0D65D5-2A52-1143-5681-D4EB2B051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210" y="4272939"/>
            <a:ext cx="3409790" cy="2545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ving in Windy Conditions: Safety Rules When The Wind Is Too Strong">
            <a:extLst>
              <a:ext uri="{FF2B5EF4-FFF2-40B4-BE49-F238E27FC236}">
                <a16:creationId xmlns:a16="http://schemas.microsoft.com/office/drawing/2014/main" id="{01987D9E-04FA-3BD2-713C-1C1F95EDA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10" y="2317465"/>
            <a:ext cx="3197094" cy="2291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rning Signs - Traffic Signs - Learner Driver Guide • GoRoadie">
            <a:extLst>
              <a:ext uri="{FF2B5EF4-FFF2-40B4-BE49-F238E27FC236}">
                <a16:creationId xmlns:a16="http://schemas.microsoft.com/office/drawing/2014/main" id="{74CE1301-6B97-AC8E-13D7-31724A591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9087" y="94011"/>
            <a:ext cx="2155275" cy="21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2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7D89-BE95-AAB1-9CF7-79A537D4C250}"/>
              </a:ext>
            </a:extLst>
          </p:cNvPr>
          <p:cNvSpPr>
            <a:spLocks noGrp="1"/>
          </p:cNvSpPr>
          <p:nvPr>
            <p:ph type="title"/>
          </p:nvPr>
        </p:nvSpPr>
        <p:spPr>
          <a:xfrm>
            <a:off x="367145" y="-194498"/>
            <a:ext cx="10515600" cy="1325563"/>
          </a:xfrm>
        </p:spPr>
        <p:txBody>
          <a:bodyPr/>
          <a:lstStyle/>
          <a:p>
            <a:r>
              <a:rPr lang="en-GB" b="1" dirty="0"/>
              <a:t>Motorcycles</a:t>
            </a:r>
          </a:p>
        </p:txBody>
      </p:sp>
      <p:sp>
        <p:nvSpPr>
          <p:cNvPr id="3" name="Content Placeholder 2">
            <a:extLst>
              <a:ext uri="{FF2B5EF4-FFF2-40B4-BE49-F238E27FC236}">
                <a16:creationId xmlns:a16="http://schemas.microsoft.com/office/drawing/2014/main" id="{71CA9CB9-9C64-D087-418C-9C8BA34A8025}"/>
              </a:ext>
            </a:extLst>
          </p:cNvPr>
          <p:cNvSpPr>
            <a:spLocks noGrp="1"/>
          </p:cNvSpPr>
          <p:nvPr>
            <p:ph idx="1"/>
          </p:nvPr>
        </p:nvSpPr>
        <p:spPr>
          <a:xfrm>
            <a:off x="167638" y="877974"/>
            <a:ext cx="7180813" cy="6065924"/>
          </a:xfrm>
        </p:spPr>
        <p:txBody>
          <a:bodyPr>
            <a:normAutofit fontScale="92500" lnSpcReduction="10000"/>
          </a:bodyPr>
          <a:lstStyle/>
          <a:p>
            <a:pPr algn="l"/>
            <a:endParaRPr lang="en-GB" b="0" i="0" dirty="0">
              <a:solidFill>
                <a:srgbClr val="2C2D2F"/>
              </a:solidFill>
              <a:effectLst/>
              <a:latin typeface="Roboto" panose="02000000000000000000" pitchFamily="2" charset="0"/>
            </a:endParaRPr>
          </a:p>
          <a:p>
            <a:pPr algn="l"/>
            <a:r>
              <a:rPr lang="en-GB" b="0" i="0" dirty="0">
                <a:solidFill>
                  <a:srgbClr val="2C2D2F"/>
                </a:solidFill>
                <a:effectLst/>
                <a:latin typeface="Roboto" panose="02000000000000000000" pitchFamily="2" charset="0"/>
              </a:rPr>
              <a:t>Side winds can affect all vehicles but cyclists, motorcyclists, drivers towing caravans or trailers and drivers of high-sided vehicles are mainly vulnerable. </a:t>
            </a:r>
          </a:p>
          <a:p>
            <a:pPr lvl="1"/>
            <a:r>
              <a:rPr lang="en-GB" b="0" i="0" dirty="0">
                <a:solidFill>
                  <a:srgbClr val="2C2D2F"/>
                </a:solidFill>
                <a:effectLst/>
                <a:latin typeface="Roboto" panose="02000000000000000000" pitchFamily="2" charset="0"/>
              </a:rPr>
              <a:t>Therefore, if you are travelling behind one of these vehicles you should give them extra room. This is to protect you and other road users in case they are blown </a:t>
            </a:r>
          </a:p>
          <a:p>
            <a:r>
              <a:rPr lang="en-GB" b="0" i="0" dirty="0">
                <a:solidFill>
                  <a:srgbClr val="2C2D2F"/>
                </a:solidFill>
                <a:effectLst/>
                <a:latin typeface="Roboto" panose="02000000000000000000" pitchFamily="2" charset="0"/>
              </a:rPr>
              <a:t>Motorcyclists are also more vulnerable to slipping on wet or oily road surfaces. </a:t>
            </a:r>
          </a:p>
          <a:p>
            <a:pPr lvl="1"/>
            <a:r>
              <a:rPr lang="en-GB" b="0" i="0" dirty="0">
                <a:solidFill>
                  <a:srgbClr val="2C2D2F"/>
                </a:solidFill>
                <a:effectLst/>
                <a:latin typeface="Roboto" panose="02000000000000000000" pitchFamily="2" charset="0"/>
              </a:rPr>
              <a:t>In these cases, you should be aware that they may move in different directions if they spot uneven or slippery road surfaces. </a:t>
            </a:r>
          </a:p>
          <a:p>
            <a:pPr lvl="1"/>
            <a:r>
              <a:rPr lang="en-GB" b="0" i="0" dirty="0">
                <a:solidFill>
                  <a:srgbClr val="2C2D2F"/>
                </a:solidFill>
                <a:effectLst/>
                <a:latin typeface="Roboto" panose="02000000000000000000" pitchFamily="2" charset="0"/>
              </a:rPr>
              <a:t>Metal drain covers may not cause an issue for car drivers but are dangerous for motorcyclists when wet and slippery.  If you’re travelling behind a motorcyclist, you should allow plenty of space.</a:t>
            </a:r>
          </a:p>
        </p:txBody>
      </p:sp>
      <p:pic>
        <p:nvPicPr>
          <p:cNvPr id="1026" name="Picture 2" descr="6 Secrets: Riding motorcycles into gusting winds">
            <a:extLst>
              <a:ext uri="{FF2B5EF4-FFF2-40B4-BE49-F238E27FC236}">
                <a16:creationId xmlns:a16="http://schemas.microsoft.com/office/drawing/2014/main" id="{6C0D65D5-2A52-1143-5681-D4EB2B051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290" y="77611"/>
            <a:ext cx="2924891" cy="2183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ving in Windy Conditions: Safety Rules When The Wind Is Too Strong">
            <a:extLst>
              <a:ext uri="{FF2B5EF4-FFF2-40B4-BE49-F238E27FC236}">
                <a16:creationId xmlns:a16="http://schemas.microsoft.com/office/drawing/2014/main" id="{01987D9E-04FA-3BD2-713C-1C1F95EDA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025" y="1957657"/>
            <a:ext cx="2626633" cy="18824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A0DA8B9-F624-D142-5C4F-96969BEAC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980" y="3910936"/>
            <a:ext cx="2924891" cy="20138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417 Metal Drain Covers Backgrounds Stock Photos, Pictures &amp; Royalty-Free  Images - iStock">
            <a:extLst>
              <a:ext uri="{FF2B5EF4-FFF2-40B4-BE49-F238E27FC236}">
                <a16:creationId xmlns:a16="http://schemas.microsoft.com/office/drawing/2014/main" id="{DC55E645-B050-B6C3-DAF4-B9B91870C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5298" y="5248072"/>
            <a:ext cx="1813883" cy="153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79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2FA7-A01C-08F7-635E-6C18DEF85498}"/>
              </a:ext>
            </a:extLst>
          </p:cNvPr>
          <p:cNvSpPr>
            <a:spLocks noGrp="1"/>
          </p:cNvSpPr>
          <p:nvPr>
            <p:ph type="title"/>
          </p:nvPr>
        </p:nvSpPr>
        <p:spPr>
          <a:xfrm>
            <a:off x="312271" y="-124946"/>
            <a:ext cx="10515600" cy="1325563"/>
          </a:xfrm>
        </p:spPr>
        <p:txBody>
          <a:bodyPr/>
          <a:lstStyle/>
          <a:p>
            <a:r>
              <a:rPr lang="en-GB" b="1" dirty="0"/>
              <a:t>Large vehicles</a:t>
            </a:r>
          </a:p>
        </p:txBody>
      </p:sp>
      <p:sp>
        <p:nvSpPr>
          <p:cNvPr id="3" name="Content Placeholder 2">
            <a:extLst>
              <a:ext uri="{FF2B5EF4-FFF2-40B4-BE49-F238E27FC236}">
                <a16:creationId xmlns:a16="http://schemas.microsoft.com/office/drawing/2014/main" id="{0C5A8E63-758B-0472-C56A-63DBE4BD2791}"/>
              </a:ext>
            </a:extLst>
          </p:cNvPr>
          <p:cNvSpPr>
            <a:spLocks noGrp="1"/>
          </p:cNvSpPr>
          <p:nvPr>
            <p:ph idx="1"/>
          </p:nvPr>
        </p:nvSpPr>
        <p:spPr>
          <a:xfrm>
            <a:off x="119155" y="899271"/>
            <a:ext cx="8720045" cy="5878793"/>
          </a:xfrm>
        </p:spPr>
        <p:txBody>
          <a:bodyPr>
            <a:normAutofit fontScale="77500" lnSpcReduction="20000"/>
          </a:bodyPr>
          <a:lstStyle/>
          <a:p>
            <a:pPr algn="l"/>
            <a:r>
              <a:rPr lang="en-GB" b="0" i="0" dirty="0">
                <a:solidFill>
                  <a:srgbClr val="2C2D2F"/>
                </a:solidFill>
                <a:effectLst/>
                <a:latin typeface="Roboto" panose="02000000000000000000" pitchFamily="2" charset="0"/>
              </a:rPr>
              <a:t>It can be hard to see the road in front of you if you’re driving really close behind a large vehicle. </a:t>
            </a:r>
          </a:p>
          <a:p>
            <a:pPr algn="l"/>
            <a:endParaRPr lang="en-GB" b="0" i="0" dirty="0">
              <a:solidFill>
                <a:srgbClr val="2C2D2F"/>
              </a:solidFill>
              <a:effectLst/>
              <a:latin typeface="Roboto" panose="02000000000000000000" pitchFamily="2" charset="0"/>
            </a:endParaRPr>
          </a:p>
          <a:p>
            <a:pPr algn="l"/>
            <a:r>
              <a:rPr lang="en-GB" b="0" i="0" dirty="0">
                <a:solidFill>
                  <a:srgbClr val="2C2D2F"/>
                </a:solidFill>
                <a:effectLst/>
                <a:latin typeface="Roboto" panose="02000000000000000000" pitchFamily="2" charset="0"/>
              </a:rPr>
              <a:t>You should </a:t>
            </a:r>
            <a:r>
              <a:rPr lang="en-GB" b="1" i="0" dirty="0">
                <a:solidFill>
                  <a:srgbClr val="2C2D2F"/>
                </a:solidFill>
                <a:effectLst/>
                <a:latin typeface="Roboto" panose="02000000000000000000" pitchFamily="2" charset="0"/>
              </a:rPr>
              <a:t>keep well back </a:t>
            </a:r>
            <a:r>
              <a:rPr lang="en-GB" b="0" i="0" dirty="0">
                <a:solidFill>
                  <a:srgbClr val="2C2D2F"/>
                </a:solidFill>
                <a:effectLst/>
                <a:latin typeface="Roboto" panose="02000000000000000000" pitchFamily="2" charset="0"/>
              </a:rPr>
              <a:t>to ensure maximum visibility (so you can see more of the road).</a:t>
            </a:r>
          </a:p>
          <a:p>
            <a:pPr lvl="1"/>
            <a:r>
              <a:rPr lang="en-GB" b="1" dirty="0">
                <a:solidFill>
                  <a:srgbClr val="2C2D2F"/>
                </a:solidFill>
                <a:latin typeface="Roboto" panose="02000000000000000000" pitchFamily="2" charset="0"/>
              </a:rPr>
              <a:t>Don’t drive too close to large vehicles</a:t>
            </a:r>
            <a:r>
              <a:rPr lang="en-GB" dirty="0">
                <a:solidFill>
                  <a:srgbClr val="2C2D2F"/>
                </a:solidFill>
                <a:latin typeface="Roboto" panose="02000000000000000000" pitchFamily="2" charset="0"/>
              </a:rPr>
              <a:t>. </a:t>
            </a:r>
            <a:r>
              <a:rPr lang="en-GB" b="1" dirty="0">
                <a:solidFill>
                  <a:srgbClr val="2C2D2F"/>
                </a:solidFill>
                <a:latin typeface="Roboto" panose="02000000000000000000" pitchFamily="2" charset="0"/>
              </a:rPr>
              <a:t>This stops you from seeing the road in front of you, and stops the large vehicle from seeing you in their side mirrors.</a:t>
            </a:r>
            <a:r>
              <a:rPr lang="en-GB" b="1" i="0" dirty="0">
                <a:solidFill>
                  <a:srgbClr val="2C2D2F"/>
                </a:solidFill>
                <a:effectLst/>
                <a:latin typeface="Roboto" panose="02000000000000000000" pitchFamily="2" charset="0"/>
              </a:rPr>
              <a:t> </a:t>
            </a:r>
          </a:p>
          <a:p>
            <a:pPr lvl="1"/>
            <a:r>
              <a:rPr lang="en-GB" b="0" i="0" dirty="0">
                <a:solidFill>
                  <a:srgbClr val="2C2D2F"/>
                </a:solidFill>
                <a:effectLst/>
                <a:latin typeface="Roboto" panose="02000000000000000000" pitchFamily="2" charset="0"/>
              </a:rPr>
              <a:t>This is important if you are wishing to overtake,. </a:t>
            </a:r>
          </a:p>
          <a:p>
            <a:pPr lvl="1"/>
            <a:r>
              <a:rPr lang="en-GB" b="0" i="0" dirty="0">
                <a:solidFill>
                  <a:srgbClr val="2C2D2F"/>
                </a:solidFill>
                <a:effectLst/>
                <a:latin typeface="Roboto" panose="02000000000000000000" pitchFamily="2" charset="0"/>
              </a:rPr>
              <a:t>If you are planning to overtake, you should drop further back as this will </a:t>
            </a:r>
            <a:r>
              <a:rPr lang="en-GB" dirty="0">
                <a:solidFill>
                  <a:srgbClr val="2C2D2F"/>
                </a:solidFill>
                <a:latin typeface="Roboto" panose="02000000000000000000" pitchFamily="2" charset="0"/>
              </a:rPr>
              <a:t>allow you to see more of </a:t>
            </a:r>
            <a:r>
              <a:rPr lang="en-GB" b="0" i="0" dirty="0">
                <a:solidFill>
                  <a:srgbClr val="2C2D2F"/>
                </a:solidFill>
                <a:effectLst/>
                <a:latin typeface="Roboto" panose="02000000000000000000" pitchFamily="2" charset="0"/>
              </a:rPr>
              <a:t>the road ahead. </a:t>
            </a:r>
          </a:p>
          <a:p>
            <a:pPr lvl="1"/>
            <a:r>
              <a:rPr lang="en-GB" b="0" i="0" dirty="0">
                <a:solidFill>
                  <a:srgbClr val="2C2D2F"/>
                </a:solidFill>
                <a:effectLst/>
                <a:latin typeface="Roboto" panose="02000000000000000000" pitchFamily="2" charset="0"/>
              </a:rPr>
              <a:t>You should also be aware that </a:t>
            </a:r>
            <a:r>
              <a:rPr lang="en-GB" b="1" i="0" dirty="0">
                <a:solidFill>
                  <a:srgbClr val="2C2D2F"/>
                </a:solidFill>
                <a:effectLst/>
                <a:latin typeface="Roboto" panose="02000000000000000000" pitchFamily="2" charset="0"/>
              </a:rPr>
              <a:t>it takes longer to overtake a large vehicle because the vehicle is longer. So make sure the road is safe!</a:t>
            </a:r>
          </a:p>
          <a:p>
            <a:pPr algn="l"/>
            <a:endParaRPr lang="en-GB" b="0" i="0" dirty="0">
              <a:solidFill>
                <a:srgbClr val="2C2D2F"/>
              </a:solidFill>
              <a:effectLst/>
              <a:latin typeface="Roboto" panose="02000000000000000000" pitchFamily="2" charset="0"/>
            </a:endParaRPr>
          </a:p>
          <a:p>
            <a:pPr algn="l"/>
            <a:r>
              <a:rPr lang="en-GB" b="0" i="0" dirty="0">
                <a:solidFill>
                  <a:srgbClr val="2C2D2F"/>
                </a:solidFill>
                <a:effectLst/>
                <a:latin typeface="Roboto" panose="02000000000000000000" pitchFamily="2" charset="0"/>
              </a:rPr>
              <a:t>Top tips for overtaking large vehicles include:</a:t>
            </a:r>
          </a:p>
          <a:p>
            <a:pPr lvl="1"/>
            <a:r>
              <a:rPr lang="en-GB" b="1" i="0" dirty="0">
                <a:solidFill>
                  <a:srgbClr val="2C2D2F"/>
                </a:solidFill>
                <a:effectLst/>
                <a:latin typeface="Roboto" panose="02000000000000000000" pitchFamily="2" charset="0"/>
              </a:rPr>
              <a:t>Keep well back</a:t>
            </a:r>
            <a:r>
              <a:rPr lang="en-GB" dirty="0">
                <a:solidFill>
                  <a:srgbClr val="2C2D2F"/>
                </a:solidFill>
                <a:latin typeface="Roboto" panose="02000000000000000000" pitchFamily="2" charset="0"/>
              </a:rPr>
              <a:t> - </a:t>
            </a:r>
            <a:r>
              <a:rPr lang="en-GB" b="0" i="0" dirty="0">
                <a:solidFill>
                  <a:srgbClr val="2C2D2F"/>
                </a:solidFill>
                <a:effectLst/>
                <a:latin typeface="Roboto" panose="02000000000000000000" pitchFamily="2" charset="0"/>
              </a:rPr>
              <a:t>Doing this allows the driver of the large vehicle to see you in their mirrors and allows you to see more of the road ahead.</a:t>
            </a:r>
          </a:p>
          <a:p>
            <a:pPr lvl="1"/>
            <a:r>
              <a:rPr lang="en-GB" b="0" i="0" dirty="0">
                <a:solidFill>
                  <a:srgbClr val="2C2D2F"/>
                </a:solidFill>
                <a:effectLst/>
                <a:latin typeface="Roboto" panose="02000000000000000000" pitchFamily="2" charset="0"/>
              </a:rPr>
              <a:t>This is also important in wet weather where </a:t>
            </a:r>
            <a:r>
              <a:rPr lang="en-GB" b="1" i="0" dirty="0">
                <a:solidFill>
                  <a:srgbClr val="2C2D2F"/>
                </a:solidFill>
                <a:effectLst/>
                <a:latin typeface="Roboto" panose="02000000000000000000" pitchFamily="2" charset="0"/>
              </a:rPr>
              <a:t>spray from the road might reduce your visibility (make it harder to see) </a:t>
            </a:r>
            <a:br>
              <a:rPr lang="en-GB" b="1" i="0" dirty="0">
                <a:solidFill>
                  <a:srgbClr val="2C2D2F"/>
                </a:solidFill>
                <a:effectLst/>
                <a:latin typeface="Roboto" panose="02000000000000000000" pitchFamily="2" charset="0"/>
              </a:rPr>
            </a:br>
            <a:r>
              <a:rPr lang="en-GB" b="0" i="0" dirty="0">
                <a:solidFill>
                  <a:srgbClr val="2C2D2F"/>
                </a:solidFill>
                <a:effectLst/>
                <a:latin typeface="Roboto" panose="02000000000000000000" pitchFamily="2" charset="0"/>
              </a:rPr>
              <a:t>(large vehicles produce more spray than cars) making it harder </a:t>
            </a:r>
            <a:r>
              <a:rPr lang="en-GB" b="0" i="0">
                <a:solidFill>
                  <a:srgbClr val="2C2D2F"/>
                </a:solidFill>
                <a:effectLst/>
                <a:latin typeface="Roboto" panose="02000000000000000000" pitchFamily="2" charset="0"/>
              </a:rPr>
              <a:t>to see. </a:t>
            </a:r>
            <a:endParaRPr lang="en-GB" b="0" i="0" dirty="0">
              <a:solidFill>
                <a:srgbClr val="2C2D2F"/>
              </a:solidFill>
              <a:effectLst/>
              <a:latin typeface="Roboto" panose="02000000000000000000" pitchFamily="2" charset="0"/>
            </a:endParaRPr>
          </a:p>
          <a:p>
            <a:pPr lvl="1"/>
            <a:r>
              <a:rPr lang="en-GB" dirty="0">
                <a:solidFill>
                  <a:srgbClr val="2C2D2F"/>
                </a:solidFill>
                <a:latin typeface="Roboto" panose="02000000000000000000" pitchFamily="2" charset="0"/>
              </a:rPr>
              <a:t>In this case, use dipped headlights. </a:t>
            </a:r>
            <a:endParaRPr lang="en-GB" dirty="0"/>
          </a:p>
        </p:txBody>
      </p:sp>
      <p:pic>
        <p:nvPicPr>
          <p:cNvPr id="2050" name="Picture 2" descr="You're following a lorry on a wet road. What should you do when spray makes  it difficult to see the road ahead? - Theory Test">
            <a:extLst>
              <a:ext uri="{FF2B5EF4-FFF2-40B4-BE49-F238E27FC236}">
                <a16:creationId xmlns:a16="http://schemas.microsoft.com/office/drawing/2014/main" id="{470DEBEF-96C7-90AE-09CA-672B05858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36" y="5164168"/>
            <a:ext cx="2420844" cy="16138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riving Near Large Vehicles -">
            <a:extLst>
              <a:ext uri="{FF2B5EF4-FFF2-40B4-BE49-F238E27FC236}">
                <a16:creationId xmlns:a16="http://schemas.microsoft.com/office/drawing/2014/main" id="{3749986A-5566-F7E9-9BCF-CA6BE9BEE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036" y="2269103"/>
            <a:ext cx="2588184" cy="28651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8238EC1-3F86-639D-C797-BF1BEF0A4F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435" r="1582" b="19291"/>
          <a:stretch/>
        </p:blipFill>
        <p:spPr bwMode="auto">
          <a:xfrm>
            <a:off x="8630024" y="262963"/>
            <a:ext cx="3442820" cy="171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8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936C-ADC9-6F39-64D7-13CBD0E6DB4C}"/>
              </a:ext>
            </a:extLst>
          </p:cNvPr>
          <p:cNvSpPr>
            <a:spLocks noGrp="1"/>
          </p:cNvSpPr>
          <p:nvPr>
            <p:ph type="title"/>
          </p:nvPr>
        </p:nvSpPr>
        <p:spPr>
          <a:xfrm>
            <a:off x="605118" y="-178734"/>
            <a:ext cx="10515600" cy="1325563"/>
          </a:xfrm>
        </p:spPr>
        <p:txBody>
          <a:bodyPr/>
          <a:lstStyle/>
          <a:p>
            <a:r>
              <a:rPr lang="en-GB" b="1" dirty="0"/>
              <a:t>Large vehicles (continued):</a:t>
            </a:r>
          </a:p>
        </p:txBody>
      </p:sp>
      <p:sp>
        <p:nvSpPr>
          <p:cNvPr id="3" name="Content Placeholder 2">
            <a:extLst>
              <a:ext uri="{FF2B5EF4-FFF2-40B4-BE49-F238E27FC236}">
                <a16:creationId xmlns:a16="http://schemas.microsoft.com/office/drawing/2014/main" id="{A4F6466F-BFE9-BC02-7397-A0DBEFC124E3}"/>
              </a:ext>
            </a:extLst>
          </p:cNvPr>
          <p:cNvSpPr>
            <a:spLocks noGrp="1"/>
          </p:cNvSpPr>
          <p:nvPr>
            <p:ph idx="1"/>
          </p:nvPr>
        </p:nvSpPr>
        <p:spPr>
          <a:xfrm>
            <a:off x="192741" y="970989"/>
            <a:ext cx="8200488" cy="5752539"/>
          </a:xfrm>
        </p:spPr>
        <p:txBody>
          <a:bodyPr>
            <a:normAutofit/>
          </a:bodyPr>
          <a:lstStyle/>
          <a:p>
            <a:pPr algn="l"/>
            <a:r>
              <a:rPr lang="en-GB" b="1" i="0" dirty="0">
                <a:solidFill>
                  <a:srgbClr val="2C2D2F"/>
                </a:solidFill>
                <a:effectLst/>
                <a:latin typeface="Roboto" panose="02000000000000000000" pitchFamily="2" charset="0"/>
              </a:rPr>
              <a:t>Don’t </a:t>
            </a:r>
            <a:r>
              <a:rPr lang="en-GB" b="0" i="0" dirty="0">
                <a:solidFill>
                  <a:srgbClr val="2C2D2F"/>
                </a:solidFill>
                <a:effectLst/>
                <a:latin typeface="Roboto" panose="02000000000000000000" pitchFamily="2" charset="0"/>
              </a:rPr>
              <a:t>start to overtake until you’re completely sure it’s safe.. If it is not, you must be patient. </a:t>
            </a:r>
          </a:p>
          <a:p>
            <a:pPr algn="l"/>
            <a:endParaRPr lang="en-GB" b="0" i="0" dirty="0">
              <a:solidFill>
                <a:srgbClr val="2C2D2F"/>
              </a:solidFill>
              <a:effectLst/>
              <a:latin typeface="Roboto" panose="02000000000000000000" pitchFamily="2" charset="0"/>
            </a:endParaRPr>
          </a:p>
          <a:p>
            <a:pPr algn="l"/>
            <a:r>
              <a:rPr lang="en-GB" b="0" i="0" dirty="0">
                <a:solidFill>
                  <a:srgbClr val="2C2D2F"/>
                </a:solidFill>
                <a:effectLst/>
                <a:latin typeface="Roboto" panose="02000000000000000000" pitchFamily="2" charset="0"/>
              </a:rPr>
              <a:t>Large vehicles need plenty of room as they approach road junctions, crossroads and </a:t>
            </a:r>
            <a:br>
              <a:rPr lang="en-GB" b="0" i="0" dirty="0">
                <a:solidFill>
                  <a:srgbClr val="2C2D2F"/>
                </a:solidFill>
                <a:effectLst/>
                <a:latin typeface="Roboto" panose="02000000000000000000" pitchFamily="2" charset="0"/>
              </a:rPr>
            </a:br>
            <a:r>
              <a:rPr lang="en-GB" b="0" i="0" dirty="0">
                <a:solidFill>
                  <a:srgbClr val="2C2D2F"/>
                </a:solidFill>
                <a:effectLst/>
                <a:latin typeface="Roboto" panose="02000000000000000000" pitchFamily="2" charset="0"/>
              </a:rPr>
              <a:t>mini-roundabouts.</a:t>
            </a:r>
          </a:p>
          <a:p>
            <a:pPr lvl="1"/>
            <a:r>
              <a:rPr lang="en-GB" b="0" i="0" dirty="0">
                <a:solidFill>
                  <a:srgbClr val="2C2D2F"/>
                </a:solidFill>
                <a:effectLst/>
                <a:latin typeface="Roboto" panose="02000000000000000000" pitchFamily="2" charset="0"/>
              </a:rPr>
              <a:t>Therefore, you should hold back and give them </a:t>
            </a:r>
            <a:br>
              <a:rPr lang="en-GB" b="0" i="0" dirty="0">
                <a:solidFill>
                  <a:srgbClr val="2C2D2F"/>
                </a:solidFill>
                <a:effectLst/>
                <a:latin typeface="Roboto" panose="02000000000000000000" pitchFamily="2" charset="0"/>
              </a:rPr>
            </a:br>
            <a:r>
              <a:rPr lang="en-GB" b="0" i="0" dirty="0">
                <a:solidFill>
                  <a:srgbClr val="2C2D2F"/>
                </a:solidFill>
                <a:effectLst/>
                <a:latin typeface="Roboto" panose="02000000000000000000" pitchFamily="2" charset="0"/>
              </a:rPr>
              <a:t>space to conduct their manoeuvres. This is </a:t>
            </a:r>
            <a:br>
              <a:rPr lang="en-GB" b="0" i="0" dirty="0">
                <a:solidFill>
                  <a:srgbClr val="2C2D2F"/>
                </a:solidFill>
                <a:effectLst/>
                <a:latin typeface="Roboto" panose="02000000000000000000" pitchFamily="2" charset="0"/>
              </a:rPr>
            </a:br>
            <a:r>
              <a:rPr lang="en-GB" b="0" i="0" dirty="0">
                <a:solidFill>
                  <a:srgbClr val="2C2D2F"/>
                </a:solidFill>
                <a:effectLst/>
                <a:latin typeface="Roboto" panose="02000000000000000000" pitchFamily="2" charset="0"/>
              </a:rPr>
              <a:t>because the back of their car might swing out. </a:t>
            </a:r>
          </a:p>
          <a:p>
            <a:pPr algn="l"/>
            <a:endParaRPr lang="en-GB" b="0" i="0" dirty="0">
              <a:solidFill>
                <a:srgbClr val="2C2D2F"/>
              </a:solidFill>
              <a:effectLst/>
              <a:latin typeface="Roboto" panose="02000000000000000000" pitchFamily="2" charset="0"/>
            </a:endParaRPr>
          </a:p>
        </p:txBody>
      </p:sp>
      <p:pic>
        <p:nvPicPr>
          <p:cNvPr id="3074" name="Picture 2" descr="Road users requiring extra care (204 to 225) - The Highway Code - Guidance  - GOV.UK">
            <a:extLst>
              <a:ext uri="{FF2B5EF4-FFF2-40B4-BE49-F238E27FC236}">
                <a16:creationId xmlns:a16="http://schemas.microsoft.com/office/drawing/2014/main" id="{90C50769-8429-8025-BC6C-6CFA7C623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099" y="2563908"/>
            <a:ext cx="4289366" cy="2307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sing the road (159 to 203) - The Highway Code - Guidance - GOV.UK">
            <a:extLst>
              <a:ext uri="{FF2B5EF4-FFF2-40B4-BE49-F238E27FC236}">
                <a16:creationId xmlns:a16="http://schemas.microsoft.com/office/drawing/2014/main" id="{2C252262-F584-5029-3EE6-A76CE2C89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306" y="200973"/>
            <a:ext cx="4232953" cy="22429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5BA0F41-B164-B925-E28F-8553921B6A92}"/>
              </a:ext>
            </a:extLst>
          </p:cNvPr>
          <p:cNvGrpSpPr/>
          <p:nvPr/>
        </p:nvGrpSpPr>
        <p:grpSpPr>
          <a:xfrm>
            <a:off x="2333051" y="4499804"/>
            <a:ext cx="360" cy="360"/>
            <a:chOff x="2333051" y="4499804"/>
            <a:chExt cx="360" cy="3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1377E84-A702-D00E-C818-4CDAEB7F32CC}"/>
                    </a:ext>
                  </a:extLst>
                </p14:cNvPr>
                <p14:cNvContentPartPr/>
                <p14:nvPr/>
              </p14:nvContentPartPr>
              <p14:xfrm>
                <a:off x="2333051" y="4499804"/>
                <a:ext cx="360" cy="360"/>
              </p14:xfrm>
            </p:contentPart>
          </mc:Choice>
          <mc:Fallback xmlns="">
            <p:pic>
              <p:nvPicPr>
                <p:cNvPr id="4" name="Ink 3">
                  <a:extLst>
                    <a:ext uri="{FF2B5EF4-FFF2-40B4-BE49-F238E27FC236}">
                      <a16:creationId xmlns:a16="http://schemas.microsoft.com/office/drawing/2014/main" id="{C1377E84-A702-D00E-C818-4CDAEB7F32CC}"/>
                    </a:ext>
                  </a:extLst>
                </p:cNvPr>
                <p:cNvPicPr/>
                <p:nvPr/>
              </p:nvPicPr>
              <p:blipFill>
                <a:blip r:embed="rId5"/>
                <a:stretch>
                  <a:fillRect/>
                </a:stretch>
              </p:blipFill>
              <p:spPr>
                <a:xfrm>
                  <a:off x="2328731" y="4495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A83D0BC-A7FB-2388-81D5-8CA346234F05}"/>
                    </a:ext>
                  </a:extLst>
                </p14:cNvPr>
                <p14:cNvContentPartPr/>
                <p14:nvPr/>
              </p14:nvContentPartPr>
              <p14:xfrm>
                <a:off x="2333051" y="4499804"/>
                <a:ext cx="360" cy="360"/>
              </p14:xfrm>
            </p:contentPart>
          </mc:Choice>
          <mc:Fallback xmlns="">
            <p:pic>
              <p:nvPicPr>
                <p:cNvPr id="5" name="Ink 4">
                  <a:extLst>
                    <a:ext uri="{FF2B5EF4-FFF2-40B4-BE49-F238E27FC236}">
                      <a16:creationId xmlns:a16="http://schemas.microsoft.com/office/drawing/2014/main" id="{EA83D0BC-A7FB-2388-81D5-8CA346234F05}"/>
                    </a:ext>
                  </a:extLst>
                </p:cNvPr>
                <p:cNvPicPr/>
                <p:nvPr/>
              </p:nvPicPr>
              <p:blipFill>
                <a:blip r:embed="rId5"/>
                <a:stretch>
                  <a:fillRect/>
                </a:stretch>
              </p:blipFill>
              <p:spPr>
                <a:xfrm>
                  <a:off x="2328731" y="4495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D30EF58D-39CE-FE87-C637-6D8C139E86DF}"/>
                    </a:ext>
                  </a:extLst>
                </p14:cNvPr>
                <p14:cNvContentPartPr/>
                <p14:nvPr/>
              </p14:nvContentPartPr>
              <p14:xfrm>
                <a:off x="2333051" y="4499804"/>
                <a:ext cx="360" cy="360"/>
              </p14:xfrm>
            </p:contentPart>
          </mc:Choice>
          <mc:Fallback xmlns="">
            <p:pic>
              <p:nvPicPr>
                <p:cNvPr id="6" name="Ink 5">
                  <a:extLst>
                    <a:ext uri="{FF2B5EF4-FFF2-40B4-BE49-F238E27FC236}">
                      <a16:creationId xmlns:a16="http://schemas.microsoft.com/office/drawing/2014/main" id="{D30EF58D-39CE-FE87-C637-6D8C139E86DF}"/>
                    </a:ext>
                  </a:extLst>
                </p:cNvPr>
                <p:cNvPicPr/>
                <p:nvPr/>
              </p:nvPicPr>
              <p:blipFill>
                <a:blip r:embed="rId5"/>
                <a:stretch>
                  <a:fillRect/>
                </a:stretch>
              </p:blipFill>
              <p:spPr>
                <a:xfrm>
                  <a:off x="2328731" y="4495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DABB2BA-1272-3FF7-2712-432243AF4920}"/>
                    </a:ext>
                  </a:extLst>
                </p14:cNvPr>
                <p14:cNvContentPartPr/>
                <p14:nvPr/>
              </p14:nvContentPartPr>
              <p14:xfrm>
                <a:off x="2333051" y="4499804"/>
                <a:ext cx="360" cy="360"/>
              </p14:xfrm>
            </p:contentPart>
          </mc:Choice>
          <mc:Fallback xmlns="">
            <p:pic>
              <p:nvPicPr>
                <p:cNvPr id="7" name="Ink 6">
                  <a:extLst>
                    <a:ext uri="{FF2B5EF4-FFF2-40B4-BE49-F238E27FC236}">
                      <a16:creationId xmlns:a16="http://schemas.microsoft.com/office/drawing/2014/main" id="{ADABB2BA-1272-3FF7-2712-432243AF4920}"/>
                    </a:ext>
                  </a:extLst>
                </p:cNvPr>
                <p:cNvPicPr/>
                <p:nvPr/>
              </p:nvPicPr>
              <p:blipFill>
                <a:blip r:embed="rId5"/>
                <a:stretch>
                  <a:fillRect/>
                </a:stretch>
              </p:blipFill>
              <p:spPr>
                <a:xfrm>
                  <a:off x="2328731" y="4495484"/>
                  <a:ext cx="9000" cy="9000"/>
                </a:xfrm>
                <a:prstGeom prst="rect">
                  <a:avLst/>
                </a:prstGeom>
              </p:spPr>
            </p:pic>
          </mc:Fallback>
        </mc:AlternateContent>
      </p:grpSp>
    </p:spTree>
    <p:extLst>
      <p:ext uri="{BB962C8B-B14F-4D97-AF65-F5344CB8AC3E}">
        <p14:creationId xmlns:p14="http://schemas.microsoft.com/office/powerpoint/2010/main" val="190192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936C-ADC9-6F39-64D7-13CBD0E6DB4C}"/>
              </a:ext>
            </a:extLst>
          </p:cNvPr>
          <p:cNvSpPr>
            <a:spLocks noGrp="1"/>
          </p:cNvSpPr>
          <p:nvPr>
            <p:ph type="title"/>
          </p:nvPr>
        </p:nvSpPr>
        <p:spPr>
          <a:xfrm>
            <a:off x="605118" y="-178734"/>
            <a:ext cx="10515600" cy="1325563"/>
          </a:xfrm>
        </p:spPr>
        <p:txBody>
          <a:bodyPr/>
          <a:lstStyle/>
          <a:p>
            <a:r>
              <a:rPr lang="en-GB" b="1" dirty="0"/>
              <a:t>Large vehicles (continued):</a:t>
            </a:r>
          </a:p>
        </p:txBody>
      </p:sp>
      <p:sp>
        <p:nvSpPr>
          <p:cNvPr id="3" name="Content Placeholder 2">
            <a:extLst>
              <a:ext uri="{FF2B5EF4-FFF2-40B4-BE49-F238E27FC236}">
                <a16:creationId xmlns:a16="http://schemas.microsoft.com/office/drawing/2014/main" id="{A4F6466F-BFE9-BC02-7397-A0DBEFC124E3}"/>
              </a:ext>
            </a:extLst>
          </p:cNvPr>
          <p:cNvSpPr>
            <a:spLocks noGrp="1"/>
          </p:cNvSpPr>
          <p:nvPr>
            <p:ph idx="1"/>
          </p:nvPr>
        </p:nvSpPr>
        <p:spPr>
          <a:xfrm>
            <a:off x="101156" y="987614"/>
            <a:ext cx="8200488" cy="5752539"/>
          </a:xfrm>
        </p:spPr>
        <p:txBody>
          <a:bodyPr>
            <a:normAutofit/>
          </a:bodyPr>
          <a:lstStyle/>
          <a:p>
            <a:pPr algn="l"/>
            <a:r>
              <a:rPr lang="en-GB" b="1" i="0" dirty="0">
                <a:solidFill>
                  <a:srgbClr val="2C2D2F"/>
                </a:solidFill>
                <a:effectLst/>
                <a:latin typeface="Roboto" panose="02000000000000000000" pitchFamily="2" charset="0"/>
              </a:rPr>
              <a:t>Long vehicles might need to move in the opposite direction to the one they are indicating </a:t>
            </a:r>
            <a:r>
              <a:rPr lang="en-GB" b="0" i="0" dirty="0">
                <a:solidFill>
                  <a:srgbClr val="2C2D2F"/>
                </a:solidFill>
                <a:effectLst/>
                <a:latin typeface="Roboto" panose="02000000000000000000" pitchFamily="2" charset="0"/>
              </a:rPr>
              <a:t>when they are trying to turn on a roundabout. </a:t>
            </a:r>
          </a:p>
          <a:p>
            <a:pPr lvl="1"/>
            <a:r>
              <a:rPr lang="en-GB" b="0" i="0" dirty="0">
                <a:solidFill>
                  <a:srgbClr val="2C2D2F"/>
                </a:solidFill>
                <a:effectLst/>
                <a:latin typeface="Roboto" panose="02000000000000000000" pitchFamily="2" charset="0"/>
              </a:rPr>
              <a:t>If they want to turn left, they may indicate left but move to the right side of the road before making the turn. </a:t>
            </a:r>
          </a:p>
          <a:p>
            <a:pPr lvl="1"/>
            <a:r>
              <a:rPr lang="en-GB" b="0" i="0" dirty="0">
                <a:solidFill>
                  <a:srgbClr val="2C2D2F"/>
                </a:solidFill>
                <a:effectLst/>
                <a:latin typeface="Roboto" panose="02000000000000000000" pitchFamily="2" charset="0"/>
              </a:rPr>
              <a:t>This may appear confusing but </a:t>
            </a:r>
            <a:r>
              <a:rPr lang="en-GB" b="1" i="0" dirty="0">
                <a:solidFill>
                  <a:srgbClr val="2C2D2F"/>
                </a:solidFill>
                <a:effectLst/>
                <a:latin typeface="Roboto" panose="02000000000000000000" pitchFamily="2" charset="0"/>
              </a:rPr>
              <a:t>they have to do this  turn more easily and safely.</a:t>
            </a:r>
            <a:r>
              <a:rPr lang="en-GB" b="0" i="0" dirty="0">
                <a:solidFill>
                  <a:srgbClr val="2C2D2F"/>
                </a:solidFill>
                <a:effectLst/>
                <a:latin typeface="Roboto" panose="02000000000000000000" pitchFamily="2" charset="0"/>
              </a:rPr>
              <a:t> </a:t>
            </a:r>
            <a:r>
              <a:rPr lang="en-GB" b="1" i="0" dirty="0">
                <a:solidFill>
                  <a:srgbClr val="2C2D2F"/>
                </a:solidFill>
                <a:effectLst/>
                <a:latin typeface="Roboto" panose="02000000000000000000" pitchFamily="2" charset="0"/>
              </a:rPr>
              <a:t>Keeping your distance will help them complete the turn safely and allow you to see more of the road ahead.</a:t>
            </a:r>
            <a:r>
              <a:rPr lang="en-GB" b="0" i="0" dirty="0">
                <a:solidFill>
                  <a:srgbClr val="2C2D2F"/>
                </a:solidFill>
                <a:effectLst/>
                <a:latin typeface="Roboto" panose="02000000000000000000" pitchFamily="2" charset="0"/>
              </a:rPr>
              <a:t> </a:t>
            </a:r>
          </a:p>
          <a:p>
            <a:pPr algn="l"/>
            <a:r>
              <a:rPr lang="en-GB" b="0" i="0" dirty="0">
                <a:solidFill>
                  <a:srgbClr val="2C2D2F"/>
                </a:solidFill>
                <a:effectLst/>
                <a:latin typeface="Roboto" panose="02000000000000000000" pitchFamily="2" charset="0"/>
              </a:rPr>
              <a:t>You should also think about these issues if you’re waiting to turn left from a minor road and a large vehicle is approaching from the right. </a:t>
            </a:r>
          </a:p>
          <a:p>
            <a:pPr lvl="1"/>
            <a:r>
              <a:rPr lang="en-GB" b="0" i="0" dirty="0">
                <a:solidFill>
                  <a:srgbClr val="2C2D2F"/>
                </a:solidFill>
                <a:effectLst/>
                <a:latin typeface="Roboto" panose="02000000000000000000" pitchFamily="2" charset="0"/>
              </a:rPr>
              <a:t>This is because </a:t>
            </a:r>
            <a:r>
              <a:rPr lang="en-GB" b="1" i="0" dirty="0">
                <a:solidFill>
                  <a:srgbClr val="2C2D2F"/>
                </a:solidFill>
                <a:effectLst/>
                <a:latin typeface="Roboto" panose="02000000000000000000" pitchFamily="2" charset="0"/>
              </a:rPr>
              <a:t>there could be an overtaking vehicle you did not see which could lead to an accident.</a:t>
            </a:r>
          </a:p>
        </p:txBody>
      </p:sp>
      <p:pic>
        <p:nvPicPr>
          <p:cNvPr id="3078" name="Picture 6">
            <a:extLst>
              <a:ext uri="{FF2B5EF4-FFF2-40B4-BE49-F238E27FC236}">
                <a16:creationId xmlns:a16="http://schemas.microsoft.com/office/drawing/2014/main" id="{0BBE5C38-8108-F9D5-BB57-05336256D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1644" y="184914"/>
            <a:ext cx="4989545" cy="32440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oad users requiring extra care (204 to 225) - The Highway Code - Guidance  - GOV.UK">
            <a:extLst>
              <a:ext uri="{FF2B5EF4-FFF2-40B4-BE49-F238E27FC236}">
                <a16:creationId xmlns:a16="http://schemas.microsoft.com/office/drawing/2014/main" id="{782724D2-BD39-457A-58F3-637B43A92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975" y="4045528"/>
            <a:ext cx="3786284" cy="26444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E4B5CEC-5540-62CA-17F4-C1E5727383A1}"/>
                  </a:ext>
                </a:extLst>
              </p14:cNvPr>
              <p14:cNvContentPartPr/>
              <p14:nvPr/>
            </p14:nvContentPartPr>
            <p14:xfrm>
              <a:off x="9836662" y="5569724"/>
              <a:ext cx="360" cy="360"/>
            </p14:xfrm>
          </p:contentPart>
        </mc:Choice>
        <mc:Fallback xmlns="">
          <p:pic>
            <p:nvPicPr>
              <p:cNvPr id="5" name="Ink 4">
                <a:extLst>
                  <a:ext uri="{FF2B5EF4-FFF2-40B4-BE49-F238E27FC236}">
                    <a16:creationId xmlns:a16="http://schemas.microsoft.com/office/drawing/2014/main" id="{0E4B5CEC-5540-62CA-17F4-C1E5727383A1}"/>
                  </a:ext>
                </a:extLst>
              </p:cNvPr>
              <p:cNvPicPr/>
              <p:nvPr/>
            </p:nvPicPr>
            <p:blipFill>
              <a:blip r:embed="rId5"/>
              <a:stretch>
                <a:fillRect/>
              </a:stretch>
            </p:blipFill>
            <p:spPr>
              <a:xfrm>
                <a:off x="9832342" y="55654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6206CB4C-837F-FE73-1781-EB0D838768D9}"/>
                  </a:ext>
                </a:extLst>
              </p14:cNvPr>
              <p14:cNvContentPartPr/>
              <p14:nvPr/>
            </p14:nvContentPartPr>
            <p14:xfrm>
              <a:off x="9980662" y="5120444"/>
              <a:ext cx="360" cy="360"/>
            </p14:xfrm>
          </p:contentPart>
        </mc:Choice>
        <mc:Fallback xmlns="">
          <p:pic>
            <p:nvPicPr>
              <p:cNvPr id="6" name="Ink 5">
                <a:extLst>
                  <a:ext uri="{FF2B5EF4-FFF2-40B4-BE49-F238E27FC236}">
                    <a16:creationId xmlns:a16="http://schemas.microsoft.com/office/drawing/2014/main" id="{6206CB4C-837F-FE73-1781-EB0D838768D9}"/>
                  </a:ext>
                </a:extLst>
              </p:cNvPr>
              <p:cNvPicPr/>
              <p:nvPr/>
            </p:nvPicPr>
            <p:blipFill>
              <a:blip r:embed="rId5"/>
              <a:stretch>
                <a:fillRect/>
              </a:stretch>
            </p:blipFill>
            <p:spPr>
              <a:xfrm>
                <a:off x="9976342" y="51161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535740D-2DA0-A364-DEE4-AB2AF95EDF69}"/>
                  </a:ext>
                </a:extLst>
              </p14:cNvPr>
              <p14:cNvContentPartPr/>
              <p14:nvPr/>
            </p14:nvContentPartPr>
            <p14:xfrm>
              <a:off x="10989022" y="5530484"/>
              <a:ext cx="360" cy="360"/>
            </p14:xfrm>
          </p:contentPart>
        </mc:Choice>
        <mc:Fallback xmlns="">
          <p:pic>
            <p:nvPicPr>
              <p:cNvPr id="7" name="Ink 6">
                <a:extLst>
                  <a:ext uri="{FF2B5EF4-FFF2-40B4-BE49-F238E27FC236}">
                    <a16:creationId xmlns:a16="http://schemas.microsoft.com/office/drawing/2014/main" id="{6535740D-2DA0-A364-DEE4-AB2AF95EDF69}"/>
                  </a:ext>
                </a:extLst>
              </p:cNvPr>
              <p:cNvPicPr/>
              <p:nvPr/>
            </p:nvPicPr>
            <p:blipFill>
              <a:blip r:embed="rId5"/>
              <a:stretch>
                <a:fillRect/>
              </a:stretch>
            </p:blipFill>
            <p:spPr>
              <a:xfrm>
                <a:off x="10984702" y="5526164"/>
                <a:ext cx="9000" cy="9000"/>
              </a:xfrm>
              <a:prstGeom prst="rect">
                <a:avLst/>
              </a:prstGeom>
            </p:spPr>
          </p:pic>
        </mc:Fallback>
      </mc:AlternateContent>
      <p:grpSp>
        <p:nvGrpSpPr>
          <p:cNvPr id="13" name="Group 12">
            <a:extLst>
              <a:ext uri="{FF2B5EF4-FFF2-40B4-BE49-F238E27FC236}">
                <a16:creationId xmlns:a16="http://schemas.microsoft.com/office/drawing/2014/main" id="{DD2B63E9-2A19-511D-D39B-E92A225D59A2}"/>
              </a:ext>
            </a:extLst>
          </p:cNvPr>
          <p:cNvGrpSpPr/>
          <p:nvPr/>
        </p:nvGrpSpPr>
        <p:grpSpPr>
          <a:xfrm>
            <a:off x="3059018" y="4821284"/>
            <a:ext cx="360" cy="360"/>
            <a:chOff x="3059018" y="4821284"/>
            <a:chExt cx="360" cy="36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7A6F6F3-E30B-FEA6-EF65-E724013830FD}"/>
                    </a:ext>
                  </a:extLst>
                </p14:cNvPr>
                <p14:cNvContentPartPr/>
                <p14:nvPr/>
              </p14:nvContentPartPr>
              <p14:xfrm>
                <a:off x="3059018" y="4821284"/>
                <a:ext cx="360" cy="360"/>
              </p14:xfrm>
            </p:contentPart>
          </mc:Choice>
          <mc:Fallback xmlns="">
            <p:pic>
              <p:nvPicPr>
                <p:cNvPr id="8" name="Ink 7">
                  <a:extLst>
                    <a:ext uri="{FF2B5EF4-FFF2-40B4-BE49-F238E27FC236}">
                      <a16:creationId xmlns:a16="http://schemas.microsoft.com/office/drawing/2014/main" id="{47A6F6F3-E30B-FEA6-EF65-E724013830FD}"/>
                    </a:ext>
                  </a:extLst>
                </p:cNvPr>
                <p:cNvPicPr/>
                <p:nvPr/>
              </p:nvPicPr>
              <p:blipFill>
                <a:blip r:embed="rId5"/>
                <a:stretch>
                  <a:fillRect/>
                </a:stretch>
              </p:blipFill>
              <p:spPr>
                <a:xfrm>
                  <a:off x="3054698" y="48169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795BC99F-06F6-34A8-ECFB-F71C56621D06}"/>
                    </a:ext>
                  </a:extLst>
                </p14:cNvPr>
                <p14:cNvContentPartPr/>
                <p14:nvPr/>
              </p14:nvContentPartPr>
              <p14:xfrm>
                <a:off x="3059018" y="4821284"/>
                <a:ext cx="360" cy="360"/>
              </p14:xfrm>
            </p:contentPart>
          </mc:Choice>
          <mc:Fallback xmlns="">
            <p:pic>
              <p:nvPicPr>
                <p:cNvPr id="9" name="Ink 8">
                  <a:extLst>
                    <a:ext uri="{FF2B5EF4-FFF2-40B4-BE49-F238E27FC236}">
                      <a16:creationId xmlns:a16="http://schemas.microsoft.com/office/drawing/2014/main" id="{795BC99F-06F6-34A8-ECFB-F71C56621D06}"/>
                    </a:ext>
                  </a:extLst>
                </p:cNvPr>
                <p:cNvPicPr/>
                <p:nvPr/>
              </p:nvPicPr>
              <p:blipFill>
                <a:blip r:embed="rId5"/>
                <a:stretch>
                  <a:fillRect/>
                </a:stretch>
              </p:blipFill>
              <p:spPr>
                <a:xfrm>
                  <a:off x="3054698" y="4816964"/>
                  <a:ext cx="9000" cy="9000"/>
                </a:xfrm>
                <a:prstGeom prst="rect">
                  <a:avLst/>
                </a:prstGeom>
              </p:spPr>
            </p:pic>
          </mc:Fallback>
        </mc:AlternateContent>
      </p:grpSp>
      <p:grpSp>
        <p:nvGrpSpPr>
          <p:cNvPr id="12" name="Group 11">
            <a:extLst>
              <a:ext uri="{FF2B5EF4-FFF2-40B4-BE49-F238E27FC236}">
                <a16:creationId xmlns:a16="http://schemas.microsoft.com/office/drawing/2014/main" id="{1B10D81C-5AE6-764A-D7EE-762A83D7F7E7}"/>
              </a:ext>
            </a:extLst>
          </p:cNvPr>
          <p:cNvGrpSpPr/>
          <p:nvPr/>
        </p:nvGrpSpPr>
        <p:grpSpPr>
          <a:xfrm>
            <a:off x="2704058" y="4433564"/>
            <a:ext cx="360" cy="360"/>
            <a:chOff x="2704058" y="4433564"/>
            <a:chExt cx="360" cy="360"/>
          </a:xfrm>
        </p:grpSpPr>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09F55FD-3610-A0A2-E184-C33CCA6D9439}"/>
                    </a:ext>
                  </a:extLst>
                </p14:cNvPr>
                <p14:cNvContentPartPr/>
                <p14:nvPr/>
              </p14:nvContentPartPr>
              <p14:xfrm>
                <a:off x="2704058" y="4433564"/>
                <a:ext cx="360" cy="360"/>
              </p14:xfrm>
            </p:contentPart>
          </mc:Choice>
          <mc:Fallback xmlns="">
            <p:pic>
              <p:nvPicPr>
                <p:cNvPr id="10" name="Ink 9">
                  <a:extLst>
                    <a:ext uri="{FF2B5EF4-FFF2-40B4-BE49-F238E27FC236}">
                      <a16:creationId xmlns:a16="http://schemas.microsoft.com/office/drawing/2014/main" id="{109F55FD-3610-A0A2-E184-C33CCA6D9439}"/>
                    </a:ext>
                  </a:extLst>
                </p:cNvPr>
                <p:cNvPicPr/>
                <p:nvPr/>
              </p:nvPicPr>
              <p:blipFill>
                <a:blip r:embed="rId5"/>
                <a:stretch>
                  <a:fillRect/>
                </a:stretch>
              </p:blipFill>
              <p:spPr>
                <a:xfrm>
                  <a:off x="2699738" y="44292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49793B5-05FA-327E-6F5D-F950ED7F997B}"/>
                    </a:ext>
                  </a:extLst>
                </p14:cNvPr>
                <p14:cNvContentPartPr/>
                <p14:nvPr/>
              </p14:nvContentPartPr>
              <p14:xfrm>
                <a:off x="2704058" y="4433564"/>
                <a:ext cx="360" cy="360"/>
              </p14:xfrm>
            </p:contentPart>
          </mc:Choice>
          <mc:Fallback xmlns="">
            <p:pic>
              <p:nvPicPr>
                <p:cNvPr id="11" name="Ink 10">
                  <a:extLst>
                    <a:ext uri="{FF2B5EF4-FFF2-40B4-BE49-F238E27FC236}">
                      <a16:creationId xmlns:a16="http://schemas.microsoft.com/office/drawing/2014/main" id="{749793B5-05FA-327E-6F5D-F950ED7F997B}"/>
                    </a:ext>
                  </a:extLst>
                </p:cNvPr>
                <p:cNvPicPr/>
                <p:nvPr/>
              </p:nvPicPr>
              <p:blipFill>
                <a:blip r:embed="rId5"/>
                <a:stretch>
                  <a:fillRect/>
                </a:stretch>
              </p:blipFill>
              <p:spPr>
                <a:xfrm>
                  <a:off x="2699738" y="4429244"/>
                  <a:ext cx="9000" cy="9000"/>
                </a:xfrm>
                <a:prstGeom prst="rect">
                  <a:avLst/>
                </a:prstGeom>
              </p:spPr>
            </p:pic>
          </mc:Fallback>
        </mc:AlternateContent>
      </p:grpSp>
    </p:spTree>
    <p:extLst>
      <p:ext uri="{BB962C8B-B14F-4D97-AF65-F5344CB8AC3E}">
        <p14:creationId xmlns:p14="http://schemas.microsoft.com/office/powerpoint/2010/main" val="154901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F67D-ED85-474C-283A-B7B525658A85}"/>
              </a:ext>
            </a:extLst>
          </p:cNvPr>
          <p:cNvSpPr>
            <a:spLocks noGrp="1"/>
          </p:cNvSpPr>
          <p:nvPr>
            <p:ph type="title"/>
          </p:nvPr>
        </p:nvSpPr>
        <p:spPr/>
        <p:txBody>
          <a:bodyPr/>
          <a:lstStyle/>
          <a:p>
            <a:r>
              <a:rPr lang="en-GB" b="1" dirty="0"/>
              <a:t>Buses</a:t>
            </a:r>
          </a:p>
        </p:txBody>
      </p:sp>
      <p:sp>
        <p:nvSpPr>
          <p:cNvPr id="3" name="Content Placeholder 2">
            <a:extLst>
              <a:ext uri="{FF2B5EF4-FFF2-40B4-BE49-F238E27FC236}">
                <a16:creationId xmlns:a16="http://schemas.microsoft.com/office/drawing/2014/main" id="{AE11EE3D-C9AD-03A5-F05A-2B4FD254948D}"/>
              </a:ext>
            </a:extLst>
          </p:cNvPr>
          <p:cNvSpPr>
            <a:spLocks noGrp="1"/>
          </p:cNvSpPr>
          <p:nvPr>
            <p:ph idx="1"/>
          </p:nvPr>
        </p:nvSpPr>
        <p:spPr>
          <a:xfrm>
            <a:off x="128848" y="1426614"/>
            <a:ext cx="6898177" cy="5328862"/>
          </a:xfrm>
        </p:spPr>
        <p:txBody>
          <a:bodyPr>
            <a:normAutofit fontScale="92500" lnSpcReduction="20000"/>
          </a:bodyPr>
          <a:lstStyle/>
          <a:p>
            <a:pPr algn="l"/>
            <a:r>
              <a:rPr lang="en-GB" b="0" i="0" dirty="0">
                <a:solidFill>
                  <a:srgbClr val="2C2D2F"/>
                </a:solidFill>
                <a:effectLst/>
                <a:latin typeface="Roboto" panose="02000000000000000000" pitchFamily="2" charset="0"/>
              </a:rPr>
              <a:t>Buses are one of the most common vehicles that you’re likely to see on the roads, especially if driving in city areas. </a:t>
            </a:r>
          </a:p>
          <a:p>
            <a:pPr algn="l"/>
            <a:r>
              <a:rPr lang="en-GB" b="0" i="0" dirty="0">
                <a:solidFill>
                  <a:srgbClr val="2C2D2F"/>
                </a:solidFill>
                <a:effectLst/>
                <a:latin typeface="Roboto" panose="02000000000000000000" pitchFamily="2" charset="0"/>
              </a:rPr>
              <a:t>You should </a:t>
            </a:r>
            <a:r>
              <a:rPr lang="en-GB" b="1" i="0" dirty="0">
                <a:solidFill>
                  <a:srgbClr val="2C2D2F"/>
                </a:solidFill>
                <a:effectLst/>
                <a:latin typeface="Roboto" panose="02000000000000000000" pitchFamily="2" charset="0"/>
              </a:rPr>
              <a:t>be alert </a:t>
            </a:r>
            <a:r>
              <a:rPr lang="en-GB" b="1" dirty="0">
                <a:solidFill>
                  <a:srgbClr val="2C2D2F"/>
                </a:solidFill>
                <a:latin typeface="Roboto" panose="02000000000000000000" pitchFamily="2" charset="0"/>
              </a:rPr>
              <a:t>and remember </a:t>
            </a:r>
            <a:r>
              <a:rPr lang="en-GB" b="1" i="0" dirty="0">
                <a:solidFill>
                  <a:srgbClr val="2C2D2F"/>
                </a:solidFill>
                <a:effectLst/>
                <a:latin typeface="Roboto" panose="02000000000000000000" pitchFamily="2" charset="0"/>
              </a:rPr>
              <a:t>that bus drivers need to stop regularly to pick up and drop off passengers</a:t>
            </a:r>
            <a:r>
              <a:rPr lang="en-GB" b="0" i="0" dirty="0">
                <a:solidFill>
                  <a:srgbClr val="2C2D2F"/>
                </a:solidFill>
                <a:effectLst/>
                <a:latin typeface="Roboto" panose="02000000000000000000" pitchFamily="2" charset="0"/>
              </a:rPr>
              <a:t>. </a:t>
            </a:r>
          </a:p>
          <a:p>
            <a:pPr lvl="1"/>
            <a:r>
              <a:rPr lang="en-GB" b="0" i="0" dirty="0">
                <a:solidFill>
                  <a:srgbClr val="2C2D2F"/>
                </a:solidFill>
                <a:effectLst/>
                <a:latin typeface="Roboto" panose="02000000000000000000" pitchFamily="2" charset="0"/>
              </a:rPr>
              <a:t>Also </a:t>
            </a:r>
            <a:r>
              <a:rPr lang="en-GB" b="1" i="0" dirty="0">
                <a:solidFill>
                  <a:srgbClr val="2C2D2F"/>
                </a:solidFill>
                <a:effectLst/>
                <a:latin typeface="Roboto" panose="02000000000000000000" pitchFamily="2" charset="0"/>
              </a:rPr>
              <a:t>people who get off of buses may not always act in a predictable way</a:t>
            </a:r>
            <a:r>
              <a:rPr lang="en-GB" b="0" i="0" dirty="0">
                <a:solidFill>
                  <a:srgbClr val="2C2D2F"/>
                </a:solidFill>
                <a:effectLst/>
                <a:latin typeface="Roboto" panose="02000000000000000000" pitchFamily="2" charset="0"/>
              </a:rPr>
              <a:t>, they may get off and cross the road in front of or behind the bus, run in the middle of the road, and you might not see them. </a:t>
            </a:r>
          </a:p>
          <a:p>
            <a:pPr lvl="1"/>
            <a:r>
              <a:rPr lang="en-GB" b="0" i="0" dirty="0">
                <a:solidFill>
                  <a:srgbClr val="2C2D2F"/>
                </a:solidFill>
                <a:effectLst/>
                <a:latin typeface="Roboto" panose="02000000000000000000" pitchFamily="2" charset="0"/>
              </a:rPr>
              <a:t>Therefore you should be careful when a bus stops at a bus stop, and </a:t>
            </a:r>
            <a:r>
              <a:rPr lang="en-GB" b="1" i="0" dirty="0">
                <a:solidFill>
                  <a:srgbClr val="2C2D2F"/>
                </a:solidFill>
                <a:effectLst/>
                <a:latin typeface="Roboto" panose="02000000000000000000" pitchFamily="2" charset="0"/>
              </a:rPr>
              <a:t>watch carefully for pedestrians!</a:t>
            </a:r>
          </a:p>
          <a:p>
            <a:pPr lvl="1"/>
            <a:r>
              <a:rPr lang="en-GB" b="0" i="0" dirty="0">
                <a:solidFill>
                  <a:srgbClr val="2C2D2F"/>
                </a:solidFill>
                <a:effectLst/>
                <a:latin typeface="Roboto" panose="02000000000000000000" pitchFamily="2" charset="0"/>
              </a:rPr>
              <a:t>You should also be prepared to </a:t>
            </a:r>
            <a:r>
              <a:rPr lang="en-GB" b="1" i="0" dirty="0">
                <a:solidFill>
                  <a:srgbClr val="2C2D2F"/>
                </a:solidFill>
                <a:effectLst/>
                <a:latin typeface="Roboto" panose="02000000000000000000" pitchFamily="2" charset="0"/>
              </a:rPr>
              <a:t>give way to a bus when it’s attempting to move away from a  bus stop</a:t>
            </a:r>
            <a:r>
              <a:rPr lang="en-GB" b="0" i="0" dirty="0">
                <a:solidFill>
                  <a:srgbClr val="2C2D2F"/>
                </a:solidFill>
                <a:effectLst/>
                <a:latin typeface="Roboto" panose="02000000000000000000" pitchFamily="2" charset="0"/>
              </a:rPr>
              <a:t>. Follow this advice as long as it’s safe to do so.</a:t>
            </a:r>
          </a:p>
          <a:p>
            <a:pPr algn="l"/>
            <a:r>
              <a:rPr lang="en-GB" b="1" i="0" dirty="0">
                <a:solidFill>
                  <a:srgbClr val="FFFFFF"/>
                </a:solidFill>
                <a:effectLst/>
                <a:latin typeface="Roboto" panose="02000000000000000000" pitchFamily="2" charset="0"/>
              </a:rPr>
              <a:t>Trams</a:t>
            </a:r>
          </a:p>
          <a:p>
            <a:endParaRPr lang="en-GB" dirty="0"/>
          </a:p>
        </p:txBody>
      </p:sp>
      <p:pic>
        <p:nvPicPr>
          <p:cNvPr id="1026" name="Picture 2" descr="North East England Bus High Resolution Stock Photography and Images - Alamy">
            <a:extLst>
              <a:ext uri="{FF2B5EF4-FFF2-40B4-BE49-F238E27FC236}">
                <a16:creationId xmlns:a16="http://schemas.microsoft.com/office/drawing/2014/main" id="{864C7883-B5E7-604F-B617-91EEC62378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42" t="2730" r="25545" b="9201"/>
          <a:stretch/>
        </p:blipFill>
        <p:spPr bwMode="auto">
          <a:xfrm>
            <a:off x="7265323" y="1873134"/>
            <a:ext cx="4726652" cy="478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48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39C5-31D6-8499-3480-2D8F395A594B}"/>
              </a:ext>
            </a:extLst>
          </p:cNvPr>
          <p:cNvSpPr>
            <a:spLocks noGrp="1"/>
          </p:cNvSpPr>
          <p:nvPr>
            <p:ph type="title"/>
          </p:nvPr>
        </p:nvSpPr>
        <p:spPr/>
        <p:txBody>
          <a:bodyPr/>
          <a:lstStyle/>
          <a:p>
            <a:r>
              <a:rPr lang="en-GB" b="1" dirty="0"/>
              <a:t>Trams</a:t>
            </a:r>
            <a:r>
              <a:rPr lang="en-GB" dirty="0"/>
              <a:t>:</a:t>
            </a:r>
          </a:p>
        </p:txBody>
      </p:sp>
      <p:sp>
        <p:nvSpPr>
          <p:cNvPr id="3" name="Content Placeholder 2">
            <a:extLst>
              <a:ext uri="{FF2B5EF4-FFF2-40B4-BE49-F238E27FC236}">
                <a16:creationId xmlns:a16="http://schemas.microsoft.com/office/drawing/2014/main" id="{1CE662A5-3CF2-19B0-1099-0BB43DE12072}"/>
              </a:ext>
            </a:extLst>
          </p:cNvPr>
          <p:cNvSpPr>
            <a:spLocks noGrp="1"/>
          </p:cNvSpPr>
          <p:nvPr>
            <p:ph idx="1"/>
          </p:nvPr>
        </p:nvSpPr>
        <p:spPr>
          <a:xfrm>
            <a:off x="223058" y="1748039"/>
            <a:ext cx="7263938" cy="4351338"/>
          </a:xfrm>
        </p:spPr>
        <p:txBody>
          <a:bodyPr/>
          <a:lstStyle/>
          <a:p>
            <a:r>
              <a:rPr lang="en-GB" b="0" i="0" dirty="0">
                <a:solidFill>
                  <a:srgbClr val="2C2D2F"/>
                </a:solidFill>
                <a:effectLst/>
                <a:latin typeface="Roboto" panose="02000000000000000000" pitchFamily="2" charset="0"/>
              </a:rPr>
              <a:t>Trams are usually found in some UK cities. </a:t>
            </a:r>
          </a:p>
          <a:p>
            <a:r>
              <a:rPr lang="en-GB" b="0" i="0" dirty="0">
                <a:solidFill>
                  <a:srgbClr val="2C2D2F"/>
                </a:solidFill>
                <a:effectLst/>
                <a:latin typeface="Roboto" panose="02000000000000000000" pitchFamily="2" charset="0"/>
              </a:rPr>
              <a:t>Their </a:t>
            </a:r>
            <a:r>
              <a:rPr lang="en-GB" b="1" i="0" dirty="0">
                <a:solidFill>
                  <a:srgbClr val="2C2D2F"/>
                </a:solidFill>
                <a:effectLst/>
                <a:latin typeface="Roboto" panose="02000000000000000000" pitchFamily="2" charset="0"/>
              </a:rPr>
              <a:t>lines are marked by road signs </a:t>
            </a:r>
            <a:r>
              <a:rPr lang="en-GB" b="0" i="0" dirty="0">
                <a:solidFill>
                  <a:srgbClr val="2C2D2F"/>
                </a:solidFill>
                <a:effectLst/>
                <a:latin typeface="Roboto" panose="02000000000000000000" pitchFamily="2" charset="0"/>
              </a:rPr>
              <a:t>and there may be extra white light signals present at some traffic lights for them.  </a:t>
            </a:r>
          </a:p>
          <a:p>
            <a:r>
              <a:rPr lang="en-GB" b="0" i="0" dirty="0">
                <a:solidFill>
                  <a:srgbClr val="2C2D2F"/>
                </a:solidFill>
                <a:effectLst/>
                <a:latin typeface="Roboto" panose="02000000000000000000" pitchFamily="2" charset="0"/>
              </a:rPr>
              <a:t>They can be </a:t>
            </a:r>
            <a:r>
              <a:rPr lang="en-GB" b="1" i="0" dirty="0">
                <a:solidFill>
                  <a:srgbClr val="2C2D2F"/>
                </a:solidFill>
                <a:effectLst/>
                <a:latin typeface="Roboto" panose="02000000000000000000" pitchFamily="2" charset="0"/>
              </a:rPr>
              <a:t>difficult to see as they are very quiet, move quickly and are unable to steer</a:t>
            </a:r>
            <a:r>
              <a:rPr lang="en-GB" dirty="0">
                <a:solidFill>
                  <a:srgbClr val="2C2D2F"/>
                </a:solidFill>
                <a:latin typeface="Roboto" panose="02000000000000000000" pitchFamily="2" charset="0"/>
              </a:rPr>
              <a:t> which makes it</a:t>
            </a:r>
            <a:r>
              <a:rPr lang="en-GB" b="0" i="0" dirty="0">
                <a:solidFill>
                  <a:srgbClr val="2C2D2F"/>
                </a:solidFill>
                <a:effectLst/>
                <a:latin typeface="Roboto" panose="02000000000000000000" pitchFamily="2" charset="0"/>
              </a:rPr>
              <a:t> impossible for the driver to avoid you if there is a hazard.</a:t>
            </a:r>
            <a:endParaRPr lang="en-GB" dirty="0"/>
          </a:p>
        </p:txBody>
      </p:sp>
      <p:pic>
        <p:nvPicPr>
          <p:cNvPr id="2050" name="Picture 2">
            <a:extLst>
              <a:ext uri="{FF2B5EF4-FFF2-40B4-BE49-F238E27FC236}">
                <a16:creationId xmlns:a16="http://schemas.microsoft.com/office/drawing/2014/main" id="{8E73C40F-8DC7-E09D-6359-ED7F81A3B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043" y="3429000"/>
            <a:ext cx="4400459" cy="32506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m Road Signs High Resolution Stock Photography and Images - Alamy">
            <a:extLst>
              <a:ext uri="{FF2B5EF4-FFF2-40B4-BE49-F238E27FC236}">
                <a16:creationId xmlns:a16="http://schemas.microsoft.com/office/drawing/2014/main" id="{78F17C6E-62F2-7FE6-343B-41C536A3A6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47" b="9819"/>
          <a:stretch/>
        </p:blipFill>
        <p:spPr bwMode="auto">
          <a:xfrm>
            <a:off x="7612042" y="432262"/>
            <a:ext cx="4393213" cy="295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012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1124</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Roboto</vt:lpstr>
      <vt:lpstr>Office Theme</vt:lpstr>
      <vt:lpstr>Driving Theory Workshop</vt:lpstr>
      <vt:lpstr>Other Types of Vehicles </vt:lpstr>
      <vt:lpstr>Motorcycles</vt:lpstr>
      <vt:lpstr>Motorcycles</vt:lpstr>
      <vt:lpstr>Large vehicles</vt:lpstr>
      <vt:lpstr>Large vehicles (continued):</vt:lpstr>
      <vt:lpstr>Large vehicles (continued):</vt:lpstr>
      <vt:lpstr>Buses</vt:lpstr>
      <vt:lpstr>Trams:</vt:lpstr>
      <vt:lpstr>Powered vehicles for disabled people:</vt:lpstr>
      <vt:lpstr>Practice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Theory Workshop</dc:title>
  <dc:creator>Ahsan Iqbal</dc:creator>
  <cp:lastModifiedBy>Ahsan Iqbal</cp:lastModifiedBy>
  <cp:revision>1</cp:revision>
  <dcterms:created xsi:type="dcterms:W3CDTF">2022-05-16T09:27:53Z</dcterms:created>
  <dcterms:modified xsi:type="dcterms:W3CDTF">2022-05-17T13:29:57Z</dcterms:modified>
</cp:coreProperties>
</file>