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58" r:id="rId5"/>
    <p:sldId id="261" r:id="rId6"/>
    <p:sldId id="273" r:id="rId7"/>
    <p:sldId id="263" r:id="rId8"/>
    <p:sldId id="264" r:id="rId9"/>
    <p:sldId id="265" r:id="rId10"/>
    <p:sldId id="274" r:id="rId11"/>
    <p:sldId id="266" r:id="rId12"/>
    <p:sldId id="267" r:id="rId13"/>
    <p:sldId id="268" r:id="rId14"/>
    <p:sldId id="275" r:id="rId15"/>
    <p:sldId id="269" r:id="rId16"/>
    <p:sldId id="270" r:id="rId17"/>
    <p:sldId id="271" r:id="rId18"/>
    <p:sldId id="272" r:id="rId19"/>
    <p:sldId id="276"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39D39A-6FCC-4463-8BC0-BFB611BFD645}">
          <p14:sldIdLst>
            <p14:sldId id="256"/>
          </p14:sldIdLst>
        </p14:section>
        <p14:section name="Introduction" id="{420FA21E-84E0-44C5-9060-EE634358B695}">
          <p14:sldIdLst>
            <p14:sldId id="257"/>
            <p14:sldId id="259"/>
            <p14:sldId id="258"/>
            <p14:sldId id="261"/>
          </p14:sldIdLst>
        </p14:section>
        <p14:section name="Alertness" id="{312B7CC5-1780-42EA-9B35-093AD3848F66}">
          <p14:sldIdLst>
            <p14:sldId id="273"/>
            <p14:sldId id="263"/>
            <p14:sldId id="264"/>
            <p14:sldId id="265"/>
            <p14:sldId id="274"/>
            <p14:sldId id="266"/>
            <p14:sldId id="267"/>
            <p14:sldId id="268"/>
            <p14:sldId id="275"/>
            <p14:sldId id="269"/>
            <p14:sldId id="270"/>
            <p14:sldId id="271"/>
            <p14:sldId id="272"/>
            <p14:sldId id="276"/>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108AE-6C74-4098-8873-98B6E80AC086}" v="79" dt="2022-03-14T20:52:39.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83" d="100"/>
          <a:sy n="83" d="100"/>
        </p:scale>
        <p:origin x="45" y="1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san Iqbal" userId="c2e8e5619a5910ab" providerId="LiveId" clId="{94D108AE-6C74-4098-8873-98B6E80AC086}"/>
    <pc:docChg chg="undo custSel addSld modSld sldOrd modMainMaster modSection">
      <pc:chgData name="Ahsan Iqbal" userId="c2e8e5619a5910ab" providerId="LiveId" clId="{94D108AE-6C74-4098-8873-98B6E80AC086}" dt="2022-03-14T20:54:17.684" v="535" actId="20577"/>
      <pc:docMkLst>
        <pc:docMk/>
      </pc:docMkLst>
      <pc:sldChg chg="modSp mod">
        <pc:chgData name="Ahsan Iqbal" userId="c2e8e5619a5910ab" providerId="LiveId" clId="{94D108AE-6C74-4098-8873-98B6E80AC086}" dt="2022-03-14T20:36:32.415" v="331" actId="113"/>
        <pc:sldMkLst>
          <pc:docMk/>
          <pc:sldMk cId="3353641581" sldId="256"/>
        </pc:sldMkLst>
        <pc:spChg chg="mod">
          <ac:chgData name="Ahsan Iqbal" userId="c2e8e5619a5910ab" providerId="LiveId" clId="{94D108AE-6C74-4098-8873-98B6E80AC086}" dt="2022-03-14T20:36:32.415" v="331" actId="113"/>
          <ac:spMkLst>
            <pc:docMk/>
            <pc:sldMk cId="3353641581" sldId="256"/>
            <ac:spMk id="2" creationId="{A1CBFFB4-7DDD-4556-A56E-50DA0A96F88D}"/>
          </ac:spMkLst>
        </pc:spChg>
      </pc:sldChg>
      <pc:sldChg chg="ord">
        <pc:chgData name="Ahsan Iqbal" userId="c2e8e5619a5910ab" providerId="LiveId" clId="{94D108AE-6C74-4098-8873-98B6E80AC086}" dt="2022-03-14T20:52:15.314" v="459"/>
        <pc:sldMkLst>
          <pc:docMk/>
          <pc:sldMk cId="1032960746" sldId="258"/>
        </pc:sldMkLst>
      </pc:sldChg>
      <pc:sldChg chg="addSp modSp mod">
        <pc:chgData name="Ahsan Iqbal" userId="c2e8e5619a5910ab" providerId="LiveId" clId="{94D108AE-6C74-4098-8873-98B6E80AC086}" dt="2022-03-14T20:54:17.684" v="535" actId="20577"/>
        <pc:sldMkLst>
          <pc:docMk/>
          <pc:sldMk cId="1577338842" sldId="259"/>
        </pc:sldMkLst>
        <pc:spChg chg="mod">
          <ac:chgData name="Ahsan Iqbal" userId="c2e8e5619a5910ab" providerId="LiveId" clId="{94D108AE-6C74-4098-8873-98B6E80AC086}" dt="2022-03-14T20:54:17.684" v="535" actId="20577"/>
          <ac:spMkLst>
            <pc:docMk/>
            <pc:sldMk cId="1577338842" sldId="259"/>
            <ac:spMk id="3" creationId="{877C174E-C743-46FB-AC4F-701CC0C69F89}"/>
          </ac:spMkLst>
        </pc:spChg>
        <pc:picChg chg="add mod">
          <ac:chgData name="Ahsan Iqbal" userId="c2e8e5619a5910ab" providerId="LiveId" clId="{94D108AE-6C74-4098-8873-98B6E80AC086}" dt="2022-03-14T20:52:39.574" v="465" actId="1076"/>
          <ac:picMkLst>
            <pc:docMk/>
            <pc:sldMk cId="1577338842" sldId="259"/>
            <ac:picMk id="1026" creationId="{90F85450-23F3-4E27-8ECD-1EFD040C7374}"/>
          </ac:picMkLst>
        </pc:picChg>
      </pc:sldChg>
      <pc:sldChg chg="modSp mod">
        <pc:chgData name="Ahsan Iqbal" userId="c2e8e5619a5910ab" providerId="LiveId" clId="{94D108AE-6C74-4098-8873-98B6E80AC086}" dt="2022-03-14T20:50:08.641" v="439" actId="113"/>
        <pc:sldMkLst>
          <pc:docMk/>
          <pc:sldMk cId="2941763361" sldId="265"/>
        </pc:sldMkLst>
        <pc:spChg chg="mod">
          <ac:chgData name="Ahsan Iqbal" userId="c2e8e5619a5910ab" providerId="LiveId" clId="{94D108AE-6C74-4098-8873-98B6E80AC086}" dt="2022-03-14T20:50:08.641" v="439" actId="113"/>
          <ac:spMkLst>
            <pc:docMk/>
            <pc:sldMk cId="2941763361" sldId="265"/>
            <ac:spMk id="2" creationId="{659D1DB8-72D1-494E-BADD-FC9B0942F29B}"/>
          </ac:spMkLst>
        </pc:spChg>
        <pc:spChg chg="mod">
          <ac:chgData name="Ahsan Iqbal" userId="c2e8e5619a5910ab" providerId="LiveId" clId="{94D108AE-6C74-4098-8873-98B6E80AC086}" dt="2022-03-14T20:49:52.276" v="434" actId="20577"/>
          <ac:spMkLst>
            <pc:docMk/>
            <pc:sldMk cId="2941763361" sldId="265"/>
            <ac:spMk id="3" creationId="{4FA8C357-D18C-4A6C-AE21-74D604951136}"/>
          </ac:spMkLst>
        </pc:spChg>
        <pc:picChg chg="mod">
          <ac:chgData name="Ahsan Iqbal" userId="c2e8e5619a5910ab" providerId="LiveId" clId="{94D108AE-6C74-4098-8873-98B6E80AC086}" dt="2022-03-14T20:49:59.398" v="436" actId="1076"/>
          <ac:picMkLst>
            <pc:docMk/>
            <pc:sldMk cId="2941763361" sldId="265"/>
            <ac:picMk id="3074" creationId="{62A6D920-74A3-43F0-8C0C-E1756B621CDB}"/>
          </ac:picMkLst>
        </pc:picChg>
        <pc:picChg chg="mod">
          <ac:chgData name="Ahsan Iqbal" userId="c2e8e5619a5910ab" providerId="LiveId" clId="{94D108AE-6C74-4098-8873-98B6E80AC086}" dt="2022-03-14T20:50:05.209" v="438" actId="1076"/>
          <ac:picMkLst>
            <pc:docMk/>
            <pc:sldMk cId="2941763361" sldId="265"/>
            <ac:picMk id="3076" creationId="{979391D8-B449-4159-8277-83F99B9F0187}"/>
          </ac:picMkLst>
        </pc:picChg>
      </pc:sldChg>
      <pc:sldChg chg="modSp mod">
        <pc:chgData name="Ahsan Iqbal" userId="c2e8e5619a5910ab" providerId="LiveId" clId="{94D108AE-6C74-4098-8873-98B6E80AC086}" dt="2022-03-14T20:50:16.997" v="441" actId="113"/>
        <pc:sldMkLst>
          <pc:docMk/>
          <pc:sldMk cId="992224564" sldId="266"/>
        </pc:sldMkLst>
        <pc:spChg chg="mod">
          <ac:chgData name="Ahsan Iqbal" userId="c2e8e5619a5910ab" providerId="LiveId" clId="{94D108AE-6C74-4098-8873-98B6E80AC086}" dt="2022-03-14T20:50:16.997" v="441" actId="113"/>
          <ac:spMkLst>
            <pc:docMk/>
            <pc:sldMk cId="992224564" sldId="266"/>
            <ac:spMk id="2" creationId="{273336EE-BA07-4A00-9904-BB2B6731BD1A}"/>
          </ac:spMkLst>
        </pc:spChg>
      </pc:sldChg>
      <pc:sldChg chg="modSp mod">
        <pc:chgData name="Ahsan Iqbal" userId="c2e8e5619a5910ab" providerId="LiveId" clId="{94D108AE-6C74-4098-8873-98B6E80AC086}" dt="2022-03-14T20:50:24.328" v="443" actId="207"/>
        <pc:sldMkLst>
          <pc:docMk/>
          <pc:sldMk cId="163318257" sldId="267"/>
        </pc:sldMkLst>
        <pc:spChg chg="mod">
          <ac:chgData name="Ahsan Iqbal" userId="c2e8e5619a5910ab" providerId="LiveId" clId="{94D108AE-6C74-4098-8873-98B6E80AC086}" dt="2022-03-14T20:50:19.987" v="442" actId="113"/>
          <ac:spMkLst>
            <pc:docMk/>
            <pc:sldMk cId="163318257" sldId="267"/>
            <ac:spMk id="2" creationId="{5DC651DB-7353-4E3A-82CA-F42BBE426D8B}"/>
          </ac:spMkLst>
        </pc:spChg>
        <pc:spChg chg="mod">
          <ac:chgData name="Ahsan Iqbal" userId="c2e8e5619a5910ab" providerId="LiveId" clId="{94D108AE-6C74-4098-8873-98B6E80AC086}" dt="2022-03-14T20:50:24.328" v="443" actId="207"/>
          <ac:spMkLst>
            <pc:docMk/>
            <pc:sldMk cId="163318257" sldId="267"/>
            <ac:spMk id="3" creationId="{6975E7E2-56EA-417B-9262-97087443236E}"/>
          </ac:spMkLst>
        </pc:spChg>
      </pc:sldChg>
      <pc:sldChg chg="addSp delSp modSp mod setBg">
        <pc:chgData name="Ahsan Iqbal" userId="c2e8e5619a5910ab" providerId="LiveId" clId="{94D108AE-6C74-4098-8873-98B6E80AC086}" dt="2022-03-14T20:50:30.977" v="444" actId="113"/>
        <pc:sldMkLst>
          <pc:docMk/>
          <pc:sldMk cId="3354080202" sldId="268"/>
        </pc:sldMkLst>
        <pc:spChg chg="mod">
          <ac:chgData name="Ahsan Iqbal" userId="c2e8e5619a5910ab" providerId="LiveId" clId="{94D108AE-6C74-4098-8873-98B6E80AC086}" dt="2022-03-14T20:50:30.977" v="444" actId="113"/>
          <ac:spMkLst>
            <pc:docMk/>
            <pc:sldMk cId="3354080202" sldId="268"/>
            <ac:spMk id="2" creationId="{EA103225-A5A0-4DEB-83BC-CC63E5626A88}"/>
          </ac:spMkLst>
        </pc:spChg>
        <pc:spChg chg="mod">
          <ac:chgData name="Ahsan Iqbal" userId="c2e8e5619a5910ab" providerId="LiveId" clId="{94D108AE-6C74-4098-8873-98B6E80AC086}" dt="2022-03-14T20:03:40.060" v="51" actId="26606"/>
          <ac:spMkLst>
            <pc:docMk/>
            <pc:sldMk cId="3354080202" sldId="268"/>
            <ac:spMk id="3" creationId="{DB3FF9D9-8C09-4A95-8565-0113A3303801}"/>
          </ac:spMkLst>
        </pc:spChg>
        <pc:spChg chg="add del">
          <ac:chgData name="Ahsan Iqbal" userId="c2e8e5619a5910ab" providerId="LiveId" clId="{94D108AE-6C74-4098-8873-98B6E80AC086}" dt="2022-03-14T20:03:29.353" v="45" actId="26606"/>
          <ac:spMkLst>
            <pc:docMk/>
            <pc:sldMk cId="3354080202" sldId="268"/>
            <ac:spMk id="71" creationId="{4F7EBAE4-9945-4473-9E34-B2C66EA0F03D}"/>
          </ac:spMkLst>
        </pc:spChg>
        <pc:spChg chg="add del">
          <ac:chgData name="Ahsan Iqbal" userId="c2e8e5619a5910ab" providerId="LiveId" clId="{94D108AE-6C74-4098-8873-98B6E80AC086}" dt="2022-03-14T20:03:29.353" v="45" actId="26606"/>
          <ac:spMkLst>
            <pc:docMk/>
            <pc:sldMk cId="3354080202" sldId="268"/>
            <ac:spMk id="73" creationId="{70BEB1E7-2F88-40BC-B73D-42E5B6F80BFC}"/>
          </ac:spMkLst>
        </pc:spChg>
        <pc:spChg chg="add del">
          <ac:chgData name="Ahsan Iqbal" userId="c2e8e5619a5910ab" providerId="LiveId" clId="{94D108AE-6C74-4098-8873-98B6E80AC086}" dt="2022-03-14T20:03:29.353" v="45" actId="26606"/>
          <ac:spMkLst>
            <pc:docMk/>
            <pc:sldMk cId="3354080202" sldId="268"/>
            <ac:spMk id="75" creationId="{A7B99495-F43F-4D80-A44F-2CB4764EB90B}"/>
          </ac:spMkLst>
        </pc:spChg>
        <pc:spChg chg="add del">
          <ac:chgData name="Ahsan Iqbal" userId="c2e8e5619a5910ab" providerId="LiveId" clId="{94D108AE-6C74-4098-8873-98B6E80AC086}" dt="2022-03-14T20:03:31.844" v="47" actId="26606"/>
          <ac:spMkLst>
            <pc:docMk/>
            <pc:sldMk cId="3354080202" sldId="268"/>
            <ac:spMk id="3076" creationId="{86C7B4A1-154A-4DF0-AC46-F88D75A2E0FD}"/>
          </ac:spMkLst>
        </pc:spChg>
        <pc:spChg chg="add del">
          <ac:chgData name="Ahsan Iqbal" userId="c2e8e5619a5910ab" providerId="LiveId" clId="{94D108AE-6C74-4098-8873-98B6E80AC086}" dt="2022-03-14T20:03:33.888" v="49" actId="26606"/>
          <ac:spMkLst>
            <pc:docMk/>
            <pc:sldMk cId="3354080202" sldId="268"/>
            <ac:spMk id="3078" creationId="{F13C74B1-5B17-4795-BED0-7140497B445A}"/>
          </ac:spMkLst>
        </pc:spChg>
        <pc:spChg chg="add del">
          <ac:chgData name="Ahsan Iqbal" userId="c2e8e5619a5910ab" providerId="LiveId" clId="{94D108AE-6C74-4098-8873-98B6E80AC086}" dt="2022-03-14T20:03:33.888" v="49" actId="26606"/>
          <ac:spMkLst>
            <pc:docMk/>
            <pc:sldMk cId="3354080202" sldId="268"/>
            <ac:spMk id="3079" creationId="{D4974D33-8DC5-464E-8C6D-BE58F0669C17}"/>
          </ac:spMkLst>
        </pc:spChg>
        <pc:picChg chg="add mod ord">
          <ac:chgData name="Ahsan Iqbal" userId="c2e8e5619a5910ab" providerId="LiveId" clId="{94D108AE-6C74-4098-8873-98B6E80AC086}" dt="2022-03-14T20:05:29.018" v="55" actId="1076"/>
          <ac:picMkLst>
            <pc:docMk/>
            <pc:sldMk cId="3354080202" sldId="268"/>
            <ac:picMk id="3074" creationId="{032781F5-4541-48BE-AF98-6BFDC404C7CB}"/>
          </ac:picMkLst>
        </pc:picChg>
        <pc:cxnChg chg="add del">
          <ac:chgData name="Ahsan Iqbal" userId="c2e8e5619a5910ab" providerId="LiveId" clId="{94D108AE-6C74-4098-8873-98B6E80AC086}" dt="2022-03-14T20:03:40.060" v="51" actId="26606"/>
          <ac:cxnSpMkLst>
            <pc:docMk/>
            <pc:sldMk cId="3354080202" sldId="268"/>
            <ac:cxnSpMk id="3081" creationId="{A7F400EE-A8A5-48AF-B4D6-291B52C6F0B0}"/>
          </ac:cxnSpMkLst>
        </pc:cxnChg>
      </pc:sldChg>
      <pc:sldChg chg="addSp modSp mod">
        <pc:chgData name="Ahsan Iqbal" userId="c2e8e5619a5910ab" providerId="LiveId" clId="{94D108AE-6C74-4098-8873-98B6E80AC086}" dt="2022-03-14T20:22:30.665" v="160" actId="113"/>
        <pc:sldMkLst>
          <pc:docMk/>
          <pc:sldMk cId="1963190991" sldId="269"/>
        </pc:sldMkLst>
        <pc:spChg chg="mod">
          <ac:chgData name="Ahsan Iqbal" userId="c2e8e5619a5910ab" providerId="LiveId" clId="{94D108AE-6C74-4098-8873-98B6E80AC086}" dt="2022-03-14T20:22:30.665" v="160" actId="113"/>
          <ac:spMkLst>
            <pc:docMk/>
            <pc:sldMk cId="1963190991" sldId="269"/>
            <ac:spMk id="2" creationId="{BF3C4E9D-61F5-4D49-A873-BC2DE89187DE}"/>
          </ac:spMkLst>
        </pc:spChg>
        <pc:spChg chg="mod">
          <ac:chgData name="Ahsan Iqbal" userId="c2e8e5619a5910ab" providerId="LiveId" clId="{94D108AE-6C74-4098-8873-98B6E80AC086}" dt="2022-03-14T20:16:53.114" v="141" actId="1076"/>
          <ac:spMkLst>
            <pc:docMk/>
            <pc:sldMk cId="1963190991" sldId="269"/>
            <ac:spMk id="3" creationId="{C9CA0D96-085F-4EA4-B1CD-CEF970E1DBDF}"/>
          </ac:spMkLst>
        </pc:spChg>
        <pc:picChg chg="add mod">
          <ac:chgData name="Ahsan Iqbal" userId="c2e8e5619a5910ab" providerId="LiveId" clId="{94D108AE-6C74-4098-8873-98B6E80AC086}" dt="2022-03-14T20:18:54.094" v="150" actId="1076"/>
          <ac:picMkLst>
            <pc:docMk/>
            <pc:sldMk cId="1963190991" sldId="269"/>
            <ac:picMk id="4098" creationId="{7003F59F-A0CA-49FF-9F9E-C2048CDD4FB1}"/>
          </ac:picMkLst>
        </pc:picChg>
        <pc:picChg chg="add mod">
          <ac:chgData name="Ahsan Iqbal" userId="c2e8e5619a5910ab" providerId="LiveId" clId="{94D108AE-6C74-4098-8873-98B6E80AC086}" dt="2022-03-14T20:22:16.266" v="157" actId="14100"/>
          <ac:picMkLst>
            <pc:docMk/>
            <pc:sldMk cId="1963190991" sldId="269"/>
            <ac:picMk id="4100" creationId="{E2E4E84F-8F69-4C10-9167-3FBDFC4ED8E2}"/>
          </ac:picMkLst>
        </pc:picChg>
        <pc:picChg chg="add mod">
          <ac:chgData name="Ahsan Iqbal" userId="c2e8e5619a5910ab" providerId="LiveId" clId="{94D108AE-6C74-4098-8873-98B6E80AC086}" dt="2022-03-14T20:22:19.999" v="159" actId="14100"/>
          <ac:picMkLst>
            <pc:docMk/>
            <pc:sldMk cId="1963190991" sldId="269"/>
            <ac:picMk id="4102" creationId="{7B891F3C-14D5-4DE7-9DDE-73722ACBF8AA}"/>
          </ac:picMkLst>
        </pc:picChg>
      </pc:sldChg>
      <pc:sldChg chg="modSp mod">
        <pc:chgData name="Ahsan Iqbal" userId="c2e8e5619a5910ab" providerId="LiveId" clId="{94D108AE-6C74-4098-8873-98B6E80AC086}" dt="2022-03-14T20:50:46.030" v="446" actId="113"/>
        <pc:sldMkLst>
          <pc:docMk/>
          <pc:sldMk cId="1089275068" sldId="270"/>
        </pc:sldMkLst>
        <pc:spChg chg="mod">
          <ac:chgData name="Ahsan Iqbal" userId="c2e8e5619a5910ab" providerId="LiveId" clId="{94D108AE-6C74-4098-8873-98B6E80AC086}" dt="2022-03-14T20:50:46.030" v="446" actId="113"/>
          <ac:spMkLst>
            <pc:docMk/>
            <pc:sldMk cId="1089275068" sldId="270"/>
            <ac:spMk id="2" creationId="{C2FD230E-CA2D-43E2-B9AB-F6D26AC6F648}"/>
          </ac:spMkLst>
        </pc:spChg>
        <pc:spChg chg="mod">
          <ac:chgData name="Ahsan Iqbal" userId="c2e8e5619a5910ab" providerId="LiveId" clId="{94D108AE-6C74-4098-8873-98B6E80AC086}" dt="2022-03-14T20:30:59.908" v="267" actId="27636"/>
          <ac:spMkLst>
            <pc:docMk/>
            <pc:sldMk cId="1089275068" sldId="270"/>
            <ac:spMk id="3" creationId="{F5FDD89F-B968-4497-81F3-413A3E7CF9AA}"/>
          </ac:spMkLst>
        </pc:spChg>
      </pc:sldChg>
      <pc:sldChg chg="modSp mod">
        <pc:chgData name="Ahsan Iqbal" userId="c2e8e5619a5910ab" providerId="LiveId" clId="{94D108AE-6C74-4098-8873-98B6E80AC086}" dt="2022-03-14T20:51:13.727" v="456" actId="5793"/>
        <pc:sldMkLst>
          <pc:docMk/>
          <pc:sldMk cId="759429970" sldId="271"/>
        </pc:sldMkLst>
        <pc:spChg chg="mod">
          <ac:chgData name="Ahsan Iqbal" userId="c2e8e5619a5910ab" providerId="LiveId" clId="{94D108AE-6C74-4098-8873-98B6E80AC086}" dt="2022-03-14T20:51:07.096" v="447" actId="113"/>
          <ac:spMkLst>
            <pc:docMk/>
            <pc:sldMk cId="759429970" sldId="271"/>
            <ac:spMk id="2" creationId="{C246E02D-3CEA-402C-B1E1-C42E67742520}"/>
          </ac:spMkLst>
        </pc:spChg>
        <pc:spChg chg="mod">
          <ac:chgData name="Ahsan Iqbal" userId="c2e8e5619a5910ab" providerId="LiveId" clId="{94D108AE-6C74-4098-8873-98B6E80AC086}" dt="2022-03-14T20:51:13.727" v="456" actId="5793"/>
          <ac:spMkLst>
            <pc:docMk/>
            <pc:sldMk cId="759429970" sldId="271"/>
            <ac:spMk id="3" creationId="{9D634CD3-EEA4-431D-81F2-A14211858A8C}"/>
          </ac:spMkLst>
        </pc:spChg>
      </pc:sldChg>
      <pc:sldChg chg="modSp mod setBg">
        <pc:chgData name="Ahsan Iqbal" userId="c2e8e5619a5910ab" providerId="LiveId" clId="{94D108AE-6C74-4098-8873-98B6E80AC086}" dt="2022-03-14T20:36:17.333" v="329"/>
        <pc:sldMkLst>
          <pc:docMk/>
          <pc:sldMk cId="2350709687" sldId="272"/>
        </pc:sldMkLst>
        <pc:spChg chg="mod">
          <ac:chgData name="Ahsan Iqbal" userId="c2e8e5619a5910ab" providerId="LiveId" clId="{94D108AE-6C74-4098-8873-98B6E80AC086}" dt="2022-03-14T20:33:49.345" v="303" actId="113"/>
          <ac:spMkLst>
            <pc:docMk/>
            <pc:sldMk cId="2350709687" sldId="272"/>
            <ac:spMk id="2" creationId="{9B1C655D-DE5B-4C67-82D2-12F30D47C3F7}"/>
          </ac:spMkLst>
        </pc:spChg>
        <pc:spChg chg="mod">
          <ac:chgData name="Ahsan Iqbal" userId="c2e8e5619a5910ab" providerId="LiveId" clId="{94D108AE-6C74-4098-8873-98B6E80AC086}" dt="2022-03-14T20:34:57.158" v="308" actId="113"/>
          <ac:spMkLst>
            <pc:docMk/>
            <pc:sldMk cId="2350709687" sldId="272"/>
            <ac:spMk id="3" creationId="{8EB79144-4B5B-4B9D-873C-662416C5E120}"/>
          </ac:spMkLst>
        </pc:spChg>
      </pc:sldChg>
      <pc:sldChg chg="modSp mod">
        <pc:chgData name="Ahsan Iqbal" userId="c2e8e5619a5910ab" providerId="LiveId" clId="{94D108AE-6C74-4098-8873-98B6E80AC086}" dt="2022-03-14T20:50:12.635" v="440" actId="113"/>
        <pc:sldMkLst>
          <pc:docMk/>
          <pc:sldMk cId="2644926695" sldId="274"/>
        </pc:sldMkLst>
        <pc:spChg chg="mod">
          <ac:chgData name="Ahsan Iqbal" userId="c2e8e5619a5910ab" providerId="LiveId" clId="{94D108AE-6C74-4098-8873-98B6E80AC086}" dt="2022-03-14T20:50:12.635" v="440" actId="113"/>
          <ac:spMkLst>
            <pc:docMk/>
            <pc:sldMk cId="2644926695" sldId="274"/>
            <ac:spMk id="2" creationId="{5FFE9E9C-50E9-4118-A86F-BF51D86C363A}"/>
          </ac:spMkLst>
        </pc:spChg>
      </pc:sldChg>
      <pc:sldChg chg="addSp delSp modSp mod">
        <pc:chgData name="Ahsan Iqbal" userId="c2e8e5619a5910ab" providerId="LiveId" clId="{94D108AE-6C74-4098-8873-98B6E80AC086}" dt="2022-03-14T20:50:35.941" v="445" actId="113"/>
        <pc:sldMkLst>
          <pc:docMk/>
          <pc:sldMk cId="212920306" sldId="275"/>
        </pc:sldMkLst>
        <pc:spChg chg="mod">
          <ac:chgData name="Ahsan Iqbal" userId="c2e8e5619a5910ab" providerId="LiveId" clId="{94D108AE-6C74-4098-8873-98B6E80AC086}" dt="2022-03-14T20:50:35.941" v="445" actId="113"/>
          <ac:spMkLst>
            <pc:docMk/>
            <pc:sldMk cId="212920306" sldId="275"/>
            <ac:spMk id="2" creationId="{42F6DF7F-F750-4F08-AB72-72D750194AEF}"/>
          </ac:spMkLst>
        </pc:spChg>
        <pc:spChg chg="mod">
          <ac:chgData name="Ahsan Iqbal" userId="c2e8e5619a5910ab" providerId="LiveId" clId="{94D108AE-6C74-4098-8873-98B6E80AC086}" dt="2022-03-14T20:13:02.156" v="140" actId="1076"/>
          <ac:spMkLst>
            <pc:docMk/>
            <pc:sldMk cId="212920306" sldId="275"/>
            <ac:spMk id="3" creationId="{41F00860-1C3A-4385-B353-9441BD46492F}"/>
          </ac:spMkLst>
        </pc:spChg>
        <pc:picChg chg="add mod">
          <ac:chgData name="Ahsan Iqbal" userId="c2e8e5619a5910ab" providerId="LiveId" clId="{94D108AE-6C74-4098-8873-98B6E80AC086}" dt="2022-03-14T20:01:24.625" v="31" actId="1076"/>
          <ac:picMkLst>
            <pc:docMk/>
            <pc:sldMk cId="212920306" sldId="275"/>
            <ac:picMk id="2050" creationId="{33A71E59-CA36-4799-94E5-D2A8E1EE23C1}"/>
          </ac:picMkLst>
        </pc:picChg>
        <pc:picChg chg="add del">
          <ac:chgData name="Ahsan Iqbal" userId="c2e8e5619a5910ab" providerId="LiveId" clId="{94D108AE-6C74-4098-8873-98B6E80AC086}" dt="2022-03-14T20:01:06.256" v="24"/>
          <ac:picMkLst>
            <pc:docMk/>
            <pc:sldMk cId="212920306" sldId="275"/>
            <ac:picMk id="2052" creationId="{3B5F7ED7-E059-4DEA-83B8-AED6CCA2EA4A}"/>
          </ac:picMkLst>
        </pc:picChg>
        <pc:picChg chg="add mod">
          <ac:chgData name="Ahsan Iqbal" userId="c2e8e5619a5910ab" providerId="LiveId" clId="{94D108AE-6C74-4098-8873-98B6E80AC086}" dt="2022-03-14T20:02:25.887" v="38" actId="1076"/>
          <ac:picMkLst>
            <pc:docMk/>
            <pc:sldMk cId="212920306" sldId="275"/>
            <ac:picMk id="2054" creationId="{8430232F-BD2A-426D-A1C0-3A7528C15E4D}"/>
          </ac:picMkLst>
        </pc:picChg>
        <pc:picChg chg="add mod">
          <ac:chgData name="Ahsan Iqbal" userId="c2e8e5619a5910ab" providerId="LiveId" clId="{94D108AE-6C74-4098-8873-98B6E80AC086}" dt="2022-03-14T20:02:32.527" v="40" actId="14100"/>
          <ac:picMkLst>
            <pc:docMk/>
            <pc:sldMk cId="212920306" sldId="275"/>
            <ac:picMk id="2056" creationId="{04C2A444-8E4C-4EC6-AF2D-632942EAF728}"/>
          </ac:picMkLst>
        </pc:picChg>
      </pc:sldChg>
      <pc:sldChg chg="modSp new mod">
        <pc:chgData name="Ahsan Iqbal" userId="c2e8e5619a5910ab" providerId="LiveId" clId="{94D108AE-6C74-4098-8873-98B6E80AC086}" dt="2022-03-14T20:49:07.635" v="375" actId="20577"/>
        <pc:sldMkLst>
          <pc:docMk/>
          <pc:sldMk cId="1015773512" sldId="276"/>
        </pc:sldMkLst>
        <pc:spChg chg="mod">
          <ac:chgData name="Ahsan Iqbal" userId="c2e8e5619a5910ab" providerId="LiveId" clId="{94D108AE-6C74-4098-8873-98B6E80AC086}" dt="2022-03-14T20:48:57.792" v="373" actId="20577"/>
          <ac:spMkLst>
            <pc:docMk/>
            <pc:sldMk cId="1015773512" sldId="276"/>
            <ac:spMk id="2" creationId="{57233ECE-5BF6-46D5-A367-339C5FD666EA}"/>
          </ac:spMkLst>
        </pc:spChg>
        <pc:spChg chg="mod">
          <ac:chgData name="Ahsan Iqbal" userId="c2e8e5619a5910ab" providerId="LiveId" clId="{94D108AE-6C74-4098-8873-98B6E80AC086}" dt="2022-03-14T20:49:07.635" v="375" actId="20577"/>
          <ac:spMkLst>
            <pc:docMk/>
            <pc:sldMk cId="1015773512" sldId="276"/>
            <ac:spMk id="3" creationId="{D2F87330-395B-42C3-870E-3D48C6436152}"/>
          </ac:spMkLst>
        </pc:spChg>
      </pc:sldChg>
      <pc:sldMasterChg chg="setBg modSldLayout">
        <pc:chgData name="Ahsan Iqbal" userId="c2e8e5619a5910ab" providerId="LiveId" clId="{94D108AE-6C74-4098-8873-98B6E80AC086}" dt="2022-03-14T20:36:17.333" v="329"/>
        <pc:sldMasterMkLst>
          <pc:docMk/>
          <pc:sldMasterMk cId="1509763511" sldId="2147483648"/>
        </pc:sldMasterMkLst>
        <pc:sldLayoutChg chg="setBg">
          <pc:chgData name="Ahsan Iqbal" userId="c2e8e5619a5910ab" providerId="LiveId" clId="{94D108AE-6C74-4098-8873-98B6E80AC086}" dt="2022-03-14T20:36:17.333" v="329"/>
          <pc:sldLayoutMkLst>
            <pc:docMk/>
            <pc:sldMasterMk cId="1509763511" sldId="2147483648"/>
            <pc:sldLayoutMk cId="3877503613" sldId="2147483649"/>
          </pc:sldLayoutMkLst>
        </pc:sldLayoutChg>
        <pc:sldLayoutChg chg="setBg">
          <pc:chgData name="Ahsan Iqbal" userId="c2e8e5619a5910ab" providerId="LiveId" clId="{94D108AE-6C74-4098-8873-98B6E80AC086}" dt="2022-03-14T20:36:17.333" v="329"/>
          <pc:sldLayoutMkLst>
            <pc:docMk/>
            <pc:sldMasterMk cId="1509763511" sldId="2147483648"/>
            <pc:sldLayoutMk cId="961108715" sldId="2147483650"/>
          </pc:sldLayoutMkLst>
        </pc:sldLayoutChg>
        <pc:sldLayoutChg chg="setBg">
          <pc:chgData name="Ahsan Iqbal" userId="c2e8e5619a5910ab" providerId="LiveId" clId="{94D108AE-6C74-4098-8873-98B6E80AC086}" dt="2022-03-14T20:36:17.333" v="329"/>
          <pc:sldLayoutMkLst>
            <pc:docMk/>
            <pc:sldMasterMk cId="1509763511" sldId="2147483648"/>
            <pc:sldLayoutMk cId="831457249" sldId="2147483651"/>
          </pc:sldLayoutMkLst>
        </pc:sldLayoutChg>
        <pc:sldLayoutChg chg="setBg">
          <pc:chgData name="Ahsan Iqbal" userId="c2e8e5619a5910ab" providerId="LiveId" clId="{94D108AE-6C74-4098-8873-98B6E80AC086}" dt="2022-03-14T20:36:17.333" v="329"/>
          <pc:sldLayoutMkLst>
            <pc:docMk/>
            <pc:sldMasterMk cId="1509763511" sldId="2147483648"/>
            <pc:sldLayoutMk cId="1018256408" sldId="2147483652"/>
          </pc:sldLayoutMkLst>
        </pc:sldLayoutChg>
        <pc:sldLayoutChg chg="setBg">
          <pc:chgData name="Ahsan Iqbal" userId="c2e8e5619a5910ab" providerId="LiveId" clId="{94D108AE-6C74-4098-8873-98B6E80AC086}" dt="2022-03-14T20:36:17.333" v="329"/>
          <pc:sldLayoutMkLst>
            <pc:docMk/>
            <pc:sldMasterMk cId="1509763511" sldId="2147483648"/>
            <pc:sldLayoutMk cId="3554480432" sldId="2147483653"/>
          </pc:sldLayoutMkLst>
        </pc:sldLayoutChg>
        <pc:sldLayoutChg chg="setBg">
          <pc:chgData name="Ahsan Iqbal" userId="c2e8e5619a5910ab" providerId="LiveId" clId="{94D108AE-6C74-4098-8873-98B6E80AC086}" dt="2022-03-14T20:36:17.333" v="329"/>
          <pc:sldLayoutMkLst>
            <pc:docMk/>
            <pc:sldMasterMk cId="1509763511" sldId="2147483648"/>
            <pc:sldLayoutMk cId="3422132925" sldId="2147483654"/>
          </pc:sldLayoutMkLst>
        </pc:sldLayoutChg>
        <pc:sldLayoutChg chg="setBg">
          <pc:chgData name="Ahsan Iqbal" userId="c2e8e5619a5910ab" providerId="LiveId" clId="{94D108AE-6C74-4098-8873-98B6E80AC086}" dt="2022-03-14T20:36:17.333" v="329"/>
          <pc:sldLayoutMkLst>
            <pc:docMk/>
            <pc:sldMasterMk cId="1509763511" sldId="2147483648"/>
            <pc:sldLayoutMk cId="3772967244" sldId="2147483655"/>
          </pc:sldLayoutMkLst>
        </pc:sldLayoutChg>
        <pc:sldLayoutChg chg="setBg">
          <pc:chgData name="Ahsan Iqbal" userId="c2e8e5619a5910ab" providerId="LiveId" clId="{94D108AE-6C74-4098-8873-98B6E80AC086}" dt="2022-03-14T20:36:17.333" v="329"/>
          <pc:sldLayoutMkLst>
            <pc:docMk/>
            <pc:sldMasterMk cId="1509763511" sldId="2147483648"/>
            <pc:sldLayoutMk cId="1817141400" sldId="2147483656"/>
          </pc:sldLayoutMkLst>
        </pc:sldLayoutChg>
        <pc:sldLayoutChg chg="setBg">
          <pc:chgData name="Ahsan Iqbal" userId="c2e8e5619a5910ab" providerId="LiveId" clId="{94D108AE-6C74-4098-8873-98B6E80AC086}" dt="2022-03-14T20:36:17.333" v="329"/>
          <pc:sldLayoutMkLst>
            <pc:docMk/>
            <pc:sldMasterMk cId="1509763511" sldId="2147483648"/>
            <pc:sldLayoutMk cId="1395174246" sldId="2147483657"/>
          </pc:sldLayoutMkLst>
        </pc:sldLayoutChg>
        <pc:sldLayoutChg chg="setBg">
          <pc:chgData name="Ahsan Iqbal" userId="c2e8e5619a5910ab" providerId="LiveId" clId="{94D108AE-6C74-4098-8873-98B6E80AC086}" dt="2022-03-14T20:36:17.333" v="329"/>
          <pc:sldLayoutMkLst>
            <pc:docMk/>
            <pc:sldMasterMk cId="1509763511" sldId="2147483648"/>
            <pc:sldLayoutMk cId="1942132477" sldId="2147483658"/>
          </pc:sldLayoutMkLst>
        </pc:sldLayoutChg>
        <pc:sldLayoutChg chg="setBg">
          <pc:chgData name="Ahsan Iqbal" userId="c2e8e5619a5910ab" providerId="LiveId" clId="{94D108AE-6C74-4098-8873-98B6E80AC086}" dt="2022-03-14T20:36:17.333" v="329"/>
          <pc:sldLayoutMkLst>
            <pc:docMk/>
            <pc:sldMasterMk cId="1509763511" sldId="2147483648"/>
            <pc:sldLayoutMk cId="3828982516" sldId="2147483659"/>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04377-6AB8-4869-B8F7-07F6B02D9AB8}" type="datetimeFigureOut">
              <a:rPr lang="en-GB" smtClean="0"/>
              <a:t>14/03/2022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15745-5F34-4A57-8D59-47FAD4869EEC}" type="slidenum">
              <a:rPr lang="en-GB" smtClean="0"/>
              <a:t>‹#›</a:t>
            </a:fld>
            <a:endParaRPr lang="en-GB"/>
          </a:p>
        </p:txBody>
      </p:sp>
    </p:spTree>
    <p:extLst>
      <p:ext uri="{BB962C8B-B14F-4D97-AF65-F5344CB8AC3E}">
        <p14:creationId xmlns:p14="http://schemas.microsoft.com/office/powerpoint/2010/main" val="269408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C919-06CD-47E2-88D6-A7270C0D99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C1FE5F-012C-44C0-A86A-CF0027169D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658160-22FE-40FF-A837-24B105AF7E98}"/>
              </a:ext>
            </a:extLst>
          </p:cNvPr>
          <p:cNvSpPr>
            <a:spLocks noGrp="1"/>
          </p:cNvSpPr>
          <p:nvPr>
            <p:ph type="dt" sz="half" idx="10"/>
          </p:nvPr>
        </p:nvSpPr>
        <p:spPr/>
        <p:txBody>
          <a:bodyPr/>
          <a:lstStyle/>
          <a:p>
            <a:fld id="{27B4FBAB-9248-40BF-98BD-E143DEDC8BC8}" type="datetimeFigureOut">
              <a:rPr lang="en-GB" smtClean="0"/>
              <a:t>14/03/2022</a:t>
            </a:fld>
            <a:endParaRPr lang="en-GB"/>
          </a:p>
        </p:txBody>
      </p:sp>
      <p:sp>
        <p:nvSpPr>
          <p:cNvPr id="5" name="Footer Placeholder 4">
            <a:extLst>
              <a:ext uri="{FF2B5EF4-FFF2-40B4-BE49-F238E27FC236}">
                <a16:creationId xmlns:a16="http://schemas.microsoft.com/office/drawing/2014/main" id="{2D6A4B53-CB33-4212-840A-67D6D75FED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70AF54-29CC-4FE6-890B-D1324C9D591E}"/>
              </a:ext>
            </a:extLst>
          </p:cNvPr>
          <p:cNvSpPr>
            <a:spLocks noGrp="1"/>
          </p:cNvSpPr>
          <p:nvPr>
            <p:ph type="sldNum" sz="quarter" idx="12"/>
          </p:nvPr>
        </p:nvSpPr>
        <p:spPr/>
        <p:txBody>
          <a:bodyPr/>
          <a:lstStyle/>
          <a:p>
            <a:fld id="{045C2F52-025B-4826-B65C-E943C5B5872C}" type="slidenum">
              <a:rPr lang="en-GB" smtClean="0"/>
              <a:t>‹#›</a:t>
            </a:fld>
            <a:endParaRPr lang="en-GB"/>
          </a:p>
        </p:txBody>
      </p:sp>
    </p:spTree>
    <p:extLst>
      <p:ext uri="{BB962C8B-B14F-4D97-AF65-F5344CB8AC3E}">
        <p14:creationId xmlns:p14="http://schemas.microsoft.com/office/powerpoint/2010/main" val="387750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BD131-1859-4576-8BDC-1F1C28254B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D922E5-E814-4369-AA1A-5F0B22B8A1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A59EC0-21DF-42CD-8033-73C8E5C0DB96}"/>
              </a:ext>
            </a:extLst>
          </p:cNvPr>
          <p:cNvSpPr>
            <a:spLocks noGrp="1"/>
          </p:cNvSpPr>
          <p:nvPr>
            <p:ph type="dt" sz="half" idx="10"/>
          </p:nvPr>
        </p:nvSpPr>
        <p:spPr/>
        <p:txBody>
          <a:bodyPr/>
          <a:lstStyle/>
          <a:p>
            <a:fld id="{27B4FBAB-9248-40BF-98BD-E143DEDC8BC8}" type="datetimeFigureOut">
              <a:rPr lang="en-GB" smtClean="0"/>
              <a:t>14/03/2022</a:t>
            </a:fld>
            <a:endParaRPr lang="en-GB"/>
          </a:p>
        </p:txBody>
      </p:sp>
      <p:sp>
        <p:nvSpPr>
          <p:cNvPr id="5" name="Footer Placeholder 4">
            <a:extLst>
              <a:ext uri="{FF2B5EF4-FFF2-40B4-BE49-F238E27FC236}">
                <a16:creationId xmlns:a16="http://schemas.microsoft.com/office/drawing/2014/main" id="{6FF01B46-8B9F-4F9A-B0D1-7CBC3CEA41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F2F856-3B65-4437-BB28-0144993A9D96}"/>
              </a:ext>
            </a:extLst>
          </p:cNvPr>
          <p:cNvSpPr>
            <a:spLocks noGrp="1"/>
          </p:cNvSpPr>
          <p:nvPr>
            <p:ph type="sldNum" sz="quarter" idx="12"/>
          </p:nvPr>
        </p:nvSpPr>
        <p:spPr/>
        <p:txBody>
          <a:bodyPr/>
          <a:lstStyle/>
          <a:p>
            <a:fld id="{045C2F52-025B-4826-B65C-E943C5B5872C}" type="slidenum">
              <a:rPr lang="en-GB" smtClean="0"/>
              <a:t>‹#›</a:t>
            </a:fld>
            <a:endParaRPr lang="en-GB"/>
          </a:p>
        </p:txBody>
      </p:sp>
    </p:spTree>
    <p:extLst>
      <p:ext uri="{BB962C8B-B14F-4D97-AF65-F5344CB8AC3E}">
        <p14:creationId xmlns:p14="http://schemas.microsoft.com/office/powerpoint/2010/main" val="194213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D31BBB-970A-44CD-ABB9-2DA1988A7D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95D0C1-9AA9-4352-AA52-8878D8F34D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55499E-119E-428B-B7E5-928FF89C18FE}"/>
              </a:ext>
            </a:extLst>
          </p:cNvPr>
          <p:cNvSpPr>
            <a:spLocks noGrp="1"/>
          </p:cNvSpPr>
          <p:nvPr>
            <p:ph type="dt" sz="half" idx="10"/>
          </p:nvPr>
        </p:nvSpPr>
        <p:spPr/>
        <p:txBody>
          <a:bodyPr/>
          <a:lstStyle/>
          <a:p>
            <a:fld id="{27B4FBAB-9248-40BF-98BD-E143DEDC8BC8}" type="datetimeFigureOut">
              <a:rPr lang="en-GB" smtClean="0"/>
              <a:t>14/03/2022</a:t>
            </a:fld>
            <a:endParaRPr lang="en-GB"/>
          </a:p>
        </p:txBody>
      </p:sp>
      <p:sp>
        <p:nvSpPr>
          <p:cNvPr id="5" name="Footer Placeholder 4">
            <a:extLst>
              <a:ext uri="{FF2B5EF4-FFF2-40B4-BE49-F238E27FC236}">
                <a16:creationId xmlns:a16="http://schemas.microsoft.com/office/drawing/2014/main" id="{6F4BAF11-7FC0-4068-8F63-A6FD52C66F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667A2-8C75-4883-B18F-232FD8056EBA}"/>
              </a:ext>
            </a:extLst>
          </p:cNvPr>
          <p:cNvSpPr>
            <a:spLocks noGrp="1"/>
          </p:cNvSpPr>
          <p:nvPr>
            <p:ph type="sldNum" sz="quarter" idx="12"/>
          </p:nvPr>
        </p:nvSpPr>
        <p:spPr/>
        <p:txBody>
          <a:bodyPr/>
          <a:lstStyle/>
          <a:p>
            <a:fld id="{045C2F52-025B-4826-B65C-E943C5B5872C}" type="slidenum">
              <a:rPr lang="en-GB" smtClean="0"/>
              <a:t>‹#›</a:t>
            </a:fld>
            <a:endParaRPr lang="en-GB"/>
          </a:p>
        </p:txBody>
      </p:sp>
    </p:spTree>
    <p:extLst>
      <p:ext uri="{BB962C8B-B14F-4D97-AF65-F5344CB8AC3E}">
        <p14:creationId xmlns:p14="http://schemas.microsoft.com/office/powerpoint/2010/main" val="382898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72DE-A633-4C03-8DD9-760C40E6F6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1A187B-4666-4032-B633-5F250D688B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BD3B19-8BAB-4814-B029-AB14EE4669D8}"/>
              </a:ext>
            </a:extLst>
          </p:cNvPr>
          <p:cNvSpPr>
            <a:spLocks noGrp="1"/>
          </p:cNvSpPr>
          <p:nvPr>
            <p:ph type="dt" sz="half" idx="10"/>
          </p:nvPr>
        </p:nvSpPr>
        <p:spPr/>
        <p:txBody>
          <a:bodyPr/>
          <a:lstStyle/>
          <a:p>
            <a:fld id="{27B4FBAB-9248-40BF-98BD-E143DEDC8BC8}" type="datetimeFigureOut">
              <a:rPr lang="en-GB" smtClean="0"/>
              <a:t>14/03/2022</a:t>
            </a:fld>
            <a:endParaRPr lang="en-GB"/>
          </a:p>
        </p:txBody>
      </p:sp>
      <p:sp>
        <p:nvSpPr>
          <p:cNvPr id="5" name="Footer Placeholder 4">
            <a:extLst>
              <a:ext uri="{FF2B5EF4-FFF2-40B4-BE49-F238E27FC236}">
                <a16:creationId xmlns:a16="http://schemas.microsoft.com/office/drawing/2014/main" id="{9B7C103D-D7A9-4979-A049-7732DD652E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B9F19F-BBFC-4ED5-A167-89EE79C316B3}"/>
              </a:ext>
            </a:extLst>
          </p:cNvPr>
          <p:cNvSpPr>
            <a:spLocks noGrp="1"/>
          </p:cNvSpPr>
          <p:nvPr>
            <p:ph type="sldNum" sz="quarter" idx="12"/>
          </p:nvPr>
        </p:nvSpPr>
        <p:spPr/>
        <p:txBody>
          <a:bodyPr/>
          <a:lstStyle/>
          <a:p>
            <a:fld id="{045C2F52-025B-4826-B65C-E943C5B5872C}" type="slidenum">
              <a:rPr lang="en-GB" smtClean="0"/>
              <a:t>‹#›</a:t>
            </a:fld>
            <a:endParaRPr lang="en-GB"/>
          </a:p>
        </p:txBody>
      </p:sp>
    </p:spTree>
    <p:extLst>
      <p:ext uri="{BB962C8B-B14F-4D97-AF65-F5344CB8AC3E}">
        <p14:creationId xmlns:p14="http://schemas.microsoft.com/office/powerpoint/2010/main" val="96110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65B4-AB51-4723-B9F7-DD8BBBD878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762947-7917-4ED7-BF55-D8E26985AD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5A2A13-7FBD-486B-9D1E-CD61CFBDBD1D}"/>
              </a:ext>
            </a:extLst>
          </p:cNvPr>
          <p:cNvSpPr>
            <a:spLocks noGrp="1"/>
          </p:cNvSpPr>
          <p:nvPr>
            <p:ph type="dt" sz="half" idx="10"/>
          </p:nvPr>
        </p:nvSpPr>
        <p:spPr/>
        <p:txBody>
          <a:bodyPr/>
          <a:lstStyle/>
          <a:p>
            <a:fld id="{27B4FBAB-9248-40BF-98BD-E143DEDC8BC8}" type="datetimeFigureOut">
              <a:rPr lang="en-GB" smtClean="0"/>
              <a:t>14/03/2022</a:t>
            </a:fld>
            <a:endParaRPr lang="en-GB"/>
          </a:p>
        </p:txBody>
      </p:sp>
      <p:sp>
        <p:nvSpPr>
          <p:cNvPr id="5" name="Footer Placeholder 4">
            <a:extLst>
              <a:ext uri="{FF2B5EF4-FFF2-40B4-BE49-F238E27FC236}">
                <a16:creationId xmlns:a16="http://schemas.microsoft.com/office/drawing/2014/main" id="{97FC7C0A-6C3B-4DE8-8DF0-AE3AAED543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43D968-79BB-408E-B3DB-714F47F2DAFB}"/>
              </a:ext>
            </a:extLst>
          </p:cNvPr>
          <p:cNvSpPr>
            <a:spLocks noGrp="1"/>
          </p:cNvSpPr>
          <p:nvPr>
            <p:ph type="sldNum" sz="quarter" idx="12"/>
          </p:nvPr>
        </p:nvSpPr>
        <p:spPr/>
        <p:txBody>
          <a:bodyPr/>
          <a:lstStyle/>
          <a:p>
            <a:fld id="{045C2F52-025B-4826-B65C-E943C5B5872C}" type="slidenum">
              <a:rPr lang="en-GB" smtClean="0"/>
              <a:t>‹#›</a:t>
            </a:fld>
            <a:endParaRPr lang="en-GB"/>
          </a:p>
        </p:txBody>
      </p:sp>
    </p:spTree>
    <p:extLst>
      <p:ext uri="{BB962C8B-B14F-4D97-AF65-F5344CB8AC3E}">
        <p14:creationId xmlns:p14="http://schemas.microsoft.com/office/powerpoint/2010/main" val="83145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87ED-1943-4C35-B3B3-3BA68D5F73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3F1473-2462-4A77-AF26-0DBB14A434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BD1AAB-8C05-4450-A91C-3B370FEF39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1EB669-E44D-4CD2-8049-E8500C286D95}"/>
              </a:ext>
            </a:extLst>
          </p:cNvPr>
          <p:cNvSpPr>
            <a:spLocks noGrp="1"/>
          </p:cNvSpPr>
          <p:nvPr>
            <p:ph type="dt" sz="half" idx="10"/>
          </p:nvPr>
        </p:nvSpPr>
        <p:spPr/>
        <p:txBody>
          <a:bodyPr/>
          <a:lstStyle/>
          <a:p>
            <a:fld id="{27B4FBAB-9248-40BF-98BD-E143DEDC8BC8}" type="datetimeFigureOut">
              <a:rPr lang="en-GB" smtClean="0"/>
              <a:t>14/03/2022</a:t>
            </a:fld>
            <a:endParaRPr lang="en-GB"/>
          </a:p>
        </p:txBody>
      </p:sp>
      <p:sp>
        <p:nvSpPr>
          <p:cNvPr id="6" name="Footer Placeholder 5">
            <a:extLst>
              <a:ext uri="{FF2B5EF4-FFF2-40B4-BE49-F238E27FC236}">
                <a16:creationId xmlns:a16="http://schemas.microsoft.com/office/drawing/2014/main" id="{B4555774-956C-4410-B138-E944B3550D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212E71-C6FB-4096-8493-38CEAE2FF114}"/>
              </a:ext>
            </a:extLst>
          </p:cNvPr>
          <p:cNvSpPr>
            <a:spLocks noGrp="1"/>
          </p:cNvSpPr>
          <p:nvPr>
            <p:ph type="sldNum" sz="quarter" idx="12"/>
          </p:nvPr>
        </p:nvSpPr>
        <p:spPr/>
        <p:txBody>
          <a:bodyPr/>
          <a:lstStyle/>
          <a:p>
            <a:fld id="{045C2F52-025B-4826-B65C-E943C5B5872C}" type="slidenum">
              <a:rPr lang="en-GB" smtClean="0"/>
              <a:t>‹#›</a:t>
            </a:fld>
            <a:endParaRPr lang="en-GB"/>
          </a:p>
        </p:txBody>
      </p:sp>
    </p:spTree>
    <p:extLst>
      <p:ext uri="{BB962C8B-B14F-4D97-AF65-F5344CB8AC3E}">
        <p14:creationId xmlns:p14="http://schemas.microsoft.com/office/powerpoint/2010/main" val="101825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60D7A-5AF1-4147-828E-7AB068681C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55B5ED-47A8-45CF-A71B-F0FC330820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A7B368-34C8-4F4E-B454-604A751A2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22CDD-2E68-4DDB-9BA0-FBFE5EDB3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B4395A-F7A2-4C50-BE36-0332079ED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FBB969-02AD-45AF-8C19-4C43932FF815}"/>
              </a:ext>
            </a:extLst>
          </p:cNvPr>
          <p:cNvSpPr>
            <a:spLocks noGrp="1"/>
          </p:cNvSpPr>
          <p:nvPr>
            <p:ph type="dt" sz="half" idx="10"/>
          </p:nvPr>
        </p:nvSpPr>
        <p:spPr/>
        <p:txBody>
          <a:bodyPr/>
          <a:lstStyle/>
          <a:p>
            <a:fld id="{27B4FBAB-9248-40BF-98BD-E143DEDC8BC8}" type="datetimeFigureOut">
              <a:rPr lang="en-GB" smtClean="0"/>
              <a:t>14/03/2022</a:t>
            </a:fld>
            <a:endParaRPr lang="en-GB"/>
          </a:p>
        </p:txBody>
      </p:sp>
      <p:sp>
        <p:nvSpPr>
          <p:cNvPr id="8" name="Footer Placeholder 7">
            <a:extLst>
              <a:ext uri="{FF2B5EF4-FFF2-40B4-BE49-F238E27FC236}">
                <a16:creationId xmlns:a16="http://schemas.microsoft.com/office/drawing/2014/main" id="{B5BABECC-3E7C-4B56-8B7D-6A4D228B86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C18B74-A8C0-439B-BB50-DF8DE12A426F}"/>
              </a:ext>
            </a:extLst>
          </p:cNvPr>
          <p:cNvSpPr>
            <a:spLocks noGrp="1"/>
          </p:cNvSpPr>
          <p:nvPr>
            <p:ph type="sldNum" sz="quarter" idx="12"/>
          </p:nvPr>
        </p:nvSpPr>
        <p:spPr/>
        <p:txBody>
          <a:bodyPr/>
          <a:lstStyle/>
          <a:p>
            <a:fld id="{045C2F52-025B-4826-B65C-E943C5B5872C}" type="slidenum">
              <a:rPr lang="en-GB" smtClean="0"/>
              <a:t>‹#›</a:t>
            </a:fld>
            <a:endParaRPr lang="en-GB"/>
          </a:p>
        </p:txBody>
      </p:sp>
    </p:spTree>
    <p:extLst>
      <p:ext uri="{BB962C8B-B14F-4D97-AF65-F5344CB8AC3E}">
        <p14:creationId xmlns:p14="http://schemas.microsoft.com/office/powerpoint/2010/main" val="355448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9B1A-D2B7-4FB7-A2BA-345D373E95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96B31B-00F0-48BC-97BE-ADE917C33C2B}"/>
              </a:ext>
            </a:extLst>
          </p:cNvPr>
          <p:cNvSpPr>
            <a:spLocks noGrp="1"/>
          </p:cNvSpPr>
          <p:nvPr>
            <p:ph type="dt" sz="half" idx="10"/>
          </p:nvPr>
        </p:nvSpPr>
        <p:spPr/>
        <p:txBody>
          <a:bodyPr/>
          <a:lstStyle/>
          <a:p>
            <a:fld id="{27B4FBAB-9248-40BF-98BD-E143DEDC8BC8}" type="datetimeFigureOut">
              <a:rPr lang="en-GB" smtClean="0"/>
              <a:t>14/03/2022</a:t>
            </a:fld>
            <a:endParaRPr lang="en-GB"/>
          </a:p>
        </p:txBody>
      </p:sp>
      <p:sp>
        <p:nvSpPr>
          <p:cNvPr id="4" name="Footer Placeholder 3">
            <a:extLst>
              <a:ext uri="{FF2B5EF4-FFF2-40B4-BE49-F238E27FC236}">
                <a16:creationId xmlns:a16="http://schemas.microsoft.com/office/drawing/2014/main" id="{2DD42D8F-5BD5-42FC-BFF0-DCF1EE7494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7EAD5E-AFF1-44CD-9AB9-22B9BCAA75C0}"/>
              </a:ext>
            </a:extLst>
          </p:cNvPr>
          <p:cNvSpPr>
            <a:spLocks noGrp="1"/>
          </p:cNvSpPr>
          <p:nvPr>
            <p:ph type="sldNum" sz="quarter" idx="12"/>
          </p:nvPr>
        </p:nvSpPr>
        <p:spPr/>
        <p:txBody>
          <a:bodyPr/>
          <a:lstStyle/>
          <a:p>
            <a:fld id="{045C2F52-025B-4826-B65C-E943C5B5872C}" type="slidenum">
              <a:rPr lang="en-GB" smtClean="0"/>
              <a:t>‹#›</a:t>
            </a:fld>
            <a:endParaRPr lang="en-GB"/>
          </a:p>
        </p:txBody>
      </p:sp>
    </p:spTree>
    <p:extLst>
      <p:ext uri="{BB962C8B-B14F-4D97-AF65-F5344CB8AC3E}">
        <p14:creationId xmlns:p14="http://schemas.microsoft.com/office/powerpoint/2010/main" val="342213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932767-2AC5-4665-A875-4DE16FA93BE6}"/>
              </a:ext>
            </a:extLst>
          </p:cNvPr>
          <p:cNvSpPr>
            <a:spLocks noGrp="1"/>
          </p:cNvSpPr>
          <p:nvPr>
            <p:ph type="dt" sz="half" idx="10"/>
          </p:nvPr>
        </p:nvSpPr>
        <p:spPr/>
        <p:txBody>
          <a:bodyPr/>
          <a:lstStyle/>
          <a:p>
            <a:fld id="{27B4FBAB-9248-40BF-98BD-E143DEDC8BC8}" type="datetimeFigureOut">
              <a:rPr lang="en-GB" smtClean="0"/>
              <a:t>14/03/2022</a:t>
            </a:fld>
            <a:endParaRPr lang="en-GB"/>
          </a:p>
        </p:txBody>
      </p:sp>
      <p:sp>
        <p:nvSpPr>
          <p:cNvPr id="3" name="Footer Placeholder 2">
            <a:extLst>
              <a:ext uri="{FF2B5EF4-FFF2-40B4-BE49-F238E27FC236}">
                <a16:creationId xmlns:a16="http://schemas.microsoft.com/office/drawing/2014/main" id="{B757AF66-8917-4487-B21B-80FB545F2C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9AF35A4-C309-43DB-965E-BBDAAD3DD59E}"/>
              </a:ext>
            </a:extLst>
          </p:cNvPr>
          <p:cNvSpPr>
            <a:spLocks noGrp="1"/>
          </p:cNvSpPr>
          <p:nvPr>
            <p:ph type="sldNum" sz="quarter" idx="12"/>
          </p:nvPr>
        </p:nvSpPr>
        <p:spPr/>
        <p:txBody>
          <a:bodyPr/>
          <a:lstStyle/>
          <a:p>
            <a:fld id="{045C2F52-025B-4826-B65C-E943C5B5872C}" type="slidenum">
              <a:rPr lang="en-GB" smtClean="0"/>
              <a:t>‹#›</a:t>
            </a:fld>
            <a:endParaRPr lang="en-GB"/>
          </a:p>
        </p:txBody>
      </p:sp>
    </p:spTree>
    <p:extLst>
      <p:ext uri="{BB962C8B-B14F-4D97-AF65-F5344CB8AC3E}">
        <p14:creationId xmlns:p14="http://schemas.microsoft.com/office/powerpoint/2010/main" val="377296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B68B2-F356-4CDF-B0E1-7F7C5C1D1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87CDD4-F49A-4837-B4D4-030DD0D448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45621F-379E-4729-B6A6-89B6D26DE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A02B3A-7BD3-4565-A1D9-D59C85411D9E}"/>
              </a:ext>
            </a:extLst>
          </p:cNvPr>
          <p:cNvSpPr>
            <a:spLocks noGrp="1"/>
          </p:cNvSpPr>
          <p:nvPr>
            <p:ph type="dt" sz="half" idx="10"/>
          </p:nvPr>
        </p:nvSpPr>
        <p:spPr/>
        <p:txBody>
          <a:bodyPr/>
          <a:lstStyle/>
          <a:p>
            <a:fld id="{27B4FBAB-9248-40BF-98BD-E143DEDC8BC8}" type="datetimeFigureOut">
              <a:rPr lang="en-GB" smtClean="0"/>
              <a:t>14/03/2022</a:t>
            </a:fld>
            <a:endParaRPr lang="en-GB"/>
          </a:p>
        </p:txBody>
      </p:sp>
      <p:sp>
        <p:nvSpPr>
          <p:cNvPr id="6" name="Footer Placeholder 5">
            <a:extLst>
              <a:ext uri="{FF2B5EF4-FFF2-40B4-BE49-F238E27FC236}">
                <a16:creationId xmlns:a16="http://schemas.microsoft.com/office/drawing/2014/main" id="{ADF0B52A-35F9-48B4-80FA-484636C2F9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193A5-BF93-4828-9929-179FD34C4F12}"/>
              </a:ext>
            </a:extLst>
          </p:cNvPr>
          <p:cNvSpPr>
            <a:spLocks noGrp="1"/>
          </p:cNvSpPr>
          <p:nvPr>
            <p:ph type="sldNum" sz="quarter" idx="12"/>
          </p:nvPr>
        </p:nvSpPr>
        <p:spPr/>
        <p:txBody>
          <a:bodyPr/>
          <a:lstStyle/>
          <a:p>
            <a:fld id="{045C2F52-025B-4826-B65C-E943C5B5872C}" type="slidenum">
              <a:rPr lang="en-GB" smtClean="0"/>
              <a:t>‹#›</a:t>
            </a:fld>
            <a:endParaRPr lang="en-GB"/>
          </a:p>
        </p:txBody>
      </p:sp>
    </p:spTree>
    <p:extLst>
      <p:ext uri="{BB962C8B-B14F-4D97-AF65-F5344CB8AC3E}">
        <p14:creationId xmlns:p14="http://schemas.microsoft.com/office/powerpoint/2010/main" val="181714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8D865-2C4C-4C66-B628-927B260C1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CED3C3-630E-4035-9638-E77EB67573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E1C541C-2A27-41DF-887E-ACC3DA712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01DCA3-2FDE-40FE-8719-96C5254F443C}"/>
              </a:ext>
            </a:extLst>
          </p:cNvPr>
          <p:cNvSpPr>
            <a:spLocks noGrp="1"/>
          </p:cNvSpPr>
          <p:nvPr>
            <p:ph type="dt" sz="half" idx="10"/>
          </p:nvPr>
        </p:nvSpPr>
        <p:spPr/>
        <p:txBody>
          <a:bodyPr/>
          <a:lstStyle/>
          <a:p>
            <a:fld id="{27B4FBAB-9248-40BF-98BD-E143DEDC8BC8}" type="datetimeFigureOut">
              <a:rPr lang="en-GB" smtClean="0"/>
              <a:t>14/03/2022</a:t>
            </a:fld>
            <a:endParaRPr lang="en-GB"/>
          </a:p>
        </p:txBody>
      </p:sp>
      <p:sp>
        <p:nvSpPr>
          <p:cNvPr id="6" name="Footer Placeholder 5">
            <a:extLst>
              <a:ext uri="{FF2B5EF4-FFF2-40B4-BE49-F238E27FC236}">
                <a16:creationId xmlns:a16="http://schemas.microsoft.com/office/drawing/2014/main" id="{2FBAF124-D0A6-4A2E-8536-557038337F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B35A6F-5C09-4DC1-88EA-B020A3013F32}"/>
              </a:ext>
            </a:extLst>
          </p:cNvPr>
          <p:cNvSpPr>
            <a:spLocks noGrp="1"/>
          </p:cNvSpPr>
          <p:nvPr>
            <p:ph type="sldNum" sz="quarter" idx="12"/>
          </p:nvPr>
        </p:nvSpPr>
        <p:spPr/>
        <p:txBody>
          <a:bodyPr/>
          <a:lstStyle/>
          <a:p>
            <a:fld id="{045C2F52-025B-4826-B65C-E943C5B5872C}" type="slidenum">
              <a:rPr lang="en-GB" smtClean="0"/>
              <a:t>‹#›</a:t>
            </a:fld>
            <a:endParaRPr lang="en-GB"/>
          </a:p>
        </p:txBody>
      </p:sp>
    </p:spTree>
    <p:extLst>
      <p:ext uri="{BB962C8B-B14F-4D97-AF65-F5344CB8AC3E}">
        <p14:creationId xmlns:p14="http://schemas.microsoft.com/office/powerpoint/2010/main" val="139517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C496E-9247-4832-9B7C-6B538A6FF5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62D22F-4680-4274-A9D4-9F69CB540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0CC8CE-9135-416B-A33E-529454573D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4FBAB-9248-40BF-98BD-E143DEDC8BC8}" type="datetimeFigureOut">
              <a:rPr lang="en-GB" smtClean="0"/>
              <a:t>14/03/2022</a:t>
            </a:fld>
            <a:endParaRPr lang="en-GB"/>
          </a:p>
        </p:txBody>
      </p:sp>
      <p:sp>
        <p:nvSpPr>
          <p:cNvPr id="5" name="Footer Placeholder 4">
            <a:extLst>
              <a:ext uri="{FF2B5EF4-FFF2-40B4-BE49-F238E27FC236}">
                <a16:creationId xmlns:a16="http://schemas.microsoft.com/office/drawing/2014/main" id="{BCD0D663-6321-432A-850C-2A486C128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CEE875-3F4B-4512-AC78-3A66E14145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C2F52-025B-4826-B65C-E943C5B5872C}" type="slidenum">
              <a:rPr lang="en-GB" smtClean="0"/>
              <a:t>‹#›</a:t>
            </a:fld>
            <a:endParaRPr lang="en-GB"/>
          </a:p>
        </p:txBody>
      </p:sp>
    </p:spTree>
    <p:extLst>
      <p:ext uri="{BB962C8B-B14F-4D97-AF65-F5344CB8AC3E}">
        <p14:creationId xmlns:p14="http://schemas.microsoft.com/office/powerpoint/2010/main" val="1509763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highwaycodetest.co.uk/alertnes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uidance/the-highway-co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ssets.publishing.service.gov.uk/media/58170307ed915d61c5000000/the-highway-code-traffic-signs.pdf" TargetMode="External"/><Relationship Id="rId2" Type="http://schemas.openxmlformats.org/officeDocument/2006/relationships/hyperlink" Target="https://assets.publishing.service.gov.uk/government/uploads/system/uploads/attachment_data/file/519129/know-your-traffic-sign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FFB4-7DDD-4556-A56E-50DA0A96F88D}"/>
              </a:ext>
            </a:extLst>
          </p:cNvPr>
          <p:cNvSpPr>
            <a:spLocks noGrp="1"/>
          </p:cNvSpPr>
          <p:nvPr>
            <p:ph type="ctrTitle"/>
          </p:nvPr>
        </p:nvSpPr>
        <p:spPr/>
        <p:txBody>
          <a:bodyPr/>
          <a:lstStyle/>
          <a:p>
            <a:r>
              <a:rPr lang="en-GB" b="1" dirty="0"/>
              <a:t>Driving Theory Workshop</a:t>
            </a:r>
          </a:p>
        </p:txBody>
      </p:sp>
      <p:sp>
        <p:nvSpPr>
          <p:cNvPr id="3" name="Subtitle 2">
            <a:extLst>
              <a:ext uri="{FF2B5EF4-FFF2-40B4-BE49-F238E27FC236}">
                <a16:creationId xmlns:a16="http://schemas.microsoft.com/office/drawing/2014/main" id="{F2EA99F7-DFB2-468D-9A30-4C7AC109249E}"/>
              </a:ext>
            </a:extLst>
          </p:cNvPr>
          <p:cNvSpPr>
            <a:spLocks noGrp="1"/>
          </p:cNvSpPr>
          <p:nvPr>
            <p:ph type="subTitle" idx="1"/>
          </p:nvPr>
        </p:nvSpPr>
        <p:spPr/>
        <p:txBody>
          <a:bodyPr/>
          <a:lstStyle/>
          <a:p>
            <a:endParaRPr lang="en-GB" dirty="0"/>
          </a:p>
        </p:txBody>
      </p:sp>
      <p:sp>
        <p:nvSpPr>
          <p:cNvPr id="9" name="TextBox 8">
            <a:extLst>
              <a:ext uri="{FF2B5EF4-FFF2-40B4-BE49-F238E27FC236}">
                <a16:creationId xmlns:a16="http://schemas.microsoft.com/office/drawing/2014/main" id="{8950D943-F1CF-47B2-B561-B091ECEDB6CD}"/>
              </a:ext>
            </a:extLst>
          </p:cNvPr>
          <p:cNvSpPr txBox="1"/>
          <p:nvPr/>
        </p:nvSpPr>
        <p:spPr>
          <a:xfrm>
            <a:off x="3048000" y="3245771"/>
            <a:ext cx="6096000" cy="369332"/>
          </a:xfrm>
          <a:prstGeom prst="rect">
            <a:avLst/>
          </a:prstGeom>
          <a:noFill/>
        </p:spPr>
        <p:txBody>
          <a:bodyPr wrap="square">
            <a:spAutoFit/>
          </a:bodyPr>
          <a:lstStyle/>
          <a:p>
            <a:endParaRPr lang="en-GB" dirty="0"/>
          </a:p>
        </p:txBody>
      </p:sp>
      <p:sp>
        <p:nvSpPr>
          <p:cNvPr id="11" name="TextBox 10">
            <a:extLst>
              <a:ext uri="{FF2B5EF4-FFF2-40B4-BE49-F238E27FC236}">
                <a16:creationId xmlns:a16="http://schemas.microsoft.com/office/drawing/2014/main" id="{987B81AB-6D5C-4ACD-84AB-BD78A618D601}"/>
              </a:ext>
            </a:extLst>
          </p:cNvPr>
          <p:cNvSpPr txBox="1"/>
          <p:nvPr/>
        </p:nvSpPr>
        <p:spPr>
          <a:xfrm>
            <a:off x="3048000" y="3245771"/>
            <a:ext cx="6096000" cy="369332"/>
          </a:xfrm>
          <a:prstGeom prst="rect">
            <a:avLst/>
          </a:prstGeom>
          <a:noFill/>
        </p:spPr>
        <p:txBody>
          <a:bodyPr wrap="square">
            <a:spAutoFit/>
          </a:bodyPr>
          <a:lstStyle/>
          <a:p>
            <a:endParaRPr lang="en-GB" dirty="0"/>
          </a:p>
        </p:txBody>
      </p:sp>
    </p:spTree>
    <p:extLst>
      <p:ext uri="{BB962C8B-B14F-4D97-AF65-F5344CB8AC3E}">
        <p14:creationId xmlns:p14="http://schemas.microsoft.com/office/powerpoint/2010/main" val="3353641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9E9C-50E9-4118-A86F-BF51D86C363A}"/>
              </a:ext>
            </a:extLst>
          </p:cNvPr>
          <p:cNvSpPr>
            <a:spLocks noGrp="1"/>
          </p:cNvSpPr>
          <p:nvPr>
            <p:ph type="title"/>
          </p:nvPr>
        </p:nvSpPr>
        <p:spPr/>
        <p:txBody>
          <a:bodyPr/>
          <a:lstStyle/>
          <a:p>
            <a:r>
              <a:rPr lang="en-GB" b="1" dirty="0"/>
              <a:t>Alertness: Observation:</a:t>
            </a:r>
          </a:p>
        </p:txBody>
      </p:sp>
      <p:sp>
        <p:nvSpPr>
          <p:cNvPr id="3" name="Content Placeholder 2">
            <a:extLst>
              <a:ext uri="{FF2B5EF4-FFF2-40B4-BE49-F238E27FC236}">
                <a16:creationId xmlns:a16="http://schemas.microsoft.com/office/drawing/2014/main" id="{D7B71FCD-5734-4BF9-B701-86693CF71A0F}"/>
              </a:ext>
            </a:extLst>
          </p:cNvPr>
          <p:cNvSpPr>
            <a:spLocks noGrp="1"/>
          </p:cNvSpPr>
          <p:nvPr>
            <p:ph idx="1"/>
          </p:nvPr>
        </p:nvSpPr>
        <p:spPr>
          <a:xfrm>
            <a:off x="450850" y="1616075"/>
            <a:ext cx="8394700" cy="5080000"/>
          </a:xfrm>
        </p:spPr>
        <p:txBody>
          <a:bodyPr/>
          <a:lstStyle/>
          <a:p>
            <a:pPr marL="0" indent="0">
              <a:buNone/>
            </a:pPr>
            <a:r>
              <a:rPr lang="en-GB" b="1" dirty="0">
                <a:solidFill>
                  <a:srgbClr val="FF0000"/>
                </a:solidFill>
              </a:rPr>
              <a:t>What should you do if your view is obstructed? </a:t>
            </a:r>
          </a:p>
          <a:p>
            <a:r>
              <a:rPr lang="en-GB" dirty="0"/>
              <a:t>If you are reversing your car and you cannot see behind you, you should ask someone to guide you. </a:t>
            </a:r>
          </a:p>
          <a:p>
            <a:r>
              <a:rPr lang="en-GB" dirty="0"/>
              <a:t>If parked cars block your view as you’re exiting a junction, creep forward slowly and cautiously until you can see clearly.</a:t>
            </a:r>
          </a:p>
          <a:p>
            <a:endParaRPr lang="en-GB" dirty="0"/>
          </a:p>
        </p:txBody>
      </p:sp>
      <p:pic>
        <p:nvPicPr>
          <p:cNvPr id="4098" name="Picture 2" descr="No photo description available.">
            <a:extLst>
              <a:ext uri="{FF2B5EF4-FFF2-40B4-BE49-F238E27FC236}">
                <a16:creationId xmlns:a16="http://schemas.microsoft.com/office/drawing/2014/main" id="{4F93179F-01F7-4A1E-8341-7D20858BD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731" y="4420791"/>
            <a:ext cx="4044950" cy="2275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oad users requiring extra care - Motorcyclists and cyclists (211 to 213) -  THE HIGHWAY CODE">
            <a:extLst>
              <a:ext uri="{FF2B5EF4-FFF2-40B4-BE49-F238E27FC236}">
                <a16:creationId xmlns:a16="http://schemas.microsoft.com/office/drawing/2014/main" id="{EA7267FC-B85C-4F3C-BD24-E32B21BAC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878" y="4420791"/>
            <a:ext cx="3805353" cy="227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92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36EE-BA07-4A00-9904-BB2B6731BD1A}"/>
              </a:ext>
            </a:extLst>
          </p:cNvPr>
          <p:cNvSpPr>
            <a:spLocks noGrp="1"/>
          </p:cNvSpPr>
          <p:nvPr>
            <p:ph type="title"/>
          </p:nvPr>
        </p:nvSpPr>
        <p:spPr/>
        <p:txBody>
          <a:bodyPr/>
          <a:lstStyle/>
          <a:p>
            <a:r>
              <a:rPr lang="en-GB" b="1" dirty="0"/>
              <a:t>Alertness: Observation:</a:t>
            </a:r>
          </a:p>
        </p:txBody>
      </p:sp>
      <p:sp>
        <p:nvSpPr>
          <p:cNvPr id="3" name="Content Placeholder 2">
            <a:extLst>
              <a:ext uri="{FF2B5EF4-FFF2-40B4-BE49-F238E27FC236}">
                <a16:creationId xmlns:a16="http://schemas.microsoft.com/office/drawing/2014/main" id="{2A1A15B8-B17B-44A2-9B96-AF590F095C00}"/>
              </a:ext>
            </a:extLst>
          </p:cNvPr>
          <p:cNvSpPr>
            <a:spLocks noGrp="1"/>
          </p:cNvSpPr>
          <p:nvPr>
            <p:ph idx="1"/>
          </p:nvPr>
        </p:nvSpPr>
        <p:spPr>
          <a:xfrm>
            <a:off x="363930" y="1601337"/>
            <a:ext cx="6214670" cy="5364613"/>
          </a:xfrm>
        </p:spPr>
        <p:txBody>
          <a:bodyPr>
            <a:normAutofit fontScale="62500" lnSpcReduction="20000"/>
          </a:bodyPr>
          <a:lstStyle/>
          <a:p>
            <a:pPr marL="0" indent="0" algn="l">
              <a:buNone/>
            </a:pPr>
            <a:r>
              <a:rPr lang="en-GB" b="1" i="0">
                <a:solidFill>
                  <a:srgbClr val="FF0000"/>
                </a:solidFill>
                <a:effectLst/>
                <a:latin typeface="Roboto" panose="02000000000000000000" pitchFamily="2" charset="0"/>
              </a:rPr>
              <a:t>Overtaking</a:t>
            </a:r>
          </a:p>
          <a:p>
            <a:pPr algn="l">
              <a:lnSpc>
                <a:spcPct val="120000"/>
              </a:lnSpc>
            </a:pPr>
            <a:r>
              <a:rPr lang="en-GB" b="0" i="0">
                <a:solidFill>
                  <a:srgbClr val="2C2D2F"/>
                </a:solidFill>
                <a:effectLst/>
                <a:latin typeface="Roboto" panose="02000000000000000000" pitchFamily="2" charset="0"/>
              </a:rPr>
              <a:t>You must take extra care to be observant when overtaking another vehicle. You must be able to clearly see the road ahead. </a:t>
            </a:r>
          </a:p>
          <a:p>
            <a:pPr marL="0" indent="0" algn="l">
              <a:lnSpc>
                <a:spcPct val="120000"/>
              </a:lnSpc>
              <a:buNone/>
            </a:pPr>
            <a:r>
              <a:rPr lang="en-GB" b="0" i="0">
                <a:solidFill>
                  <a:srgbClr val="2C2D2F"/>
                </a:solidFill>
                <a:effectLst/>
                <a:latin typeface="Roboto" panose="02000000000000000000" pitchFamily="2" charset="0"/>
              </a:rPr>
              <a:t>Look out for:</a:t>
            </a:r>
          </a:p>
          <a:p>
            <a:pPr algn="l">
              <a:buFont typeface="Arial" panose="020B0604020202020204" pitchFamily="34" charset="0"/>
              <a:buChar char="•"/>
            </a:pPr>
            <a:r>
              <a:rPr lang="en-GB" b="0" i="0">
                <a:solidFill>
                  <a:srgbClr val="2C2D2F"/>
                </a:solidFill>
                <a:effectLst/>
                <a:latin typeface="Roboto" panose="02000000000000000000" pitchFamily="2" charset="0"/>
              </a:rPr>
              <a:t>Oncoming vehicles</a:t>
            </a:r>
          </a:p>
          <a:p>
            <a:pPr algn="l">
              <a:buFont typeface="Arial" panose="020B0604020202020204" pitchFamily="34" charset="0"/>
              <a:buChar char="•"/>
            </a:pPr>
            <a:r>
              <a:rPr lang="en-GB" b="0" i="0">
                <a:solidFill>
                  <a:srgbClr val="2C2D2F"/>
                </a:solidFill>
                <a:effectLst/>
                <a:latin typeface="Roboto" panose="02000000000000000000" pitchFamily="2" charset="0"/>
              </a:rPr>
              <a:t>Vehicles exiting junctions ahead</a:t>
            </a:r>
          </a:p>
          <a:p>
            <a:pPr algn="l">
              <a:buFont typeface="Arial" panose="020B0604020202020204" pitchFamily="34" charset="0"/>
              <a:buChar char="•"/>
            </a:pPr>
            <a:r>
              <a:rPr lang="en-GB">
                <a:solidFill>
                  <a:srgbClr val="2C2D2F"/>
                </a:solidFill>
                <a:latin typeface="Roboto" panose="02000000000000000000" pitchFamily="2" charset="0"/>
              </a:rPr>
              <a:t>Cyclists</a:t>
            </a:r>
            <a:endParaRPr lang="en-GB" b="0" i="0">
              <a:solidFill>
                <a:srgbClr val="2C2D2F"/>
              </a:solidFill>
              <a:effectLst/>
              <a:latin typeface="Roboto" panose="02000000000000000000" pitchFamily="2" charset="0"/>
            </a:endParaRPr>
          </a:p>
          <a:p>
            <a:pPr algn="l">
              <a:lnSpc>
                <a:spcPct val="120000"/>
              </a:lnSpc>
              <a:buFont typeface="Arial" panose="020B0604020202020204" pitchFamily="34" charset="0"/>
              <a:buChar char="•"/>
            </a:pPr>
            <a:r>
              <a:rPr lang="en-GB" b="0" i="0">
                <a:solidFill>
                  <a:srgbClr val="2C2D2F"/>
                </a:solidFill>
                <a:effectLst/>
                <a:latin typeface="Roboto" panose="02000000000000000000" pitchFamily="2" charset="0"/>
              </a:rPr>
              <a:t>Narrowing of the road, reducing the space to overtake</a:t>
            </a:r>
          </a:p>
          <a:p>
            <a:pPr algn="l">
              <a:lnSpc>
                <a:spcPct val="120000"/>
              </a:lnSpc>
              <a:buFont typeface="Arial" panose="020B0604020202020204" pitchFamily="34" charset="0"/>
              <a:buChar char="•"/>
            </a:pPr>
            <a:r>
              <a:rPr lang="en-GB" b="0" i="0">
                <a:solidFill>
                  <a:srgbClr val="2C2D2F"/>
                </a:solidFill>
                <a:effectLst/>
                <a:latin typeface="Roboto" panose="02000000000000000000" pitchFamily="2" charset="0"/>
              </a:rPr>
              <a:t>Changes which make it more difficult to see oncoming traffic such as bends or dips in the road</a:t>
            </a:r>
          </a:p>
          <a:p>
            <a:pPr algn="l">
              <a:buFont typeface="Arial" panose="020B0604020202020204" pitchFamily="34" charset="0"/>
              <a:buChar char="•"/>
            </a:pPr>
            <a:r>
              <a:rPr lang="en-GB" b="0" i="0">
                <a:solidFill>
                  <a:srgbClr val="2C2D2F"/>
                </a:solidFill>
                <a:effectLst/>
                <a:latin typeface="Roboto" panose="02000000000000000000" pitchFamily="2" charset="0"/>
              </a:rPr>
              <a:t>Road signs which state that you </a:t>
            </a:r>
            <a:r>
              <a:rPr lang="en-GB" b="1" i="0">
                <a:solidFill>
                  <a:srgbClr val="2C2D2F"/>
                </a:solidFill>
                <a:effectLst/>
                <a:latin typeface="Roboto" panose="02000000000000000000" pitchFamily="2" charset="0"/>
              </a:rPr>
              <a:t>must not </a:t>
            </a:r>
            <a:r>
              <a:rPr lang="en-GB" b="0" i="0">
                <a:solidFill>
                  <a:srgbClr val="2C2D2F"/>
                </a:solidFill>
                <a:effectLst/>
                <a:latin typeface="Roboto" panose="02000000000000000000" pitchFamily="2" charset="0"/>
              </a:rPr>
              <a:t>overtake</a:t>
            </a:r>
          </a:p>
          <a:p>
            <a:pPr algn="l"/>
            <a:r>
              <a:rPr lang="en-GB" b="0" i="0">
                <a:solidFill>
                  <a:srgbClr val="2C2D2F"/>
                </a:solidFill>
                <a:effectLst/>
                <a:latin typeface="Roboto" panose="02000000000000000000" pitchFamily="2" charset="0"/>
              </a:rPr>
              <a:t>Before overtaking, ensure that: overtaking is safe, legal and necessary</a:t>
            </a:r>
          </a:p>
          <a:p>
            <a:pPr algn="l">
              <a:buFont typeface="Arial" panose="020B0604020202020204" pitchFamily="34" charset="0"/>
              <a:buChar char="•"/>
            </a:pPr>
            <a:r>
              <a:rPr lang="en-GB" b="0" i="0">
                <a:solidFill>
                  <a:srgbClr val="2C2D2F"/>
                </a:solidFill>
                <a:effectLst/>
                <a:latin typeface="Roboto" panose="02000000000000000000" pitchFamily="2" charset="0"/>
              </a:rPr>
              <a:t>there is enough time to complete the overtaking manoeuvre.</a:t>
            </a:r>
            <a:endParaRPr lang="en-GB" b="0" i="0" dirty="0">
              <a:solidFill>
                <a:srgbClr val="2C2D2F"/>
              </a:solidFill>
              <a:effectLst/>
              <a:latin typeface="Roboto" panose="02000000000000000000" pitchFamily="2" charset="0"/>
            </a:endParaRPr>
          </a:p>
        </p:txBody>
      </p:sp>
      <p:pic>
        <p:nvPicPr>
          <p:cNvPr id="2050" name="Picture 2" descr="Using the road - Overtaking (162 to 169) - THE HIGHWAY CODE">
            <a:extLst>
              <a:ext uri="{FF2B5EF4-FFF2-40B4-BE49-F238E27FC236}">
                <a16:creationId xmlns:a16="http://schemas.microsoft.com/office/drawing/2014/main" id="{81C12A3C-4598-4130-916E-F55886347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749951"/>
            <a:ext cx="4816894" cy="29352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oad users requiring extra care - Motorcyclists and cyclists (211 to 213) -  THE HIGHWAY CODE">
            <a:extLst>
              <a:ext uri="{FF2B5EF4-FFF2-40B4-BE49-F238E27FC236}">
                <a16:creationId xmlns:a16="http://schemas.microsoft.com/office/drawing/2014/main" id="{69BF8FFB-EA1A-465F-AC59-C9C4CBD86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1" y="3761724"/>
            <a:ext cx="4816894" cy="288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22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51DB-7353-4E3A-82CA-F42BBE426D8B}"/>
              </a:ext>
            </a:extLst>
          </p:cNvPr>
          <p:cNvSpPr>
            <a:spLocks noGrp="1"/>
          </p:cNvSpPr>
          <p:nvPr>
            <p:ph type="title"/>
          </p:nvPr>
        </p:nvSpPr>
        <p:spPr/>
        <p:txBody>
          <a:bodyPr/>
          <a:lstStyle/>
          <a:p>
            <a:r>
              <a:rPr lang="en-GB" b="1" dirty="0"/>
              <a:t>Alertness: Observation:</a:t>
            </a:r>
          </a:p>
        </p:txBody>
      </p:sp>
      <p:sp>
        <p:nvSpPr>
          <p:cNvPr id="3" name="Content Placeholder 2">
            <a:extLst>
              <a:ext uri="{FF2B5EF4-FFF2-40B4-BE49-F238E27FC236}">
                <a16:creationId xmlns:a16="http://schemas.microsoft.com/office/drawing/2014/main" id="{6975E7E2-56EA-417B-9262-97087443236E}"/>
              </a:ext>
            </a:extLst>
          </p:cNvPr>
          <p:cNvSpPr>
            <a:spLocks noGrp="1"/>
          </p:cNvSpPr>
          <p:nvPr>
            <p:ph idx="1"/>
          </p:nvPr>
        </p:nvSpPr>
        <p:spPr>
          <a:xfrm>
            <a:off x="457200" y="1520824"/>
            <a:ext cx="7512050" cy="5045076"/>
          </a:xfrm>
        </p:spPr>
        <p:txBody>
          <a:bodyPr>
            <a:normAutofit fontScale="92500" lnSpcReduction="20000"/>
          </a:bodyPr>
          <a:lstStyle/>
          <a:p>
            <a:pPr marL="0" indent="0" algn="l">
              <a:buNone/>
            </a:pPr>
            <a:r>
              <a:rPr lang="en-GB" b="1" i="0" dirty="0">
                <a:solidFill>
                  <a:srgbClr val="FF0000"/>
                </a:solidFill>
                <a:effectLst/>
                <a:latin typeface="Roboto" panose="02000000000000000000" pitchFamily="2" charset="0"/>
              </a:rPr>
              <a:t>Being seen by others</a:t>
            </a:r>
          </a:p>
          <a:p>
            <a:pPr algn="l"/>
            <a:r>
              <a:rPr lang="en-GB" b="0" i="0" dirty="0">
                <a:solidFill>
                  <a:srgbClr val="2C2D2F"/>
                </a:solidFill>
                <a:effectLst/>
                <a:latin typeface="Roboto" panose="02000000000000000000" pitchFamily="2" charset="0"/>
              </a:rPr>
              <a:t>To stay safe, other road users must know that you are there.</a:t>
            </a:r>
          </a:p>
          <a:p>
            <a:pPr algn="l">
              <a:buFont typeface="Arial" panose="020B0604020202020204" pitchFamily="34" charset="0"/>
              <a:buChar char="•"/>
            </a:pPr>
            <a:r>
              <a:rPr lang="en-GB" b="0" i="0" dirty="0">
                <a:solidFill>
                  <a:srgbClr val="2C2D2F"/>
                </a:solidFill>
                <a:effectLst/>
                <a:latin typeface="Roboto" panose="02000000000000000000" pitchFamily="2" charset="0"/>
              </a:rPr>
              <a:t>In dark conditions, turn on your headlights – even if the streetlights are on</a:t>
            </a:r>
          </a:p>
          <a:p>
            <a:pPr algn="l">
              <a:buFont typeface="Arial" panose="020B0604020202020204" pitchFamily="34" charset="0"/>
              <a:buChar char="•"/>
            </a:pPr>
            <a:r>
              <a:rPr lang="en-GB" b="0" i="0" dirty="0">
                <a:solidFill>
                  <a:srgbClr val="2C2D2F"/>
                </a:solidFill>
                <a:effectLst/>
                <a:latin typeface="Roboto" panose="02000000000000000000" pitchFamily="2" charset="0"/>
              </a:rPr>
              <a:t>In situations where it is difficult for others to see you (e.g. a hump bridge), it may be appropriate to sound your horn</a:t>
            </a:r>
          </a:p>
          <a:p>
            <a:pPr algn="l"/>
            <a:r>
              <a:rPr lang="en-GB" b="0" i="0" dirty="0">
                <a:solidFill>
                  <a:srgbClr val="2C2D2F"/>
                </a:solidFill>
                <a:effectLst/>
                <a:latin typeface="Roboto" panose="02000000000000000000" pitchFamily="2" charset="0"/>
              </a:rPr>
              <a:t>When driving behind a large vehicle, keep your distance and stay well back. This allows the driver to see your vehicle in their mirrors. Staying well back also gives you a better view of the road ahead, as the large vehicle would block less of your view. This is particularly important if you’re about to overtake this vehicle.</a:t>
            </a:r>
          </a:p>
          <a:p>
            <a:endParaRPr lang="en-GB" dirty="0"/>
          </a:p>
        </p:txBody>
      </p:sp>
      <p:pic>
        <p:nvPicPr>
          <p:cNvPr id="4" name="Picture 2" descr="Using the road - Overtaking (162 to 169) - THE HIGHWAY CODE">
            <a:extLst>
              <a:ext uri="{FF2B5EF4-FFF2-40B4-BE49-F238E27FC236}">
                <a16:creationId xmlns:a16="http://schemas.microsoft.com/office/drawing/2014/main" id="{27025B35-0DBB-4711-82A7-7749AF4B0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050" y="4331451"/>
            <a:ext cx="3858044" cy="235099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hould You Upgrade Your Car's Headlights? | GEICO Living">
            <a:extLst>
              <a:ext uri="{FF2B5EF4-FFF2-40B4-BE49-F238E27FC236}">
                <a16:creationId xmlns:a16="http://schemas.microsoft.com/office/drawing/2014/main" id="{1CF86BBF-5C36-4596-9D42-3AAA7FB64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176" y="175554"/>
            <a:ext cx="3303917" cy="2202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82 Humpback Bridge Stock Photos, Pictures &amp; Royalty-Free Images - iStock">
            <a:extLst>
              <a:ext uri="{FF2B5EF4-FFF2-40B4-BE49-F238E27FC236}">
                <a16:creationId xmlns:a16="http://schemas.microsoft.com/office/drawing/2014/main" id="{209AD9E0-D88B-48A1-8859-A6D43040F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614" y="2452574"/>
            <a:ext cx="3303917" cy="180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1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3225-A5A0-4DEB-83BC-CC63E5626A88}"/>
              </a:ext>
            </a:extLst>
          </p:cNvPr>
          <p:cNvSpPr>
            <a:spLocks noGrp="1"/>
          </p:cNvSpPr>
          <p:nvPr>
            <p:ph type="title"/>
          </p:nvPr>
        </p:nvSpPr>
        <p:spPr/>
        <p:txBody>
          <a:bodyPr/>
          <a:lstStyle/>
          <a:p>
            <a:r>
              <a:rPr lang="en-GB" b="1" dirty="0"/>
              <a:t>Alertness - Anticipation:</a:t>
            </a:r>
          </a:p>
        </p:txBody>
      </p:sp>
      <p:sp>
        <p:nvSpPr>
          <p:cNvPr id="3" name="Content Placeholder 2">
            <a:extLst>
              <a:ext uri="{FF2B5EF4-FFF2-40B4-BE49-F238E27FC236}">
                <a16:creationId xmlns:a16="http://schemas.microsoft.com/office/drawing/2014/main" id="{DB3FF9D9-8C09-4A95-8565-0113A3303801}"/>
              </a:ext>
            </a:extLst>
          </p:cNvPr>
          <p:cNvSpPr>
            <a:spLocks noGrp="1"/>
          </p:cNvSpPr>
          <p:nvPr>
            <p:ph idx="1"/>
          </p:nvPr>
        </p:nvSpPr>
        <p:spPr>
          <a:xfrm>
            <a:off x="557842" y="1027906"/>
            <a:ext cx="8051320" cy="5967438"/>
          </a:xfrm>
        </p:spPr>
        <p:txBody>
          <a:bodyPr numCol="1">
            <a:normAutofit/>
          </a:bodyPr>
          <a:lstStyle/>
          <a:p>
            <a:pPr marL="0" indent="0">
              <a:buNone/>
            </a:pPr>
            <a:endParaRPr lang="en-GB" dirty="0"/>
          </a:p>
          <a:p>
            <a:pPr algn="l"/>
            <a:r>
              <a:rPr lang="en-GB" b="0" i="0" dirty="0">
                <a:solidFill>
                  <a:srgbClr val="2C2D2F"/>
                </a:solidFill>
                <a:effectLst/>
                <a:latin typeface="Roboto" panose="02000000000000000000" pitchFamily="2" charset="0"/>
              </a:rPr>
              <a:t>Anticipation means </a:t>
            </a:r>
            <a:r>
              <a:rPr lang="en-GB" b="1" i="0" dirty="0">
                <a:solidFill>
                  <a:srgbClr val="2C2D2F"/>
                </a:solidFill>
                <a:effectLst/>
                <a:latin typeface="Roboto" panose="02000000000000000000" pitchFamily="2" charset="0"/>
              </a:rPr>
              <a:t>thinking</a:t>
            </a:r>
            <a:r>
              <a:rPr lang="en-GB" b="0" i="0" dirty="0">
                <a:solidFill>
                  <a:srgbClr val="2C2D2F"/>
                </a:solidFill>
                <a:effectLst/>
                <a:latin typeface="Roboto" panose="02000000000000000000" pitchFamily="2" charset="0"/>
              </a:rPr>
              <a:t> </a:t>
            </a:r>
            <a:r>
              <a:rPr lang="en-GB" b="1" i="0" dirty="0">
                <a:solidFill>
                  <a:srgbClr val="2C2D2F"/>
                </a:solidFill>
                <a:effectLst/>
                <a:latin typeface="Roboto" panose="02000000000000000000" pitchFamily="2" charset="0"/>
              </a:rPr>
              <a:t>ahead</a:t>
            </a:r>
            <a:r>
              <a:rPr lang="en-GB" b="0" i="0" dirty="0">
                <a:solidFill>
                  <a:srgbClr val="2C2D2F"/>
                </a:solidFill>
                <a:effectLst/>
                <a:latin typeface="Roboto" panose="02000000000000000000" pitchFamily="2" charset="0"/>
              </a:rPr>
              <a:t>. </a:t>
            </a:r>
          </a:p>
          <a:p>
            <a:pPr lvl="1">
              <a:lnSpc>
                <a:spcPct val="120000"/>
              </a:lnSpc>
            </a:pPr>
            <a:r>
              <a:rPr lang="en-GB" dirty="0">
                <a:solidFill>
                  <a:srgbClr val="2C2D2F"/>
                </a:solidFill>
                <a:latin typeface="Roboto" panose="02000000000000000000" pitchFamily="2" charset="0"/>
              </a:rPr>
              <a:t>For example, a</a:t>
            </a:r>
            <a:r>
              <a:rPr lang="en-GB" b="0" i="0" dirty="0">
                <a:solidFill>
                  <a:srgbClr val="2C2D2F"/>
                </a:solidFill>
                <a:effectLst/>
                <a:latin typeface="Roboto" panose="02000000000000000000" pitchFamily="2" charset="0"/>
              </a:rPr>
              <a:t> ‘give way’ sign,  will warn that a junction is ahead. You can use this information to slow down in good time before you reach the junction.</a:t>
            </a:r>
          </a:p>
          <a:p>
            <a:pPr algn="l">
              <a:lnSpc>
                <a:spcPct val="120000"/>
              </a:lnSpc>
            </a:pPr>
            <a:r>
              <a:rPr lang="en-GB" b="0" i="0" dirty="0">
                <a:solidFill>
                  <a:srgbClr val="2C2D2F"/>
                </a:solidFill>
                <a:effectLst/>
                <a:latin typeface="Roboto" panose="02000000000000000000" pitchFamily="2" charset="0"/>
              </a:rPr>
              <a:t>You should pay special attention to road signs and road markings as they can give you valuable information about hazards ahead.</a:t>
            </a:r>
          </a:p>
          <a:p>
            <a:pPr algn="l">
              <a:buFont typeface="Arial" panose="020B0604020202020204" pitchFamily="34" charset="0"/>
              <a:buChar char="•"/>
            </a:pPr>
            <a:r>
              <a:rPr lang="en-GB" b="0" i="0" dirty="0">
                <a:solidFill>
                  <a:srgbClr val="2C2D2F"/>
                </a:solidFill>
                <a:effectLst/>
                <a:latin typeface="Roboto" panose="02000000000000000000" pitchFamily="2" charset="0"/>
              </a:rPr>
              <a:t>Do as they advise. </a:t>
            </a:r>
          </a:p>
          <a:p>
            <a:pPr algn="l">
              <a:buFont typeface="Arial" panose="020B0604020202020204" pitchFamily="34" charset="0"/>
              <a:buChar char="•"/>
            </a:pPr>
            <a:r>
              <a:rPr lang="en-GB" b="0" i="0" dirty="0">
                <a:solidFill>
                  <a:srgbClr val="2C2D2F"/>
                </a:solidFill>
                <a:effectLst/>
                <a:latin typeface="Roboto" panose="02000000000000000000" pitchFamily="2" charset="0"/>
              </a:rPr>
              <a:t>Slow down if instructed to do so.</a:t>
            </a:r>
          </a:p>
        </p:txBody>
      </p:sp>
      <p:pic>
        <p:nvPicPr>
          <p:cNvPr id="3074" name="Picture 2" descr="The Highway Code - UK road signs and what they mean | RAC Drive">
            <a:extLst>
              <a:ext uri="{FF2B5EF4-FFF2-40B4-BE49-F238E27FC236}">
                <a16:creationId xmlns:a16="http://schemas.microsoft.com/office/drawing/2014/main" id="{032781F5-4541-48BE-AF98-6BFDC404C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3373" y="2490159"/>
            <a:ext cx="3613202" cy="237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080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DF7F-F750-4F08-AB72-72D750194AEF}"/>
              </a:ext>
            </a:extLst>
          </p:cNvPr>
          <p:cNvSpPr>
            <a:spLocks noGrp="1"/>
          </p:cNvSpPr>
          <p:nvPr>
            <p:ph type="title"/>
          </p:nvPr>
        </p:nvSpPr>
        <p:spPr/>
        <p:txBody>
          <a:bodyPr/>
          <a:lstStyle/>
          <a:p>
            <a:r>
              <a:rPr lang="en-GB" b="1" dirty="0"/>
              <a:t>Alertness – Anticipation (2)</a:t>
            </a:r>
          </a:p>
        </p:txBody>
      </p:sp>
      <p:sp>
        <p:nvSpPr>
          <p:cNvPr id="3" name="Content Placeholder 2">
            <a:extLst>
              <a:ext uri="{FF2B5EF4-FFF2-40B4-BE49-F238E27FC236}">
                <a16:creationId xmlns:a16="http://schemas.microsoft.com/office/drawing/2014/main" id="{41F00860-1C3A-4385-B353-9441BD46492F}"/>
              </a:ext>
            </a:extLst>
          </p:cNvPr>
          <p:cNvSpPr>
            <a:spLocks noGrp="1"/>
          </p:cNvSpPr>
          <p:nvPr>
            <p:ph idx="1"/>
          </p:nvPr>
        </p:nvSpPr>
        <p:spPr>
          <a:xfrm>
            <a:off x="176841" y="1525807"/>
            <a:ext cx="8512834" cy="5520906"/>
          </a:xfrm>
        </p:spPr>
        <p:txBody>
          <a:bodyPr>
            <a:normAutofit fontScale="62500" lnSpcReduction="20000"/>
          </a:bodyPr>
          <a:lstStyle/>
          <a:p>
            <a:pPr>
              <a:lnSpc>
                <a:spcPct val="120000"/>
              </a:lnSpc>
            </a:pPr>
            <a:r>
              <a:rPr lang="en-GB" b="0" i="0" dirty="0">
                <a:solidFill>
                  <a:srgbClr val="2C2D2F"/>
                </a:solidFill>
                <a:effectLst/>
                <a:latin typeface="Roboto" panose="02000000000000000000" pitchFamily="2" charset="0"/>
              </a:rPr>
              <a:t>If you’re turning right onto a </a:t>
            </a:r>
            <a:r>
              <a:rPr lang="en-GB" b="1" i="0" dirty="0">
                <a:solidFill>
                  <a:srgbClr val="2C2D2F"/>
                </a:solidFill>
                <a:effectLst/>
                <a:latin typeface="Roboto" panose="02000000000000000000" pitchFamily="2" charset="0"/>
              </a:rPr>
              <a:t>dual carriageway</a:t>
            </a:r>
            <a:r>
              <a:rPr lang="en-GB" b="0" i="0" dirty="0">
                <a:solidFill>
                  <a:srgbClr val="2C2D2F"/>
                </a:solidFill>
                <a:effectLst/>
                <a:latin typeface="Roboto" panose="02000000000000000000" pitchFamily="2" charset="0"/>
              </a:rPr>
              <a:t>, always check that there is space in the central reservation for your vehicle to stop in. This is particularly important if your vehicle is towing a trailer. This check is necessary because you may have to wait before joining the traffic. If the central reservation isn’t wide enough, only emerge when both the right and left are clear.</a:t>
            </a:r>
          </a:p>
          <a:p>
            <a:pPr>
              <a:lnSpc>
                <a:spcPct val="120000"/>
              </a:lnSpc>
            </a:pPr>
            <a:r>
              <a:rPr lang="en-GB" b="0" i="0" dirty="0">
                <a:solidFill>
                  <a:srgbClr val="2C2D2F"/>
                </a:solidFill>
                <a:effectLst/>
                <a:latin typeface="Roboto" panose="02000000000000000000" pitchFamily="2" charset="0"/>
              </a:rPr>
              <a:t>If the traffic lights you’re approaching have been green for a while, be ready to stop because they may soon change.</a:t>
            </a:r>
          </a:p>
          <a:p>
            <a:pPr>
              <a:lnSpc>
                <a:spcPct val="120000"/>
              </a:lnSpc>
            </a:pPr>
            <a:r>
              <a:rPr lang="en-GB" b="0" i="0" dirty="0">
                <a:solidFill>
                  <a:srgbClr val="2C2D2F"/>
                </a:solidFill>
                <a:effectLst/>
                <a:latin typeface="Roboto" panose="02000000000000000000" pitchFamily="2" charset="0"/>
              </a:rPr>
              <a:t>Your ability to anticipate things will be affected by road conditions. It becomes more difficult in:</a:t>
            </a:r>
          </a:p>
          <a:p>
            <a:pPr>
              <a:lnSpc>
                <a:spcPct val="120000"/>
              </a:lnSpc>
              <a:buFont typeface="Arial" panose="020B0604020202020204" pitchFamily="34" charset="0"/>
              <a:buChar char="•"/>
            </a:pPr>
            <a:r>
              <a:rPr lang="en-GB" b="0" i="0" dirty="0">
                <a:solidFill>
                  <a:srgbClr val="2C2D2F"/>
                </a:solidFill>
                <a:effectLst/>
                <a:latin typeface="Roboto" panose="02000000000000000000" pitchFamily="2" charset="0"/>
              </a:rPr>
              <a:t>Very wet or windy weather</a:t>
            </a:r>
          </a:p>
          <a:p>
            <a:pPr>
              <a:lnSpc>
                <a:spcPct val="120000"/>
              </a:lnSpc>
              <a:buFont typeface="Arial" panose="020B0604020202020204" pitchFamily="34" charset="0"/>
              <a:buChar char="•"/>
            </a:pPr>
            <a:r>
              <a:rPr lang="en-GB" b="0" i="0" dirty="0">
                <a:solidFill>
                  <a:srgbClr val="2C2D2F"/>
                </a:solidFill>
                <a:effectLst/>
                <a:latin typeface="Roboto" panose="02000000000000000000" pitchFamily="2" charset="0"/>
              </a:rPr>
              <a:t>Poor lighting</a:t>
            </a:r>
          </a:p>
          <a:p>
            <a:pPr>
              <a:lnSpc>
                <a:spcPct val="120000"/>
              </a:lnSpc>
              <a:buFont typeface="Arial" panose="020B0604020202020204" pitchFamily="34" charset="0"/>
              <a:buChar char="•"/>
            </a:pPr>
            <a:r>
              <a:rPr lang="en-GB" b="0" i="0" dirty="0">
                <a:solidFill>
                  <a:srgbClr val="2C2D2F"/>
                </a:solidFill>
                <a:effectLst/>
                <a:latin typeface="Roboto" panose="02000000000000000000" pitchFamily="2" charset="0"/>
              </a:rPr>
              <a:t>Heavy traffic volume</a:t>
            </a:r>
          </a:p>
          <a:p>
            <a:pPr>
              <a:lnSpc>
                <a:spcPct val="120000"/>
              </a:lnSpc>
              <a:buFont typeface="Arial" panose="020B0604020202020204" pitchFamily="34" charset="0"/>
              <a:buChar char="•"/>
            </a:pPr>
            <a:r>
              <a:rPr lang="en-GB" b="0" i="0" dirty="0">
                <a:solidFill>
                  <a:srgbClr val="2C2D2F"/>
                </a:solidFill>
                <a:effectLst/>
                <a:latin typeface="Roboto" panose="02000000000000000000" pitchFamily="2" charset="0"/>
              </a:rPr>
              <a:t>Driving a route that you haven’t driven before</a:t>
            </a:r>
          </a:p>
          <a:p>
            <a:pPr>
              <a:lnSpc>
                <a:spcPct val="120000"/>
              </a:lnSpc>
            </a:pPr>
            <a:r>
              <a:rPr lang="en-GB" b="0" i="0" dirty="0">
                <a:solidFill>
                  <a:srgbClr val="2C2D2F"/>
                </a:solidFill>
                <a:effectLst/>
                <a:latin typeface="Roboto" panose="02000000000000000000" pitchFamily="2" charset="0"/>
              </a:rPr>
              <a:t>You need to be especially alert to what’s happening around you, in any of the above conditions</a:t>
            </a:r>
          </a:p>
        </p:txBody>
      </p:sp>
      <p:pic>
        <p:nvPicPr>
          <p:cNvPr id="2050" name="Picture 2" descr="You are turning right onto a dual carriageway. What should you do before  emerging? | Driving Tests">
            <a:extLst>
              <a:ext uri="{FF2B5EF4-FFF2-40B4-BE49-F238E27FC236}">
                <a16:creationId xmlns:a16="http://schemas.microsoft.com/office/drawing/2014/main" id="{33A71E59-CA36-4799-94E5-D2A8E1EE2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4654" y="114853"/>
            <a:ext cx="3531079" cy="28219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6,099 Green Traffic Light Stock Photos, Pictures &amp; Royalty-Free Images -  iStock">
            <a:extLst>
              <a:ext uri="{FF2B5EF4-FFF2-40B4-BE49-F238E27FC236}">
                <a16:creationId xmlns:a16="http://schemas.microsoft.com/office/drawing/2014/main" id="{8430232F-BD2A-426D-A1C0-3A7528C15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8877" y="3034744"/>
            <a:ext cx="2916856" cy="17729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rive safely in the rain | 2021-06-27 | Safety+Health">
            <a:extLst>
              <a:ext uri="{FF2B5EF4-FFF2-40B4-BE49-F238E27FC236}">
                <a16:creationId xmlns:a16="http://schemas.microsoft.com/office/drawing/2014/main" id="{04C2A444-8E4C-4EC6-AF2D-632942EAF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8877" y="4905718"/>
            <a:ext cx="2916856" cy="186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2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4E9D-61F5-4D49-A873-BC2DE89187DE}"/>
              </a:ext>
            </a:extLst>
          </p:cNvPr>
          <p:cNvSpPr>
            <a:spLocks noGrp="1"/>
          </p:cNvSpPr>
          <p:nvPr>
            <p:ph type="title"/>
          </p:nvPr>
        </p:nvSpPr>
        <p:spPr/>
        <p:txBody>
          <a:bodyPr/>
          <a:lstStyle/>
          <a:p>
            <a:r>
              <a:rPr lang="en-GB" b="1" dirty="0"/>
              <a:t>Alertness - Anticipation (3)</a:t>
            </a:r>
          </a:p>
        </p:txBody>
      </p:sp>
      <p:sp>
        <p:nvSpPr>
          <p:cNvPr id="3" name="Content Placeholder 2">
            <a:extLst>
              <a:ext uri="{FF2B5EF4-FFF2-40B4-BE49-F238E27FC236}">
                <a16:creationId xmlns:a16="http://schemas.microsoft.com/office/drawing/2014/main" id="{C9CA0D96-085F-4EA4-B1CD-CEF970E1DBDF}"/>
              </a:ext>
            </a:extLst>
          </p:cNvPr>
          <p:cNvSpPr>
            <a:spLocks noGrp="1"/>
          </p:cNvSpPr>
          <p:nvPr>
            <p:ph idx="1"/>
          </p:nvPr>
        </p:nvSpPr>
        <p:spPr>
          <a:xfrm>
            <a:off x="320615" y="1503871"/>
            <a:ext cx="8127522" cy="5354129"/>
          </a:xfrm>
        </p:spPr>
        <p:txBody>
          <a:bodyPr>
            <a:normAutofit fontScale="70000" lnSpcReduction="20000"/>
          </a:bodyPr>
          <a:lstStyle/>
          <a:p>
            <a:pPr marL="0" indent="0" algn="l">
              <a:buNone/>
            </a:pPr>
            <a:r>
              <a:rPr lang="en-GB" b="1" i="0" dirty="0">
                <a:solidFill>
                  <a:srgbClr val="63BC6F"/>
                </a:solidFill>
                <a:effectLst/>
                <a:latin typeface="Roboto" panose="02000000000000000000" pitchFamily="2" charset="0"/>
              </a:rPr>
              <a:t>Anticipating the actions of other road users</a:t>
            </a:r>
          </a:p>
          <a:p>
            <a:pPr algn="l"/>
            <a:r>
              <a:rPr lang="en-GB" b="0" i="0" dirty="0">
                <a:solidFill>
                  <a:srgbClr val="2C2D2F"/>
                </a:solidFill>
                <a:effectLst/>
                <a:latin typeface="Roboto" panose="02000000000000000000" pitchFamily="2" charset="0"/>
              </a:rPr>
              <a:t>Keep a close eye on other road users. Try to predict what they might do next, so that you’re prepared to reduce your speed or alter your direction.</a:t>
            </a:r>
          </a:p>
          <a:p>
            <a:pPr marL="0" indent="0" algn="l">
              <a:buNone/>
            </a:pPr>
            <a:r>
              <a:rPr lang="en-GB" b="1" i="0" dirty="0">
                <a:solidFill>
                  <a:srgbClr val="2C2D2F"/>
                </a:solidFill>
                <a:effectLst/>
                <a:latin typeface="Roboto" panose="02000000000000000000" pitchFamily="2" charset="0"/>
              </a:rPr>
              <a:t>Look out for:</a:t>
            </a:r>
          </a:p>
          <a:p>
            <a:pPr algn="l">
              <a:buFont typeface="Arial" panose="020B0604020202020204" pitchFamily="34" charset="0"/>
              <a:buChar char="•"/>
            </a:pPr>
            <a:r>
              <a:rPr lang="en-GB" b="1" i="0" dirty="0">
                <a:solidFill>
                  <a:srgbClr val="2C2D2F"/>
                </a:solidFill>
                <a:effectLst/>
                <a:latin typeface="Roboto" panose="02000000000000000000" pitchFamily="2" charset="0"/>
              </a:rPr>
              <a:t>Pedestrians approaching a crossing</a:t>
            </a:r>
            <a:r>
              <a:rPr lang="en-GB" b="0" i="0" dirty="0">
                <a:solidFill>
                  <a:srgbClr val="2C2D2F"/>
                </a:solidFill>
                <a:effectLst/>
                <a:latin typeface="Roboto" panose="02000000000000000000" pitchFamily="2" charset="0"/>
              </a:rPr>
              <a:t> – especially those who may need more time to cross the road, such as the elderly, disabled or children</a:t>
            </a:r>
          </a:p>
          <a:p>
            <a:pPr algn="l">
              <a:buFont typeface="Arial" panose="020B0604020202020204" pitchFamily="34" charset="0"/>
              <a:buChar char="•"/>
            </a:pPr>
            <a:r>
              <a:rPr lang="en-GB" b="1" i="0" dirty="0">
                <a:solidFill>
                  <a:srgbClr val="2C2D2F"/>
                </a:solidFill>
                <a:effectLst/>
                <a:latin typeface="Roboto" panose="02000000000000000000" pitchFamily="2" charset="0"/>
              </a:rPr>
              <a:t>Cyclists</a:t>
            </a:r>
            <a:r>
              <a:rPr lang="en-GB" b="0" i="0" dirty="0">
                <a:solidFill>
                  <a:srgbClr val="2C2D2F"/>
                </a:solidFill>
                <a:effectLst/>
                <a:latin typeface="Roboto" panose="02000000000000000000" pitchFamily="2" charset="0"/>
              </a:rPr>
              <a:t> – always pass slowly, leaving ample space for them. </a:t>
            </a:r>
          </a:p>
          <a:p>
            <a:pPr algn="l">
              <a:buFont typeface="Arial" panose="020B0604020202020204" pitchFamily="34" charset="0"/>
              <a:buChar char="•"/>
            </a:pPr>
            <a:r>
              <a:rPr lang="en-GB" b="1" i="0" dirty="0">
                <a:solidFill>
                  <a:srgbClr val="2C2D2F"/>
                </a:solidFill>
                <a:effectLst/>
                <a:latin typeface="Roboto" panose="02000000000000000000" pitchFamily="2" charset="0"/>
              </a:rPr>
              <a:t>Motorcyclists</a:t>
            </a:r>
            <a:r>
              <a:rPr lang="en-GB" b="0" i="0" dirty="0">
                <a:solidFill>
                  <a:srgbClr val="2C2D2F"/>
                </a:solidFill>
                <a:effectLst/>
                <a:latin typeface="Roboto" panose="02000000000000000000" pitchFamily="2" charset="0"/>
              </a:rPr>
              <a:t> – these may be difficult for you to see</a:t>
            </a:r>
          </a:p>
          <a:p>
            <a:pPr algn="l">
              <a:buFont typeface="Arial" panose="020B0604020202020204" pitchFamily="34" charset="0"/>
              <a:buChar char="•"/>
            </a:pPr>
            <a:r>
              <a:rPr lang="en-GB" b="1" i="0" dirty="0">
                <a:solidFill>
                  <a:srgbClr val="2C2D2F"/>
                </a:solidFill>
                <a:effectLst/>
                <a:latin typeface="Roboto" panose="02000000000000000000" pitchFamily="2" charset="0"/>
              </a:rPr>
              <a:t>Horses</a:t>
            </a:r>
            <a:r>
              <a:rPr lang="en-GB" b="0" i="0" dirty="0">
                <a:solidFill>
                  <a:srgbClr val="2C2D2F"/>
                </a:solidFill>
                <a:effectLst/>
                <a:latin typeface="Roboto" panose="02000000000000000000" pitchFamily="2" charset="0"/>
              </a:rPr>
              <a:t> – pass slowly and leave plenty of space as they may become frightened by your vehicle’s noise</a:t>
            </a:r>
          </a:p>
          <a:p>
            <a:pPr algn="l"/>
            <a:r>
              <a:rPr lang="en-GB" b="1" i="0" dirty="0">
                <a:solidFill>
                  <a:srgbClr val="2C2D2F"/>
                </a:solidFill>
                <a:effectLst/>
                <a:latin typeface="Roboto" panose="02000000000000000000" pitchFamily="2" charset="0"/>
              </a:rPr>
              <a:t>Always be prepared to stop</a:t>
            </a:r>
          </a:p>
          <a:p>
            <a:pPr algn="l"/>
            <a:r>
              <a:rPr lang="en-GB" b="0" i="0" dirty="0">
                <a:solidFill>
                  <a:srgbClr val="2C2D2F"/>
                </a:solidFill>
                <a:effectLst/>
                <a:latin typeface="Roboto" panose="02000000000000000000" pitchFamily="2" charset="0"/>
              </a:rPr>
              <a:t>Staying aware of your surroundings, staying alert and anticipating the actions of others will help you stay safe. But, in an emergency, you may still need to stop your vehicle quickly.</a:t>
            </a:r>
          </a:p>
          <a:p>
            <a:pPr algn="l"/>
            <a:r>
              <a:rPr lang="en-GB" b="0" i="0" dirty="0">
                <a:solidFill>
                  <a:srgbClr val="2C2D2F"/>
                </a:solidFill>
                <a:effectLst/>
                <a:latin typeface="Roboto" panose="02000000000000000000" pitchFamily="2" charset="0"/>
              </a:rPr>
              <a:t>As you brake, keep both of your hands on the wheel to maintain control of your vehicle</a:t>
            </a:r>
          </a:p>
          <a:p>
            <a:endParaRPr lang="en-GB" dirty="0"/>
          </a:p>
        </p:txBody>
      </p:sp>
      <p:pic>
        <p:nvPicPr>
          <p:cNvPr id="4098" name="Picture 2" descr="Road users requiring extra care (204 to 225) - THE HIGHWAY CODE">
            <a:extLst>
              <a:ext uri="{FF2B5EF4-FFF2-40B4-BE49-F238E27FC236}">
                <a16:creationId xmlns:a16="http://schemas.microsoft.com/office/drawing/2014/main" id="{7003F59F-A0CA-49FF-9F9E-C2048CDD4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3905" y="273169"/>
            <a:ext cx="3581061" cy="20516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much space should motorists give cyclists? A new road safety campaign  tells you - Teesside Live">
            <a:extLst>
              <a:ext uri="{FF2B5EF4-FFF2-40B4-BE49-F238E27FC236}">
                <a16:creationId xmlns:a16="http://schemas.microsoft.com/office/drawing/2014/main" id="{E2E4E84F-8F69-4C10-9167-3FBDFC4ED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676" y="2416775"/>
            <a:ext cx="3595290" cy="21782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hat Happens if You're Asked To Do an Emergency Stop In a Driving Test?">
            <a:extLst>
              <a:ext uri="{FF2B5EF4-FFF2-40B4-BE49-F238E27FC236}">
                <a16:creationId xmlns:a16="http://schemas.microsoft.com/office/drawing/2014/main" id="{7B891F3C-14D5-4DE7-9DDE-73722ACBF8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6789" y="4695632"/>
            <a:ext cx="3595291" cy="205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9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230E-CA2D-43E2-B9AB-F6D26AC6F648}"/>
              </a:ext>
            </a:extLst>
          </p:cNvPr>
          <p:cNvSpPr>
            <a:spLocks noGrp="1"/>
          </p:cNvSpPr>
          <p:nvPr>
            <p:ph type="title"/>
          </p:nvPr>
        </p:nvSpPr>
        <p:spPr/>
        <p:txBody>
          <a:bodyPr/>
          <a:lstStyle/>
          <a:p>
            <a:r>
              <a:rPr lang="en-GB" b="1" dirty="0"/>
              <a:t>Alertness: Staying focused</a:t>
            </a:r>
          </a:p>
        </p:txBody>
      </p:sp>
      <p:sp>
        <p:nvSpPr>
          <p:cNvPr id="3" name="Content Placeholder 2">
            <a:extLst>
              <a:ext uri="{FF2B5EF4-FFF2-40B4-BE49-F238E27FC236}">
                <a16:creationId xmlns:a16="http://schemas.microsoft.com/office/drawing/2014/main" id="{F5FDD89F-B968-4497-81F3-413A3E7CF9AA}"/>
              </a:ext>
            </a:extLst>
          </p:cNvPr>
          <p:cNvSpPr>
            <a:spLocks noGrp="1"/>
          </p:cNvSpPr>
          <p:nvPr>
            <p:ph idx="1"/>
          </p:nvPr>
        </p:nvSpPr>
        <p:spPr>
          <a:xfrm>
            <a:off x="442822" y="1322717"/>
            <a:ext cx="9615578" cy="5618671"/>
          </a:xfrm>
        </p:spPr>
        <p:txBody>
          <a:bodyPr>
            <a:normAutofit fontScale="62500" lnSpcReduction="20000"/>
          </a:bodyPr>
          <a:lstStyle/>
          <a:p>
            <a:pPr marL="0" indent="0" algn="l">
              <a:buNone/>
            </a:pPr>
            <a:r>
              <a:rPr lang="en-GB" b="0" i="0" dirty="0">
                <a:solidFill>
                  <a:srgbClr val="2C2D2F"/>
                </a:solidFill>
                <a:effectLst/>
                <a:latin typeface="Roboto" panose="02000000000000000000" pitchFamily="2" charset="0"/>
              </a:rPr>
              <a:t>It takes lots of concentration to be a safe driver. </a:t>
            </a:r>
          </a:p>
          <a:p>
            <a:pPr marL="0" indent="0" algn="l">
              <a:buNone/>
            </a:pPr>
            <a:r>
              <a:rPr lang="en-GB" b="1" i="0" dirty="0">
                <a:solidFill>
                  <a:srgbClr val="2C2D2F"/>
                </a:solidFill>
                <a:effectLst/>
                <a:latin typeface="Roboto" panose="02000000000000000000" pitchFamily="2" charset="0"/>
              </a:rPr>
              <a:t>You must:</a:t>
            </a:r>
          </a:p>
          <a:p>
            <a:pPr algn="l">
              <a:buFont typeface="Arial" panose="020B0604020202020204" pitchFamily="34" charset="0"/>
              <a:buChar char="•"/>
            </a:pPr>
            <a:r>
              <a:rPr lang="en-GB" b="0" i="0" dirty="0">
                <a:solidFill>
                  <a:srgbClr val="2C2D2F"/>
                </a:solidFill>
                <a:effectLst/>
                <a:latin typeface="Roboto" panose="02000000000000000000" pitchFamily="2" charset="0"/>
              </a:rPr>
              <a:t>Concentrate on controlling your vehicle</a:t>
            </a:r>
          </a:p>
          <a:p>
            <a:pPr algn="l">
              <a:buFont typeface="Arial" panose="020B0604020202020204" pitchFamily="34" charset="0"/>
              <a:buChar char="•"/>
            </a:pPr>
            <a:r>
              <a:rPr lang="en-GB" b="0" i="0" dirty="0">
                <a:solidFill>
                  <a:srgbClr val="2C2D2F"/>
                </a:solidFill>
                <a:effectLst/>
                <a:latin typeface="Roboto" panose="02000000000000000000" pitchFamily="2" charset="0"/>
              </a:rPr>
              <a:t>Be aware of your surroundings</a:t>
            </a:r>
          </a:p>
          <a:p>
            <a:pPr algn="l">
              <a:buFont typeface="Arial" panose="020B0604020202020204" pitchFamily="34" charset="0"/>
              <a:buChar char="•"/>
            </a:pPr>
            <a:r>
              <a:rPr lang="en-GB" b="0" i="0" dirty="0">
                <a:solidFill>
                  <a:srgbClr val="2C2D2F"/>
                </a:solidFill>
                <a:effectLst/>
                <a:latin typeface="Roboto" panose="02000000000000000000" pitchFamily="2" charset="0"/>
              </a:rPr>
              <a:t>Anticipate what could happen next on the road ahead</a:t>
            </a:r>
          </a:p>
          <a:p>
            <a:pPr algn="l"/>
            <a:r>
              <a:rPr lang="en-GB" b="0" i="0" dirty="0">
                <a:solidFill>
                  <a:srgbClr val="2C2D2F"/>
                </a:solidFill>
                <a:effectLst/>
                <a:latin typeface="Roboto" panose="02000000000000000000" pitchFamily="2" charset="0"/>
              </a:rPr>
              <a:t>To stay focused on all these different aspects of driving, you must try not to get distracted.</a:t>
            </a:r>
          </a:p>
          <a:p>
            <a:pPr algn="l"/>
            <a:r>
              <a:rPr lang="en-GB" b="0" i="0" dirty="0">
                <a:solidFill>
                  <a:srgbClr val="2C2D2F"/>
                </a:solidFill>
                <a:effectLst/>
                <a:latin typeface="Roboto" panose="02000000000000000000" pitchFamily="2" charset="0"/>
              </a:rPr>
              <a:t>Part of this is achieved by good journey planning:</a:t>
            </a:r>
          </a:p>
          <a:p>
            <a:pPr lvl="1"/>
            <a:r>
              <a:rPr lang="en-GB" b="0" i="0" dirty="0">
                <a:solidFill>
                  <a:srgbClr val="2C2D2F"/>
                </a:solidFill>
                <a:effectLst/>
                <a:latin typeface="Roboto" panose="02000000000000000000" pitchFamily="2" charset="0"/>
              </a:rPr>
              <a:t>Be familiar with the route you’re taking, as well as alternative routes if needed</a:t>
            </a:r>
          </a:p>
          <a:p>
            <a:pPr lvl="1"/>
            <a:r>
              <a:rPr lang="en-GB" b="0" i="0" dirty="0">
                <a:solidFill>
                  <a:srgbClr val="2C2D2F"/>
                </a:solidFill>
                <a:effectLst/>
                <a:latin typeface="Roboto" panose="02000000000000000000" pitchFamily="2" charset="0"/>
              </a:rPr>
              <a:t>Plan to stop regularly so that you do not get too tired</a:t>
            </a:r>
          </a:p>
          <a:p>
            <a:pPr marL="0" indent="0" algn="l">
              <a:buNone/>
            </a:pPr>
            <a:r>
              <a:rPr lang="en-GB" b="1" i="0" dirty="0">
                <a:solidFill>
                  <a:srgbClr val="FF0000"/>
                </a:solidFill>
                <a:effectLst/>
                <a:latin typeface="Roboto" panose="02000000000000000000" pitchFamily="2" charset="0"/>
              </a:rPr>
              <a:t>Avoiding tiredness:</a:t>
            </a:r>
          </a:p>
          <a:p>
            <a:pPr algn="l">
              <a:lnSpc>
                <a:spcPct val="120000"/>
              </a:lnSpc>
            </a:pPr>
            <a:r>
              <a:rPr lang="en-GB" dirty="0">
                <a:solidFill>
                  <a:srgbClr val="2C2D2F"/>
                </a:solidFill>
                <a:latin typeface="Roboto" panose="02000000000000000000" pitchFamily="2" charset="0"/>
              </a:rPr>
              <a:t>T</a:t>
            </a:r>
            <a:r>
              <a:rPr lang="en-GB" b="0" i="0" dirty="0">
                <a:solidFill>
                  <a:srgbClr val="2C2D2F"/>
                </a:solidFill>
                <a:effectLst/>
                <a:latin typeface="Roboto" panose="02000000000000000000" pitchFamily="2" charset="0"/>
              </a:rPr>
              <a:t>iredness will make it harder for you to focus on your driving. Driving on the motorway in particular can make you feel very sleepy, even more so at night. </a:t>
            </a:r>
          </a:p>
          <a:p>
            <a:pPr marL="0" indent="0" algn="l">
              <a:lnSpc>
                <a:spcPct val="120000"/>
              </a:lnSpc>
              <a:buNone/>
            </a:pPr>
            <a:r>
              <a:rPr lang="en-GB" b="0" i="0" dirty="0">
                <a:solidFill>
                  <a:srgbClr val="2C2D2F"/>
                </a:solidFill>
                <a:effectLst/>
                <a:latin typeface="Roboto" panose="02000000000000000000" pitchFamily="2" charset="0"/>
              </a:rPr>
              <a:t>To combat this you should</a:t>
            </a:r>
          </a:p>
          <a:p>
            <a:pPr algn="l">
              <a:buFont typeface="Arial" panose="020B0604020202020204" pitchFamily="34" charset="0"/>
              <a:buChar char="•"/>
            </a:pPr>
            <a:r>
              <a:rPr lang="en-GB" b="0" i="0" dirty="0">
                <a:solidFill>
                  <a:srgbClr val="2C2D2F"/>
                </a:solidFill>
                <a:effectLst/>
                <a:latin typeface="Roboto" panose="02000000000000000000" pitchFamily="2" charset="0"/>
              </a:rPr>
              <a:t>Avoid continuous driving for more than two hours</a:t>
            </a:r>
          </a:p>
          <a:p>
            <a:pPr algn="l">
              <a:buFont typeface="Arial" panose="020B0604020202020204" pitchFamily="34" charset="0"/>
              <a:buChar char="•"/>
            </a:pPr>
            <a:r>
              <a:rPr lang="en-GB" b="0" i="0" dirty="0">
                <a:solidFill>
                  <a:srgbClr val="2C2D2F"/>
                </a:solidFill>
                <a:effectLst/>
                <a:latin typeface="Roboto" panose="02000000000000000000" pitchFamily="2" charset="0"/>
              </a:rPr>
              <a:t>Circulate fresh air throughout the car</a:t>
            </a:r>
          </a:p>
          <a:p>
            <a:pPr algn="l">
              <a:lnSpc>
                <a:spcPct val="120000"/>
              </a:lnSpc>
              <a:buFont typeface="Arial" panose="020B0604020202020204" pitchFamily="34" charset="0"/>
              <a:buChar char="•"/>
            </a:pPr>
            <a:r>
              <a:rPr lang="en-GB" b="0" i="0" dirty="0">
                <a:solidFill>
                  <a:srgbClr val="2C2D2F"/>
                </a:solidFill>
                <a:effectLst/>
                <a:latin typeface="Roboto" panose="02000000000000000000" pitchFamily="2" charset="0"/>
              </a:rPr>
              <a:t>If you begin to notice feelings of drowsiness, leave the motorway at the next exit</a:t>
            </a:r>
            <a:r>
              <a:rPr lang="en-GB" dirty="0">
                <a:solidFill>
                  <a:srgbClr val="2C2D2F"/>
                </a:solidFill>
                <a:latin typeface="Roboto" panose="02000000000000000000" pitchFamily="2" charset="0"/>
              </a:rPr>
              <a:t> or stop at the nearest service area. </a:t>
            </a:r>
            <a:r>
              <a:rPr lang="en-GB" b="0" i="0" dirty="0">
                <a:solidFill>
                  <a:srgbClr val="2C2D2F"/>
                </a:solidFill>
                <a:effectLst/>
                <a:latin typeface="Roboto" panose="02000000000000000000" pitchFamily="2" charset="0"/>
              </a:rPr>
              <a:t>Find a safe and legal place to stop and have a rest.</a:t>
            </a:r>
          </a:p>
        </p:txBody>
      </p:sp>
    </p:spTree>
    <p:extLst>
      <p:ext uri="{BB962C8B-B14F-4D97-AF65-F5344CB8AC3E}">
        <p14:creationId xmlns:p14="http://schemas.microsoft.com/office/powerpoint/2010/main" val="1089275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E02D-3CEA-402C-B1E1-C42E67742520}"/>
              </a:ext>
            </a:extLst>
          </p:cNvPr>
          <p:cNvSpPr>
            <a:spLocks noGrp="1"/>
          </p:cNvSpPr>
          <p:nvPr>
            <p:ph type="title"/>
          </p:nvPr>
        </p:nvSpPr>
        <p:spPr/>
        <p:txBody>
          <a:bodyPr/>
          <a:lstStyle/>
          <a:p>
            <a:r>
              <a:rPr lang="en-GB" b="1" dirty="0"/>
              <a:t>Alertness: Are you fit to drive?</a:t>
            </a:r>
          </a:p>
        </p:txBody>
      </p:sp>
      <p:sp>
        <p:nvSpPr>
          <p:cNvPr id="3" name="Content Placeholder 2">
            <a:extLst>
              <a:ext uri="{FF2B5EF4-FFF2-40B4-BE49-F238E27FC236}">
                <a16:creationId xmlns:a16="http://schemas.microsoft.com/office/drawing/2014/main" id="{9D634CD3-EEA4-431D-81F2-A14211858A8C}"/>
              </a:ext>
            </a:extLst>
          </p:cNvPr>
          <p:cNvSpPr>
            <a:spLocks noGrp="1"/>
          </p:cNvSpPr>
          <p:nvPr>
            <p:ph idx="1"/>
          </p:nvPr>
        </p:nvSpPr>
        <p:spPr>
          <a:xfrm>
            <a:off x="655609" y="1357224"/>
            <a:ext cx="10698192" cy="4819740"/>
          </a:xfrm>
        </p:spPr>
        <p:txBody>
          <a:bodyPr>
            <a:normAutofit fontScale="85000" lnSpcReduction="20000"/>
          </a:bodyPr>
          <a:lstStyle/>
          <a:p>
            <a:pPr marL="0" indent="0" algn="l">
              <a:buNone/>
            </a:pPr>
            <a:r>
              <a:rPr lang="en-GB" b="1" i="0" dirty="0">
                <a:solidFill>
                  <a:srgbClr val="FF0000"/>
                </a:solidFill>
                <a:effectLst/>
                <a:latin typeface="Roboto" panose="02000000000000000000" pitchFamily="2" charset="0"/>
              </a:rPr>
              <a:t>Whether you’re ‘fit’ can mean:</a:t>
            </a:r>
          </a:p>
          <a:p>
            <a:pPr algn="l">
              <a:buFont typeface="Arial" panose="020B0604020202020204" pitchFamily="34" charset="0"/>
              <a:buChar char="•"/>
            </a:pPr>
            <a:r>
              <a:rPr lang="en-GB" b="0" i="0" dirty="0">
                <a:solidFill>
                  <a:srgbClr val="2C2D2F"/>
                </a:solidFill>
                <a:effectLst/>
                <a:latin typeface="Roboto" panose="02000000000000000000" pitchFamily="2" charset="0"/>
              </a:rPr>
              <a:t>Did you consume any alcohol before beginning your journey?</a:t>
            </a:r>
          </a:p>
          <a:p>
            <a:pPr algn="l">
              <a:buFont typeface="Arial" panose="020B0604020202020204" pitchFamily="34" charset="0"/>
              <a:buChar char="•"/>
            </a:pPr>
            <a:r>
              <a:rPr lang="en-GB" b="0" i="0" dirty="0">
                <a:solidFill>
                  <a:srgbClr val="2C2D2F"/>
                </a:solidFill>
                <a:effectLst/>
                <a:latin typeface="Roboto" panose="02000000000000000000" pitchFamily="2" charset="0"/>
              </a:rPr>
              <a:t>Are you under the influence of illegal drugs?</a:t>
            </a:r>
          </a:p>
          <a:p>
            <a:pPr algn="l">
              <a:buFont typeface="Arial" panose="020B0604020202020204" pitchFamily="34" charset="0"/>
              <a:buChar char="•"/>
            </a:pPr>
            <a:r>
              <a:rPr lang="en-GB" b="0" i="0" dirty="0">
                <a:solidFill>
                  <a:srgbClr val="2C2D2F"/>
                </a:solidFill>
                <a:effectLst/>
                <a:latin typeface="Roboto" panose="02000000000000000000" pitchFamily="2" charset="0"/>
              </a:rPr>
              <a:t>Do you feel groggy or ill?</a:t>
            </a:r>
          </a:p>
          <a:p>
            <a:pPr algn="l">
              <a:buFont typeface="Arial" panose="020B0604020202020204" pitchFamily="34" charset="0"/>
              <a:buChar char="•"/>
            </a:pPr>
            <a:r>
              <a:rPr lang="en-GB" b="0" i="0" dirty="0">
                <a:solidFill>
                  <a:srgbClr val="2C2D2F"/>
                </a:solidFill>
                <a:effectLst/>
                <a:latin typeface="Roboto" panose="02000000000000000000" pitchFamily="2" charset="0"/>
              </a:rPr>
              <a:t>Have you been taking prescription medicine which could affect your ability to control the vehicle?</a:t>
            </a:r>
          </a:p>
          <a:p>
            <a:pPr algn="l">
              <a:buFont typeface="Arial" panose="020B0604020202020204" pitchFamily="34" charset="0"/>
              <a:buChar char="•"/>
            </a:pPr>
            <a:r>
              <a:rPr lang="en-GB" b="0" i="0" dirty="0">
                <a:solidFill>
                  <a:srgbClr val="2C2D2F"/>
                </a:solidFill>
                <a:effectLst/>
                <a:latin typeface="Roboto" panose="02000000000000000000" pitchFamily="2" charset="0"/>
              </a:rPr>
              <a:t>Are you well-rested?</a:t>
            </a:r>
          </a:p>
          <a:p>
            <a:pPr marL="0" indent="0" algn="l">
              <a:buNone/>
            </a:pPr>
            <a:r>
              <a:rPr lang="en-GB" b="1" i="0" dirty="0">
                <a:solidFill>
                  <a:srgbClr val="2C2D2F"/>
                </a:solidFill>
                <a:effectLst/>
                <a:latin typeface="Roboto" panose="02000000000000000000" pitchFamily="2" charset="0"/>
              </a:rPr>
              <a:t>You should not begin a journey if you’re not feeling well:</a:t>
            </a:r>
            <a:endParaRPr lang="en-GB" b="0" i="0" dirty="0">
              <a:solidFill>
                <a:srgbClr val="2C2D2F"/>
              </a:solidFill>
              <a:effectLst/>
              <a:latin typeface="Roboto" panose="02000000000000000000" pitchFamily="2" charset="0"/>
            </a:endParaRPr>
          </a:p>
          <a:p>
            <a:pPr algn="l">
              <a:buFont typeface="Arial" panose="020B0604020202020204" pitchFamily="34" charset="0"/>
              <a:buChar char="•"/>
            </a:pPr>
            <a:r>
              <a:rPr lang="en-GB" b="0" i="0" dirty="0">
                <a:solidFill>
                  <a:srgbClr val="2C2D2F"/>
                </a:solidFill>
                <a:effectLst/>
                <a:latin typeface="Roboto" panose="02000000000000000000" pitchFamily="2" charset="0"/>
              </a:rPr>
              <a:t>Reaction times will probably be slower</a:t>
            </a:r>
          </a:p>
          <a:p>
            <a:pPr algn="l">
              <a:buFont typeface="Arial" panose="020B0604020202020204" pitchFamily="34" charset="0"/>
              <a:buChar char="•"/>
            </a:pPr>
            <a:r>
              <a:rPr lang="en-GB" b="0" i="0" dirty="0">
                <a:solidFill>
                  <a:srgbClr val="2C2D2F"/>
                </a:solidFill>
                <a:effectLst/>
                <a:latin typeface="Roboto" panose="02000000000000000000" pitchFamily="2" charset="0"/>
              </a:rPr>
              <a:t>Judgment of distances will likely be less accurate</a:t>
            </a:r>
          </a:p>
          <a:p>
            <a:pPr algn="l">
              <a:buFont typeface="Arial" panose="020B0604020202020204" pitchFamily="34" charset="0"/>
              <a:buChar char="•"/>
            </a:pPr>
            <a:r>
              <a:rPr lang="en-GB" b="0" i="0" dirty="0">
                <a:solidFill>
                  <a:srgbClr val="2C2D2F"/>
                </a:solidFill>
                <a:effectLst/>
                <a:latin typeface="Roboto" panose="02000000000000000000" pitchFamily="2" charset="0"/>
              </a:rPr>
              <a:t>Coordination will be worse</a:t>
            </a:r>
          </a:p>
          <a:p>
            <a:pPr algn="l"/>
            <a:r>
              <a:rPr lang="en-GB" b="0" i="0" dirty="0">
                <a:solidFill>
                  <a:srgbClr val="2C2D2F"/>
                </a:solidFill>
                <a:effectLst/>
                <a:latin typeface="Roboto" panose="02000000000000000000" pitchFamily="2" charset="0"/>
              </a:rPr>
              <a:t>Driving in this state, aside from being dangerous to you and other road users, is illegal.</a:t>
            </a:r>
          </a:p>
          <a:p>
            <a:endParaRPr lang="en-GB" dirty="0"/>
          </a:p>
        </p:txBody>
      </p:sp>
    </p:spTree>
    <p:extLst>
      <p:ext uri="{BB962C8B-B14F-4D97-AF65-F5344CB8AC3E}">
        <p14:creationId xmlns:p14="http://schemas.microsoft.com/office/powerpoint/2010/main" val="75942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655D-DE5B-4C67-82D2-12F30D47C3F7}"/>
              </a:ext>
            </a:extLst>
          </p:cNvPr>
          <p:cNvSpPr>
            <a:spLocks noGrp="1"/>
          </p:cNvSpPr>
          <p:nvPr>
            <p:ph type="title"/>
          </p:nvPr>
        </p:nvSpPr>
        <p:spPr/>
        <p:txBody>
          <a:bodyPr/>
          <a:lstStyle/>
          <a:p>
            <a:r>
              <a:rPr lang="en-GB" b="1" dirty="0"/>
              <a:t>Alertness: Deciding if your fit to drive</a:t>
            </a:r>
          </a:p>
        </p:txBody>
      </p:sp>
      <p:sp>
        <p:nvSpPr>
          <p:cNvPr id="3" name="Content Placeholder 2">
            <a:extLst>
              <a:ext uri="{FF2B5EF4-FFF2-40B4-BE49-F238E27FC236}">
                <a16:creationId xmlns:a16="http://schemas.microsoft.com/office/drawing/2014/main" id="{8EB79144-4B5B-4B9D-873C-662416C5E120}"/>
              </a:ext>
            </a:extLst>
          </p:cNvPr>
          <p:cNvSpPr>
            <a:spLocks noGrp="1"/>
          </p:cNvSpPr>
          <p:nvPr>
            <p:ph idx="1"/>
          </p:nvPr>
        </p:nvSpPr>
        <p:spPr>
          <a:xfrm>
            <a:off x="437072" y="1552755"/>
            <a:ext cx="10916728" cy="4986519"/>
          </a:xfrm>
        </p:spPr>
        <p:txBody>
          <a:bodyPr>
            <a:normAutofit fontScale="85000" lnSpcReduction="20000"/>
          </a:bodyPr>
          <a:lstStyle/>
          <a:p>
            <a:pPr marL="0" indent="0" algn="l">
              <a:buNone/>
            </a:pPr>
            <a:r>
              <a:rPr lang="en-GB" b="1" i="0" dirty="0">
                <a:solidFill>
                  <a:srgbClr val="FF0000"/>
                </a:solidFill>
                <a:effectLst/>
                <a:latin typeface="Roboto" panose="02000000000000000000" pitchFamily="2" charset="0"/>
              </a:rPr>
              <a:t>Deciding if you’re fit to drive</a:t>
            </a:r>
          </a:p>
          <a:p>
            <a:pPr algn="l"/>
            <a:r>
              <a:rPr lang="en-GB" b="0" i="0" dirty="0">
                <a:solidFill>
                  <a:srgbClr val="2C2D2F"/>
                </a:solidFill>
                <a:effectLst/>
                <a:latin typeface="Roboto" panose="02000000000000000000" pitchFamily="2" charset="0"/>
              </a:rPr>
              <a:t>You, as the driver, are responsible for deciding whether you are fit to safely drive your vehicle. </a:t>
            </a:r>
          </a:p>
          <a:p>
            <a:pPr marL="0" indent="0" algn="l">
              <a:buNone/>
            </a:pPr>
            <a:r>
              <a:rPr lang="en-GB" b="1" i="0" dirty="0">
                <a:solidFill>
                  <a:srgbClr val="2C2D2F"/>
                </a:solidFill>
                <a:effectLst/>
                <a:latin typeface="Roboto" panose="02000000000000000000" pitchFamily="2" charset="0"/>
              </a:rPr>
              <a:t>To be fit to drive, you must not be:</a:t>
            </a:r>
          </a:p>
          <a:p>
            <a:pPr algn="l">
              <a:buFont typeface="Arial" panose="020B0604020202020204" pitchFamily="34" charset="0"/>
              <a:buChar char="•"/>
            </a:pPr>
            <a:r>
              <a:rPr lang="en-GB" b="0" i="0" dirty="0">
                <a:solidFill>
                  <a:srgbClr val="2C2D2F"/>
                </a:solidFill>
                <a:effectLst/>
                <a:latin typeface="Roboto" panose="02000000000000000000" pitchFamily="2" charset="0"/>
              </a:rPr>
              <a:t>tired</a:t>
            </a:r>
          </a:p>
          <a:p>
            <a:pPr algn="l">
              <a:buFont typeface="Arial" panose="020B0604020202020204" pitchFamily="34" charset="0"/>
              <a:buChar char="•"/>
            </a:pPr>
            <a:r>
              <a:rPr lang="en-GB" b="0" i="0" dirty="0">
                <a:solidFill>
                  <a:srgbClr val="2C2D2F"/>
                </a:solidFill>
                <a:effectLst/>
                <a:latin typeface="Roboto" panose="02000000000000000000" pitchFamily="2" charset="0"/>
              </a:rPr>
              <a:t>unwell</a:t>
            </a:r>
          </a:p>
          <a:p>
            <a:pPr algn="l">
              <a:buFont typeface="Arial" panose="020B0604020202020204" pitchFamily="34" charset="0"/>
              <a:buChar char="•"/>
            </a:pPr>
            <a:r>
              <a:rPr lang="en-GB" b="0" i="0" dirty="0">
                <a:solidFill>
                  <a:srgbClr val="2C2D2F"/>
                </a:solidFill>
                <a:effectLst/>
                <a:latin typeface="Roboto" panose="02000000000000000000" pitchFamily="2" charset="0"/>
              </a:rPr>
              <a:t>emotional</a:t>
            </a:r>
          </a:p>
          <a:p>
            <a:pPr algn="l">
              <a:buFont typeface="Arial" panose="020B0604020202020204" pitchFamily="34" charset="0"/>
              <a:buChar char="•"/>
            </a:pPr>
            <a:r>
              <a:rPr lang="en-GB" b="0" i="0" dirty="0">
                <a:solidFill>
                  <a:srgbClr val="2C2D2F"/>
                </a:solidFill>
                <a:effectLst/>
                <a:latin typeface="Roboto" panose="02000000000000000000" pitchFamily="2" charset="0"/>
              </a:rPr>
              <a:t>under the influence of drugs or alcohol</a:t>
            </a:r>
          </a:p>
          <a:p>
            <a:pPr marL="0" indent="0" algn="l">
              <a:buNone/>
            </a:pPr>
            <a:r>
              <a:rPr lang="en-GB" b="1" i="0" dirty="0">
                <a:solidFill>
                  <a:srgbClr val="2C2D2F"/>
                </a:solidFill>
                <a:effectLst/>
                <a:latin typeface="Roboto" panose="02000000000000000000" pitchFamily="2" charset="0"/>
              </a:rPr>
              <a:t>If you have decided you are fit, you must then</a:t>
            </a:r>
            <a:r>
              <a:rPr lang="en-GB" b="0" i="0" dirty="0">
                <a:solidFill>
                  <a:srgbClr val="2C2D2F"/>
                </a:solidFill>
                <a:effectLst/>
                <a:latin typeface="Roboto" panose="02000000000000000000" pitchFamily="2" charset="0"/>
              </a:rPr>
              <a:t>:</a:t>
            </a:r>
          </a:p>
          <a:p>
            <a:pPr algn="l">
              <a:buFont typeface="Arial" panose="020B0604020202020204" pitchFamily="34" charset="0"/>
              <a:buChar char="•"/>
            </a:pPr>
            <a:r>
              <a:rPr lang="en-GB" b="0" i="0" dirty="0">
                <a:solidFill>
                  <a:srgbClr val="2C2D2F"/>
                </a:solidFill>
                <a:effectLst/>
                <a:latin typeface="Roboto" panose="02000000000000000000" pitchFamily="2" charset="0"/>
              </a:rPr>
              <a:t>Manage any passengers travelling with you, so that they don’t prevent you from driving safely</a:t>
            </a:r>
          </a:p>
          <a:p>
            <a:pPr algn="l">
              <a:buFont typeface="Arial" panose="020B0604020202020204" pitchFamily="34" charset="0"/>
              <a:buChar char="•"/>
            </a:pPr>
            <a:r>
              <a:rPr lang="en-GB" b="0" i="0" dirty="0">
                <a:solidFill>
                  <a:srgbClr val="2C2D2F"/>
                </a:solidFill>
                <a:effectLst/>
                <a:latin typeface="Roboto" panose="02000000000000000000" pitchFamily="2" charset="0"/>
              </a:rPr>
              <a:t>Be aware of your surroundings at all times – both close and far away</a:t>
            </a:r>
          </a:p>
          <a:p>
            <a:pPr algn="l">
              <a:buFont typeface="Arial" panose="020B0604020202020204" pitchFamily="34" charset="0"/>
              <a:buChar char="•"/>
            </a:pPr>
            <a:r>
              <a:rPr lang="en-GB" b="0" i="0" dirty="0">
                <a:solidFill>
                  <a:srgbClr val="2C2D2F"/>
                </a:solidFill>
                <a:effectLst/>
                <a:latin typeface="Roboto" panose="02000000000000000000" pitchFamily="2" charset="0"/>
              </a:rPr>
              <a:t>Maintain a speed at which you are always able to stop in the clear stretch of road in front of you</a:t>
            </a:r>
          </a:p>
          <a:p>
            <a:endParaRPr lang="en-GB" dirty="0"/>
          </a:p>
        </p:txBody>
      </p:sp>
    </p:spTree>
    <p:extLst>
      <p:ext uri="{BB962C8B-B14F-4D97-AF65-F5344CB8AC3E}">
        <p14:creationId xmlns:p14="http://schemas.microsoft.com/office/powerpoint/2010/main" val="2350709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3ECE-5BF6-46D5-A367-339C5FD666EA}"/>
              </a:ext>
            </a:extLst>
          </p:cNvPr>
          <p:cNvSpPr>
            <a:spLocks noGrp="1"/>
          </p:cNvSpPr>
          <p:nvPr>
            <p:ph type="title"/>
          </p:nvPr>
        </p:nvSpPr>
        <p:spPr/>
        <p:txBody>
          <a:bodyPr/>
          <a:lstStyle/>
          <a:p>
            <a:r>
              <a:rPr lang="en-GB" dirty="0"/>
              <a:t>Practice Questions</a:t>
            </a:r>
          </a:p>
        </p:txBody>
      </p:sp>
      <p:sp>
        <p:nvSpPr>
          <p:cNvPr id="3" name="Content Placeholder 2">
            <a:extLst>
              <a:ext uri="{FF2B5EF4-FFF2-40B4-BE49-F238E27FC236}">
                <a16:creationId xmlns:a16="http://schemas.microsoft.com/office/drawing/2014/main" id="{D2F87330-395B-42C3-870E-3D48C6436152}"/>
              </a:ext>
            </a:extLst>
          </p:cNvPr>
          <p:cNvSpPr>
            <a:spLocks noGrp="1"/>
          </p:cNvSpPr>
          <p:nvPr>
            <p:ph idx="1"/>
          </p:nvPr>
        </p:nvSpPr>
        <p:spPr/>
        <p:txBody>
          <a:bodyPr/>
          <a:lstStyle/>
          <a:p>
            <a:r>
              <a:rPr lang="en-GB" dirty="0">
                <a:hlinkClick r:id="rId2"/>
              </a:rPr>
              <a:t>https://highwaycodetest.co.uk/alertness/</a:t>
            </a:r>
            <a:r>
              <a:rPr lang="en-GB" dirty="0"/>
              <a:t> </a:t>
            </a:r>
          </a:p>
        </p:txBody>
      </p:sp>
    </p:spTree>
    <p:extLst>
      <p:ext uri="{BB962C8B-B14F-4D97-AF65-F5344CB8AC3E}">
        <p14:creationId xmlns:p14="http://schemas.microsoft.com/office/powerpoint/2010/main" val="1015773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6DD-A1C5-457D-9A97-C42E614112B3}"/>
              </a:ext>
            </a:extLst>
          </p:cNvPr>
          <p:cNvSpPr>
            <a:spLocks noGrp="1"/>
          </p:cNvSpPr>
          <p:nvPr>
            <p:ph type="title"/>
          </p:nvPr>
        </p:nvSpPr>
        <p:spPr/>
        <p:txBody>
          <a:bodyPr/>
          <a:lstStyle/>
          <a:p>
            <a:r>
              <a:rPr lang="en-GB" b="1" dirty="0"/>
              <a:t>What is the Driving Theory Test?</a:t>
            </a:r>
          </a:p>
        </p:txBody>
      </p:sp>
      <p:sp>
        <p:nvSpPr>
          <p:cNvPr id="3" name="Content Placeholder 2">
            <a:extLst>
              <a:ext uri="{FF2B5EF4-FFF2-40B4-BE49-F238E27FC236}">
                <a16:creationId xmlns:a16="http://schemas.microsoft.com/office/drawing/2014/main" id="{A757E8CA-CE07-445D-83EB-413D0C85E75B}"/>
              </a:ext>
            </a:extLst>
          </p:cNvPr>
          <p:cNvSpPr>
            <a:spLocks noGrp="1"/>
          </p:cNvSpPr>
          <p:nvPr>
            <p:ph idx="1"/>
          </p:nvPr>
        </p:nvSpPr>
        <p:spPr/>
        <p:txBody>
          <a:bodyPr>
            <a:normAutofit fontScale="92500"/>
          </a:bodyPr>
          <a:lstStyle/>
          <a:p>
            <a:r>
              <a:rPr lang="en-GB" dirty="0"/>
              <a:t>The Driving Theory Test is designed to test your knowledge of driving, road signs, and hazards. </a:t>
            </a:r>
          </a:p>
          <a:p>
            <a:r>
              <a:rPr lang="en-GB" dirty="0"/>
              <a:t>It is based on the </a:t>
            </a:r>
            <a:r>
              <a:rPr lang="en-GB" dirty="0">
                <a:hlinkClick r:id="rId2"/>
              </a:rPr>
              <a:t>Highway code</a:t>
            </a:r>
            <a:r>
              <a:rPr lang="en-GB" dirty="0"/>
              <a:t> (rules for pedestrians and road users).</a:t>
            </a:r>
          </a:p>
          <a:p>
            <a:r>
              <a:rPr lang="en-GB" dirty="0"/>
              <a:t>It will last 1 hour and 20 minutes</a:t>
            </a:r>
          </a:p>
          <a:p>
            <a:r>
              <a:rPr lang="en-GB" dirty="0"/>
              <a:t>The Driving Theory Test is split into 2 sections:</a:t>
            </a:r>
          </a:p>
          <a:p>
            <a:pPr lvl="1"/>
            <a:r>
              <a:rPr lang="en-GB" dirty="0"/>
              <a:t>Multiple Choice Section.</a:t>
            </a:r>
          </a:p>
          <a:p>
            <a:pPr lvl="1"/>
            <a:r>
              <a:rPr lang="en-GB" dirty="0"/>
              <a:t>Hazard Perception.</a:t>
            </a:r>
          </a:p>
          <a:p>
            <a:r>
              <a:rPr lang="en-GB" dirty="0"/>
              <a:t>You need to pass your Driving Theory Test before you can book a Practical Driving Test.</a:t>
            </a:r>
          </a:p>
          <a:p>
            <a:r>
              <a:rPr lang="en-GB" dirty="0"/>
              <a:t>Driving Theory certificates last 2 years</a:t>
            </a:r>
          </a:p>
          <a:p>
            <a:endParaRPr lang="en-GB" dirty="0"/>
          </a:p>
        </p:txBody>
      </p:sp>
    </p:spTree>
    <p:extLst>
      <p:ext uri="{BB962C8B-B14F-4D97-AF65-F5344CB8AC3E}">
        <p14:creationId xmlns:p14="http://schemas.microsoft.com/office/powerpoint/2010/main" val="884979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1D24-FFE9-4A71-B147-9A8E6CA4B68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0563A4-267C-423E-8047-F7F9D5605AC8}"/>
              </a:ext>
            </a:extLst>
          </p:cNvPr>
          <p:cNvSpPr>
            <a:spLocks noGrp="1"/>
          </p:cNvSpPr>
          <p:nvPr>
            <p:ph idx="1"/>
          </p:nvPr>
        </p:nvSpPr>
        <p:spPr/>
        <p:txBody>
          <a:bodyPr/>
          <a:lstStyle/>
          <a:p>
            <a:r>
              <a:rPr lang="en-GB" dirty="0">
                <a:hlinkClick r:id="rId2"/>
              </a:rPr>
              <a:t>https://assets.publishing.service.gov.uk/government/uploads/system/uploads/attachment_data/file/519129/know-your-traffic-signs.pdf</a:t>
            </a:r>
            <a:r>
              <a:rPr lang="en-GB" dirty="0"/>
              <a:t> </a:t>
            </a:r>
          </a:p>
          <a:p>
            <a:r>
              <a:rPr lang="en-GB" dirty="0">
                <a:hlinkClick r:id="rId3"/>
              </a:rPr>
              <a:t>https://assets.publishing.service.gov.uk/media/58170307ed915d61c5000000/the-highway-code-traffic-signs.pdf</a:t>
            </a:r>
            <a:r>
              <a:rPr lang="en-GB" dirty="0"/>
              <a:t> </a:t>
            </a:r>
          </a:p>
        </p:txBody>
      </p:sp>
    </p:spTree>
    <p:extLst>
      <p:ext uri="{BB962C8B-B14F-4D97-AF65-F5344CB8AC3E}">
        <p14:creationId xmlns:p14="http://schemas.microsoft.com/office/powerpoint/2010/main" val="334825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F921A-1B37-4DB7-81ED-37CB0225B2E0}"/>
              </a:ext>
            </a:extLst>
          </p:cNvPr>
          <p:cNvSpPr>
            <a:spLocks noGrp="1"/>
          </p:cNvSpPr>
          <p:nvPr>
            <p:ph type="title"/>
          </p:nvPr>
        </p:nvSpPr>
        <p:spPr/>
        <p:txBody>
          <a:bodyPr/>
          <a:lstStyle/>
          <a:p>
            <a:r>
              <a:rPr lang="en-GB" b="1" dirty="0"/>
              <a:t>Hazard Perception Section:</a:t>
            </a:r>
            <a:endParaRPr lang="en-GB" dirty="0"/>
          </a:p>
        </p:txBody>
      </p:sp>
      <p:sp>
        <p:nvSpPr>
          <p:cNvPr id="3" name="Content Placeholder 2">
            <a:extLst>
              <a:ext uri="{FF2B5EF4-FFF2-40B4-BE49-F238E27FC236}">
                <a16:creationId xmlns:a16="http://schemas.microsoft.com/office/drawing/2014/main" id="{877C174E-C743-46FB-AC4F-701CC0C69F89}"/>
              </a:ext>
            </a:extLst>
          </p:cNvPr>
          <p:cNvSpPr>
            <a:spLocks noGrp="1"/>
          </p:cNvSpPr>
          <p:nvPr>
            <p:ph idx="1"/>
          </p:nvPr>
        </p:nvSpPr>
        <p:spPr>
          <a:xfrm>
            <a:off x="361950" y="1690688"/>
            <a:ext cx="7105650" cy="4351338"/>
          </a:xfrm>
        </p:spPr>
        <p:txBody>
          <a:bodyPr>
            <a:normAutofit lnSpcReduction="10000"/>
          </a:bodyPr>
          <a:lstStyle/>
          <a:p>
            <a:pPr lvl="1"/>
            <a:r>
              <a:rPr lang="en-GB" dirty="0"/>
              <a:t>You will be given </a:t>
            </a:r>
            <a:r>
              <a:rPr lang="en-GB" b="1" dirty="0"/>
              <a:t>14 clips </a:t>
            </a:r>
            <a:r>
              <a:rPr lang="en-GB" dirty="0"/>
              <a:t>of real life driving scenarios. </a:t>
            </a:r>
          </a:p>
          <a:p>
            <a:pPr lvl="1"/>
            <a:r>
              <a:rPr lang="en-GB" dirty="0"/>
              <a:t>These clips will last </a:t>
            </a:r>
            <a:r>
              <a:rPr lang="en-GB" b="1" dirty="0"/>
              <a:t>1 minute each.</a:t>
            </a:r>
          </a:p>
          <a:p>
            <a:pPr lvl="1"/>
            <a:r>
              <a:rPr lang="en-GB" dirty="0"/>
              <a:t>You have to ‘click’ the mouse when you see a </a:t>
            </a:r>
            <a:r>
              <a:rPr lang="en-GB" b="1" dirty="0"/>
              <a:t>potential hazard</a:t>
            </a:r>
            <a:r>
              <a:rPr lang="en-GB" dirty="0"/>
              <a:t> before it becomes dangerous.</a:t>
            </a:r>
          </a:p>
          <a:p>
            <a:pPr lvl="1"/>
            <a:r>
              <a:rPr lang="en-GB" dirty="0"/>
              <a:t>Each clip has 1 hazard, but 1 clip will have 2 hazards</a:t>
            </a:r>
          </a:p>
          <a:p>
            <a:pPr lvl="1"/>
            <a:r>
              <a:rPr lang="en-GB" dirty="0"/>
              <a:t>This section tests when you respond to a hazard</a:t>
            </a:r>
          </a:p>
          <a:p>
            <a:pPr lvl="1"/>
            <a:r>
              <a:rPr lang="en-GB" dirty="0"/>
              <a:t>On each clip, you are </a:t>
            </a:r>
            <a:r>
              <a:rPr lang="en-GB" b="1" dirty="0"/>
              <a:t>scored out of 5</a:t>
            </a:r>
            <a:r>
              <a:rPr lang="en-GB" dirty="0"/>
              <a:t>. </a:t>
            </a:r>
          </a:p>
          <a:p>
            <a:pPr lvl="2"/>
            <a:r>
              <a:rPr lang="en-GB" dirty="0"/>
              <a:t>You score higher the quicker you react to a potential hazard, and score lower if you take to long to respond</a:t>
            </a:r>
          </a:p>
          <a:p>
            <a:pPr lvl="1"/>
            <a:r>
              <a:rPr lang="en-GB" dirty="0"/>
              <a:t>You need to score </a:t>
            </a:r>
            <a:r>
              <a:rPr lang="en-GB" b="1" dirty="0"/>
              <a:t>44/75 points to pass.</a:t>
            </a:r>
          </a:p>
          <a:p>
            <a:pPr lvl="1"/>
            <a:r>
              <a:rPr lang="en-GB" dirty="0"/>
              <a:t>You will have </a:t>
            </a:r>
            <a:r>
              <a:rPr lang="en-GB" b="1" dirty="0"/>
              <a:t>20 minutes </a:t>
            </a:r>
            <a:r>
              <a:rPr lang="en-GB" dirty="0"/>
              <a:t>to complete this section</a:t>
            </a:r>
          </a:p>
          <a:p>
            <a:endParaRPr lang="en-GB" dirty="0"/>
          </a:p>
        </p:txBody>
      </p:sp>
      <p:pic>
        <p:nvPicPr>
          <p:cNvPr id="1026" name="Picture 2" descr="An example of the Hazard perception section of the Theory Test">
            <a:extLst>
              <a:ext uri="{FF2B5EF4-FFF2-40B4-BE49-F238E27FC236}">
                <a16:creationId xmlns:a16="http://schemas.microsoft.com/office/drawing/2014/main" id="{90F85450-23F3-4E27-8ECD-1EFD040C7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816" y="1690688"/>
            <a:ext cx="4377122" cy="291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33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7EC5-DC89-401F-A0E7-8CE73D042056}"/>
              </a:ext>
            </a:extLst>
          </p:cNvPr>
          <p:cNvSpPr>
            <a:spLocks noGrp="1"/>
          </p:cNvSpPr>
          <p:nvPr>
            <p:ph type="title"/>
          </p:nvPr>
        </p:nvSpPr>
        <p:spPr/>
        <p:txBody>
          <a:bodyPr/>
          <a:lstStyle/>
          <a:p>
            <a:r>
              <a:rPr lang="en-GB" b="1" dirty="0"/>
              <a:t>Multiple Choice Section – Format</a:t>
            </a:r>
          </a:p>
        </p:txBody>
      </p:sp>
      <p:sp>
        <p:nvSpPr>
          <p:cNvPr id="4" name="Content Placeholder 3">
            <a:extLst>
              <a:ext uri="{FF2B5EF4-FFF2-40B4-BE49-F238E27FC236}">
                <a16:creationId xmlns:a16="http://schemas.microsoft.com/office/drawing/2014/main" id="{00AC1C44-CBE2-4C0B-8128-91F8297C1D76}"/>
              </a:ext>
            </a:extLst>
          </p:cNvPr>
          <p:cNvSpPr>
            <a:spLocks noGrp="1"/>
          </p:cNvSpPr>
          <p:nvPr>
            <p:ph idx="1"/>
          </p:nvPr>
        </p:nvSpPr>
        <p:spPr>
          <a:xfrm>
            <a:off x="0" y="1751883"/>
            <a:ext cx="4943168" cy="4351338"/>
          </a:xfrm>
        </p:spPr>
        <p:txBody>
          <a:bodyPr>
            <a:normAutofit lnSpcReduction="10000"/>
          </a:bodyPr>
          <a:lstStyle/>
          <a:p>
            <a:pPr lvl="1"/>
            <a:r>
              <a:rPr lang="en-GB" dirty="0"/>
              <a:t>You will be given </a:t>
            </a:r>
            <a:r>
              <a:rPr lang="en-GB" b="1" dirty="0"/>
              <a:t>50</a:t>
            </a:r>
            <a:r>
              <a:rPr lang="en-GB" dirty="0"/>
              <a:t> </a:t>
            </a:r>
            <a:r>
              <a:rPr lang="en-GB" b="1" dirty="0"/>
              <a:t>random</a:t>
            </a:r>
            <a:r>
              <a:rPr lang="en-GB" dirty="0"/>
              <a:t> </a:t>
            </a:r>
            <a:r>
              <a:rPr lang="en-GB" b="1" dirty="0"/>
              <a:t>questions</a:t>
            </a:r>
            <a:r>
              <a:rPr lang="en-GB" dirty="0"/>
              <a:t> related to roads signs and general driving. </a:t>
            </a:r>
          </a:p>
          <a:p>
            <a:pPr lvl="1"/>
            <a:r>
              <a:rPr lang="en-GB" dirty="0"/>
              <a:t>You need to score </a:t>
            </a:r>
            <a:r>
              <a:rPr lang="en-GB" b="1" dirty="0"/>
              <a:t>43/50 to pass.</a:t>
            </a:r>
          </a:p>
          <a:p>
            <a:pPr lvl="1"/>
            <a:r>
              <a:rPr lang="en-GB" dirty="0"/>
              <a:t>Each question will have 4 </a:t>
            </a:r>
            <a:r>
              <a:rPr lang="en-GB" b="0" i="0" dirty="0">
                <a:solidFill>
                  <a:srgbClr val="0B0C0C"/>
                </a:solidFill>
                <a:effectLst/>
                <a:latin typeface="GDS Transport"/>
              </a:rPr>
              <a:t>possible answers appear on the screen. You have to select one right answer.</a:t>
            </a:r>
          </a:p>
          <a:p>
            <a:pPr lvl="1"/>
            <a:r>
              <a:rPr lang="en-GB" b="0" i="0" dirty="0">
                <a:solidFill>
                  <a:srgbClr val="0B0C0C"/>
                </a:solidFill>
                <a:effectLst/>
                <a:latin typeface="GDS Transport"/>
              </a:rPr>
              <a:t>Three of the questions are about a short video. It will show a normal driving situation.</a:t>
            </a:r>
            <a:endParaRPr lang="en-GB" dirty="0"/>
          </a:p>
          <a:p>
            <a:pPr lvl="1"/>
            <a:r>
              <a:rPr lang="en-GB" dirty="0"/>
              <a:t>You will only have </a:t>
            </a:r>
            <a:r>
              <a:rPr lang="en-GB" b="1" dirty="0"/>
              <a:t>57 minutes </a:t>
            </a:r>
            <a:r>
              <a:rPr lang="en-GB" dirty="0"/>
              <a:t>on this section. </a:t>
            </a:r>
          </a:p>
          <a:p>
            <a:endParaRPr lang="en-GB" dirty="0"/>
          </a:p>
        </p:txBody>
      </p:sp>
      <p:graphicFrame>
        <p:nvGraphicFramePr>
          <p:cNvPr id="5" name="Object 4">
            <a:extLst>
              <a:ext uri="{FF2B5EF4-FFF2-40B4-BE49-F238E27FC236}">
                <a16:creationId xmlns:a16="http://schemas.microsoft.com/office/drawing/2014/main" id="{BEE2148B-3DA9-4A56-BC8A-AF3D0A83C4A9}"/>
              </a:ext>
            </a:extLst>
          </p:cNvPr>
          <p:cNvGraphicFramePr>
            <a:graphicFrameLocks noChangeAspect="1"/>
          </p:cNvGraphicFramePr>
          <p:nvPr>
            <p:extLst>
              <p:ext uri="{D42A27DB-BD31-4B8C-83A1-F6EECF244321}">
                <p14:modId xmlns:p14="http://schemas.microsoft.com/office/powerpoint/2010/main" val="1354660133"/>
              </p:ext>
            </p:extLst>
          </p:nvPr>
        </p:nvGraphicFramePr>
        <p:xfrm>
          <a:off x="5090653" y="1751883"/>
          <a:ext cx="6855542" cy="4064483"/>
        </p:xfrm>
        <a:graphic>
          <a:graphicData uri="http://schemas.openxmlformats.org/presentationml/2006/ole">
            <mc:AlternateContent xmlns:mc="http://schemas.openxmlformats.org/markup-compatibility/2006">
              <mc:Choice xmlns:v="urn:schemas-microsoft-com:vml" Requires="v">
                <p:oleObj spid="_x0000_s2050" name="Bitmap Image" r:id="rId3" imgW="9348840" imgH="5300640" progId="Paint.Picture">
                  <p:embed/>
                </p:oleObj>
              </mc:Choice>
              <mc:Fallback>
                <p:oleObj name="Bitmap Image" r:id="rId3" imgW="9348840" imgH="5300640" progId="Paint.Picture">
                  <p:embed/>
                  <p:pic>
                    <p:nvPicPr>
                      <p:cNvPr id="5" name="Object 4">
                        <a:extLst>
                          <a:ext uri="{FF2B5EF4-FFF2-40B4-BE49-F238E27FC236}">
                            <a16:creationId xmlns:a16="http://schemas.microsoft.com/office/drawing/2014/main" id="{BEE2148B-3DA9-4A56-BC8A-AF3D0A83C4A9}"/>
                          </a:ext>
                        </a:extLst>
                      </p:cNvPr>
                      <p:cNvPicPr/>
                      <p:nvPr/>
                    </p:nvPicPr>
                    <p:blipFill>
                      <a:blip r:embed="rId4"/>
                      <a:stretch>
                        <a:fillRect/>
                      </a:stretch>
                    </p:blipFill>
                    <p:spPr>
                      <a:xfrm>
                        <a:off x="5090653" y="1751883"/>
                        <a:ext cx="6855542" cy="4064483"/>
                      </a:xfrm>
                      <a:prstGeom prst="rect">
                        <a:avLst/>
                      </a:prstGeom>
                      <a:ln w="6350">
                        <a:solidFill>
                          <a:schemeClr val="tx1"/>
                        </a:solidFill>
                      </a:ln>
                    </p:spPr>
                  </p:pic>
                </p:oleObj>
              </mc:Fallback>
            </mc:AlternateContent>
          </a:graphicData>
        </a:graphic>
      </p:graphicFrame>
    </p:spTree>
    <p:extLst>
      <p:ext uri="{BB962C8B-B14F-4D97-AF65-F5344CB8AC3E}">
        <p14:creationId xmlns:p14="http://schemas.microsoft.com/office/powerpoint/2010/main" val="1032960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1CF131-7354-4022-914F-BCBE29586CD9}"/>
              </a:ext>
            </a:extLst>
          </p:cNvPr>
          <p:cNvSpPr>
            <a:spLocks noGrp="1"/>
          </p:cNvSpPr>
          <p:nvPr>
            <p:ph type="title"/>
          </p:nvPr>
        </p:nvSpPr>
        <p:spPr/>
        <p:txBody>
          <a:bodyPr/>
          <a:lstStyle/>
          <a:p>
            <a:r>
              <a:rPr lang="en-GB" b="1" dirty="0"/>
              <a:t>Multiple Choice Section:</a:t>
            </a:r>
          </a:p>
        </p:txBody>
      </p:sp>
      <p:sp>
        <p:nvSpPr>
          <p:cNvPr id="5" name="Content Placeholder 4">
            <a:extLst>
              <a:ext uri="{FF2B5EF4-FFF2-40B4-BE49-F238E27FC236}">
                <a16:creationId xmlns:a16="http://schemas.microsoft.com/office/drawing/2014/main" id="{31F9E653-BE83-438C-A7F4-C9A6C5C9B0F6}"/>
              </a:ext>
            </a:extLst>
          </p:cNvPr>
          <p:cNvSpPr>
            <a:spLocks noGrp="1"/>
          </p:cNvSpPr>
          <p:nvPr>
            <p:ph sz="half" idx="1"/>
          </p:nvPr>
        </p:nvSpPr>
        <p:spPr/>
        <p:txBody>
          <a:bodyPr>
            <a:normAutofit/>
          </a:bodyPr>
          <a:lstStyle/>
          <a:p>
            <a:pPr marL="514350" indent="-514350">
              <a:buAutoNum type="arabicPeriod"/>
            </a:pPr>
            <a:r>
              <a:rPr lang="en-GB" dirty="0"/>
              <a:t>Alertness</a:t>
            </a:r>
          </a:p>
          <a:p>
            <a:pPr marL="514350" indent="-514350">
              <a:buAutoNum type="arabicPeriod"/>
            </a:pPr>
            <a:r>
              <a:rPr lang="en-GB" dirty="0"/>
              <a:t>Attitude</a:t>
            </a:r>
          </a:p>
          <a:p>
            <a:pPr marL="514350" indent="-514350">
              <a:buAutoNum type="arabicPeriod"/>
            </a:pPr>
            <a:r>
              <a:rPr lang="en-GB" dirty="0"/>
              <a:t>Documents</a:t>
            </a:r>
          </a:p>
          <a:p>
            <a:pPr marL="514350" indent="-514350">
              <a:buAutoNum type="arabicPeriod"/>
            </a:pPr>
            <a:r>
              <a:rPr lang="en-GB" dirty="0"/>
              <a:t>Hazard Awareness</a:t>
            </a:r>
          </a:p>
          <a:p>
            <a:pPr marL="514350" indent="-514350">
              <a:buAutoNum type="arabicPeriod"/>
            </a:pPr>
            <a:r>
              <a:rPr lang="en-GB" dirty="0"/>
              <a:t>Incidents and Emergencies</a:t>
            </a:r>
          </a:p>
          <a:p>
            <a:pPr marL="514350" indent="-514350">
              <a:buAutoNum type="arabicPeriod"/>
            </a:pPr>
            <a:r>
              <a:rPr lang="en-GB" dirty="0"/>
              <a:t>Motorway rules</a:t>
            </a:r>
          </a:p>
          <a:p>
            <a:pPr marL="514350" indent="-514350">
              <a:buAutoNum type="arabicPeriod"/>
            </a:pPr>
            <a:r>
              <a:rPr lang="en-GB" dirty="0"/>
              <a:t>Other types of vehicles</a:t>
            </a:r>
          </a:p>
          <a:p>
            <a:endParaRPr lang="en-GB" dirty="0"/>
          </a:p>
        </p:txBody>
      </p:sp>
      <p:sp>
        <p:nvSpPr>
          <p:cNvPr id="6" name="Content Placeholder 5">
            <a:extLst>
              <a:ext uri="{FF2B5EF4-FFF2-40B4-BE49-F238E27FC236}">
                <a16:creationId xmlns:a16="http://schemas.microsoft.com/office/drawing/2014/main" id="{B1C68A0B-FC8F-414D-A7BF-6D32FE6FD513}"/>
              </a:ext>
            </a:extLst>
          </p:cNvPr>
          <p:cNvSpPr>
            <a:spLocks noGrp="1"/>
          </p:cNvSpPr>
          <p:nvPr>
            <p:ph sz="half" idx="2"/>
          </p:nvPr>
        </p:nvSpPr>
        <p:spPr/>
        <p:txBody>
          <a:bodyPr>
            <a:normAutofit/>
          </a:bodyPr>
          <a:lstStyle/>
          <a:p>
            <a:pPr marL="0" indent="0">
              <a:buNone/>
            </a:pPr>
            <a:r>
              <a:rPr lang="en-GB" dirty="0"/>
              <a:t>8. Road signs</a:t>
            </a:r>
          </a:p>
          <a:p>
            <a:pPr marL="0" indent="0">
              <a:buNone/>
            </a:pPr>
            <a:r>
              <a:rPr lang="en-GB" dirty="0"/>
              <a:t>9. Rules of the road</a:t>
            </a:r>
          </a:p>
          <a:p>
            <a:pPr marL="0" indent="0">
              <a:buNone/>
            </a:pPr>
            <a:r>
              <a:rPr lang="en-GB" dirty="0"/>
              <a:t>10. Safety and your vehicle </a:t>
            </a:r>
          </a:p>
          <a:p>
            <a:pPr marL="0" indent="0">
              <a:buNone/>
            </a:pPr>
            <a:r>
              <a:rPr lang="en-GB" dirty="0"/>
              <a:t>11. Safety Margins</a:t>
            </a:r>
          </a:p>
          <a:p>
            <a:pPr marL="0" indent="0">
              <a:buNone/>
            </a:pPr>
            <a:r>
              <a:rPr lang="en-GB" dirty="0"/>
              <a:t>12. Vulnerable road users</a:t>
            </a:r>
          </a:p>
          <a:p>
            <a:pPr marL="0" indent="0">
              <a:buNone/>
            </a:pPr>
            <a:r>
              <a:rPr lang="en-GB" dirty="0"/>
              <a:t>13. Vehicle Handlings</a:t>
            </a:r>
          </a:p>
          <a:p>
            <a:pPr marL="0" indent="0">
              <a:buNone/>
            </a:pPr>
            <a:r>
              <a:rPr lang="en-GB" dirty="0"/>
              <a:t>14. Vehicle Loading</a:t>
            </a:r>
          </a:p>
          <a:p>
            <a:endParaRPr lang="en-GB" dirty="0"/>
          </a:p>
        </p:txBody>
      </p:sp>
    </p:spTree>
    <p:extLst>
      <p:ext uri="{BB962C8B-B14F-4D97-AF65-F5344CB8AC3E}">
        <p14:creationId xmlns:p14="http://schemas.microsoft.com/office/powerpoint/2010/main" val="39335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C1A0-3681-45A7-ACC4-9D740EDB27DD}"/>
              </a:ext>
            </a:extLst>
          </p:cNvPr>
          <p:cNvSpPr>
            <a:spLocks noGrp="1"/>
          </p:cNvSpPr>
          <p:nvPr>
            <p:ph type="title"/>
          </p:nvPr>
        </p:nvSpPr>
        <p:spPr/>
        <p:txBody>
          <a:bodyPr/>
          <a:lstStyle/>
          <a:p>
            <a:r>
              <a:rPr lang="en-GB" dirty="0"/>
              <a:t>Alertness</a:t>
            </a:r>
          </a:p>
        </p:txBody>
      </p:sp>
      <p:sp>
        <p:nvSpPr>
          <p:cNvPr id="3" name="Content Placeholder 2">
            <a:extLst>
              <a:ext uri="{FF2B5EF4-FFF2-40B4-BE49-F238E27FC236}">
                <a16:creationId xmlns:a16="http://schemas.microsoft.com/office/drawing/2014/main" id="{134FA65F-BAB2-4B68-9444-C2FA5C3D225E}"/>
              </a:ext>
            </a:extLst>
          </p:cNvPr>
          <p:cNvSpPr>
            <a:spLocks noGrp="1"/>
          </p:cNvSpPr>
          <p:nvPr>
            <p:ph idx="1"/>
          </p:nvPr>
        </p:nvSpPr>
        <p:spPr/>
        <p:txBody>
          <a:bodyPr>
            <a:normAutofit fontScale="92500" lnSpcReduction="20000"/>
          </a:bodyPr>
          <a:lstStyle/>
          <a:p>
            <a:pPr marL="0" indent="0" algn="l">
              <a:buNone/>
            </a:pPr>
            <a:r>
              <a:rPr lang="en-GB" dirty="0">
                <a:solidFill>
                  <a:srgbClr val="2C2D2F"/>
                </a:solidFill>
                <a:latin typeface="Roboto" panose="02000000000000000000" pitchFamily="2" charset="0"/>
              </a:rPr>
              <a:t>Alertness questions cover:</a:t>
            </a:r>
            <a:endParaRPr lang="en-GB" b="0" i="0" dirty="0">
              <a:solidFill>
                <a:srgbClr val="2C2D2F"/>
              </a:solidFill>
              <a:effectLst/>
              <a:latin typeface="Roboto" panose="02000000000000000000" pitchFamily="2" charset="0"/>
            </a:endParaRPr>
          </a:p>
          <a:p>
            <a:pPr algn="l">
              <a:buFont typeface="Arial" panose="020B0604020202020204" pitchFamily="34" charset="0"/>
              <a:buChar char="•"/>
            </a:pPr>
            <a:r>
              <a:rPr lang="en-GB" b="0" i="0" dirty="0">
                <a:solidFill>
                  <a:srgbClr val="2C2D2F"/>
                </a:solidFill>
                <a:effectLst/>
                <a:latin typeface="Roboto" panose="02000000000000000000" pitchFamily="2" charset="0"/>
              </a:rPr>
              <a:t>anticipation of others’ actions</a:t>
            </a:r>
          </a:p>
          <a:p>
            <a:pPr algn="l">
              <a:buFont typeface="Arial" panose="020B0604020202020204" pitchFamily="34" charset="0"/>
              <a:buChar char="•"/>
            </a:pPr>
            <a:r>
              <a:rPr lang="en-GB" b="0" i="0" dirty="0">
                <a:solidFill>
                  <a:srgbClr val="2C2D2F"/>
                </a:solidFill>
                <a:effectLst/>
                <a:latin typeface="Roboto" panose="02000000000000000000" pitchFamily="2" charset="0"/>
              </a:rPr>
              <a:t>observation</a:t>
            </a:r>
          </a:p>
          <a:p>
            <a:pPr algn="l">
              <a:buFont typeface="Arial" panose="020B0604020202020204" pitchFamily="34" charset="0"/>
              <a:buChar char="•"/>
            </a:pPr>
            <a:r>
              <a:rPr lang="en-GB" b="0" i="0" dirty="0">
                <a:solidFill>
                  <a:srgbClr val="2C2D2F"/>
                </a:solidFill>
                <a:effectLst/>
                <a:latin typeface="Roboto" panose="02000000000000000000" pitchFamily="2" charset="0"/>
              </a:rPr>
              <a:t>signalling</a:t>
            </a:r>
          </a:p>
          <a:p>
            <a:pPr algn="l">
              <a:buFont typeface="Arial" panose="020B0604020202020204" pitchFamily="34" charset="0"/>
              <a:buChar char="•"/>
            </a:pPr>
            <a:r>
              <a:rPr lang="en-GB" b="0" i="0" dirty="0">
                <a:solidFill>
                  <a:srgbClr val="2C2D2F"/>
                </a:solidFill>
                <a:effectLst/>
                <a:latin typeface="Roboto" panose="02000000000000000000" pitchFamily="2" charset="0"/>
              </a:rPr>
              <a:t>reversing safely</a:t>
            </a:r>
          </a:p>
          <a:p>
            <a:pPr algn="l">
              <a:buFont typeface="Arial" panose="020B0604020202020204" pitchFamily="34" charset="0"/>
              <a:buChar char="•"/>
            </a:pPr>
            <a:r>
              <a:rPr lang="en-GB" b="0" i="0" dirty="0">
                <a:solidFill>
                  <a:srgbClr val="2C2D2F"/>
                </a:solidFill>
                <a:effectLst/>
                <a:latin typeface="Roboto" panose="02000000000000000000" pitchFamily="2" charset="0"/>
              </a:rPr>
              <a:t>using your mirrors</a:t>
            </a:r>
          </a:p>
          <a:p>
            <a:pPr algn="l">
              <a:buFont typeface="Arial" panose="020B0604020202020204" pitchFamily="34" charset="0"/>
              <a:buChar char="•"/>
            </a:pPr>
            <a:r>
              <a:rPr lang="en-GB" b="0" i="0" dirty="0">
                <a:solidFill>
                  <a:srgbClr val="2C2D2F"/>
                </a:solidFill>
                <a:effectLst/>
                <a:latin typeface="Roboto" panose="02000000000000000000" pitchFamily="2" charset="0"/>
              </a:rPr>
              <a:t>maintaining concentration</a:t>
            </a:r>
          </a:p>
          <a:p>
            <a:pPr algn="l">
              <a:buFont typeface="Arial" panose="020B0604020202020204" pitchFamily="34" charset="0"/>
              <a:buChar char="•"/>
            </a:pPr>
            <a:r>
              <a:rPr lang="en-GB" b="0" i="0" dirty="0">
                <a:solidFill>
                  <a:srgbClr val="2C2D2F"/>
                </a:solidFill>
                <a:effectLst/>
                <a:latin typeface="Roboto" panose="02000000000000000000" pitchFamily="2" charset="0"/>
              </a:rPr>
              <a:t>getting distracted</a:t>
            </a:r>
          </a:p>
          <a:p>
            <a:pPr algn="l">
              <a:buFont typeface="Arial" panose="020B0604020202020204" pitchFamily="34" charset="0"/>
              <a:buChar char="•"/>
            </a:pPr>
            <a:r>
              <a:rPr lang="en-GB" b="0" i="0" dirty="0">
                <a:solidFill>
                  <a:srgbClr val="2C2D2F"/>
                </a:solidFill>
                <a:effectLst/>
                <a:latin typeface="Roboto" panose="02000000000000000000" pitchFamily="2" charset="0"/>
              </a:rPr>
              <a:t>feeling drowsy</a:t>
            </a:r>
          </a:p>
          <a:p>
            <a:pPr algn="l">
              <a:buFont typeface="Arial" panose="020B0604020202020204" pitchFamily="34" charset="0"/>
              <a:buChar char="•"/>
            </a:pPr>
            <a:r>
              <a:rPr lang="en-GB" b="0" i="0" dirty="0">
                <a:solidFill>
                  <a:srgbClr val="2C2D2F"/>
                </a:solidFill>
                <a:effectLst/>
                <a:latin typeface="Roboto" panose="02000000000000000000" pitchFamily="2" charset="0"/>
              </a:rPr>
              <a:t>use of mobile phones of while driving</a:t>
            </a:r>
          </a:p>
          <a:p>
            <a:endParaRPr lang="en-GB" dirty="0"/>
          </a:p>
        </p:txBody>
      </p:sp>
    </p:spTree>
    <p:extLst>
      <p:ext uri="{BB962C8B-B14F-4D97-AF65-F5344CB8AC3E}">
        <p14:creationId xmlns:p14="http://schemas.microsoft.com/office/powerpoint/2010/main" val="106147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3347-7D0E-4FD0-B221-1652FBD26972}"/>
              </a:ext>
            </a:extLst>
          </p:cNvPr>
          <p:cNvSpPr>
            <a:spLocks noGrp="1"/>
          </p:cNvSpPr>
          <p:nvPr>
            <p:ph type="title"/>
          </p:nvPr>
        </p:nvSpPr>
        <p:spPr/>
        <p:txBody>
          <a:bodyPr/>
          <a:lstStyle/>
          <a:p>
            <a:r>
              <a:rPr lang="en-GB" dirty="0"/>
              <a:t>Alertness</a:t>
            </a:r>
          </a:p>
        </p:txBody>
      </p:sp>
      <p:sp>
        <p:nvSpPr>
          <p:cNvPr id="3" name="Content Placeholder 2">
            <a:extLst>
              <a:ext uri="{FF2B5EF4-FFF2-40B4-BE49-F238E27FC236}">
                <a16:creationId xmlns:a16="http://schemas.microsoft.com/office/drawing/2014/main" id="{E8174C4B-1197-4DF3-9FDD-138F56EA984F}"/>
              </a:ext>
            </a:extLst>
          </p:cNvPr>
          <p:cNvSpPr>
            <a:spLocks noGrp="1"/>
          </p:cNvSpPr>
          <p:nvPr>
            <p:ph idx="1"/>
          </p:nvPr>
        </p:nvSpPr>
        <p:spPr>
          <a:xfrm>
            <a:off x="838200" y="1825625"/>
            <a:ext cx="7912100" cy="4351338"/>
          </a:xfrm>
        </p:spPr>
        <p:txBody>
          <a:bodyPr>
            <a:normAutofit fontScale="92500" lnSpcReduction="20000"/>
          </a:bodyPr>
          <a:lstStyle/>
          <a:p>
            <a:r>
              <a:rPr lang="en-GB" dirty="0"/>
              <a:t>What is alertness?</a:t>
            </a:r>
          </a:p>
          <a:p>
            <a:pPr lvl="1"/>
            <a:r>
              <a:rPr lang="en-GB" dirty="0"/>
              <a:t>Alertness is being </a:t>
            </a:r>
            <a:r>
              <a:rPr lang="en-GB" b="1" dirty="0"/>
              <a:t>aware</a:t>
            </a:r>
            <a:r>
              <a:rPr lang="en-GB" dirty="0"/>
              <a:t> of your surroundings. </a:t>
            </a:r>
          </a:p>
          <a:p>
            <a:pPr lvl="1"/>
            <a:endParaRPr lang="en-GB" dirty="0"/>
          </a:p>
          <a:p>
            <a:r>
              <a:rPr lang="en-GB" dirty="0"/>
              <a:t>How do we make ourselves aware?</a:t>
            </a:r>
          </a:p>
          <a:p>
            <a:pPr lvl="1"/>
            <a:r>
              <a:rPr lang="en-GB" dirty="0"/>
              <a:t>By </a:t>
            </a:r>
            <a:r>
              <a:rPr lang="en-GB" b="1" dirty="0"/>
              <a:t>being aware that there are other road users. </a:t>
            </a:r>
            <a:endParaRPr lang="en-GB" dirty="0"/>
          </a:p>
          <a:p>
            <a:pPr lvl="1"/>
            <a:r>
              <a:rPr lang="en-GB" dirty="0"/>
              <a:t>By </a:t>
            </a:r>
            <a:r>
              <a:rPr lang="en-GB" b="1" dirty="0"/>
              <a:t>making ourselves visible to other road users. </a:t>
            </a:r>
          </a:p>
          <a:p>
            <a:pPr lvl="1"/>
            <a:r>
              <a:rPr lang="en-GB" dirty="0"/>
              <a:t>By </a:t>
            </a:r>
            <a:r>
              <a:rPr lang="en-GB" b="1" dirty="0"/>
              <a:t>anticipating the actions of other road users </a:t>
            </a:r>
            <a:r>
              <a:rPr lang="en-GB" dirty="0"/>
              <a:t>before they happen.</a:t>
            </a:r>
          </a:p>
          <a:p>
            <a:pPr lvl="1"/>
            <a:r>
              <a:rPr lang="en-GB" dirty="0"/>
              <a:t>By </a:t>
            </a:r>
            <a:r>
              <a:rPr lang="en-GB" b="1" dirty="0"/>
              <a:t>being ready for potential hazards</a:t>
            </a:r>
            <a:r>
              <a:rPr lang="en-GB" dirty="0"/>
              <a:t>.  </a:t>
            </a:r>
          </a:p>
          <a:p>
            <a:pPr lvl="1"/>
            <a:r>
              <a:rPr lang="en-GB" dirty="0"/>
              <a:t>By </a:t>
            </a:r>
            <a:r>
              <a:rPr lang="en-GB" b="1" dirty="0"/>
              <a:t>focusing</a:t>
            </a:r>
            <a:r>
              <a:rPr lang="en-GB" dirty="0"/>
              <a:t> on the road. </a:t>
            </a:r>
          </a:p>
          <a:p>
            <a:pPr lvl="1"/>
            <a:r>
              <a:rPr lang="en-GB" dirty="0"/>
              <a:t>By </a:t>
            </a:r>
            <a:r>
              <a:rPr lang="en-GB" b="1" dirty="0"/>
              <a:t>paying attention to road signs and road markings</a:t>
            </a:r>
            <a:r>
              <a:rPr lang="en-GB" dirty="0"/>
              <a:t>. </a:t>
            </a:r>
          </a:p>
          <a:p>
            <a:pPr lvl="1"/>
            <a:r>
              <a:rPr lang="en-GB" dirty="0"/>
              <a:t>By </a:t>
            </a:r>
            <a:r>
              <a:rPr lang="en-GB" b="1" dirty="0"/>
              <a:t>resisting distractions</a:t>
            </a:r>
            <a:r>
              <a:rPr lang="en-GB" dirty="0"/>
              <a:t>. For example, answering your phone whilst driving. </a:t>
            </a:r>
          </a:p>
          <a:p>
            <a:pPr marL="0" indent="0">
              <a:buNone/>
            </a:pPr>
            <a:endParaRPr lang="en-GB" dirty="0"/>
          </a:p>
          <a:p>
            <a:pPr lvl="1"/>
            <a:endParaRPr lang="en-GB" dirty="0"/>
          </a:p>
        </p:txBody>
      </p:sp>
    </p:spTree>
    <p:extLst>
      <p:ext uri="{BB962C8B-B14F-4D97-AF65-F5344CB8AC3E}">
        <p14:creationId xmlns:p14="http://schemas.microsoft.com/office/powerpoint/2010/main" val="3897005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3347-7D0E-4FD0-B221-1652FBD26972}"/>
              </a:ext>
            </a:extLst>
          </p:cNvPr>
          <p:cNvSpPr>
            <a:spLocks noGrp="1"/>
          </p:cNvSpPr>
          <p:nvPr>
            <p:ph type="title"/>
          </p:nvPr>
        </p:nvSpPr>
        <p:spPr/>
        <p:txBody>
          <a:bodyPr/>
          <a:lstStyle/>
          <a:p>
            <a:r>
              <a:rPr lang="en-GB" dirty="0"/>
              <a:t>Alertness: Observation</a:t>
            </a:r>
          </a:p>
        </p:txBody>
      </p:sp>
      <p:sp>
        <p:nvSpPr>
          <p:cNvPr id="3" name="Content Placeholder 2">
            <a:extLst>
              <a:ext uri="{FF2B5EF4-FFF2-40B4-BE49-F238E27FC236}">
                <a16:creationId xmlns:a16="http://schemas.microsoft.com/office/drawing/2014/main" id="{E8174C4B-1197-4DF3-9FDD-138F56EA984F}"/>
              </a:ext>
            </a:extLst>
          </p:cNvPr>
          <p:cNvSpPr>
            <a:spLocks noGrp="1"/>
          </p:cNvSpPr>
          <p:nvPr>
            <p:ph idx="1"/>
          </p:nvPr>
        </p:nvSpPr>
        <p:spPr/>
        <p:txBody>
          <a:bodyPr/>
          <a:lstStyle/>
          <a:p>
            <a:r>
              <a:rPr lang="en-GB" dirty="0"/>
              <a:t>What should you be aware of?</a:t>
            </a:r>
          </a:p>
          <a:p>
            <a:pPr lvl="1"/>
            <a:r>
              <a:rPr lang="en-GB" dirty="0"/>
              <a:t>Other road users. For example other cars, trucks, lorries, etc.  </a:t>
            </a:r>
          </a:p>
          <a:p>
            <a:pPr lvl="1"/>
            <a:r>
              <a:rPr lang="en-GB" dirty="0"/>
              <a:t>Pedestrians.</a:t>
            </a:r>
          </a:p>
          <a:p>
            <a:pPr lvl="1"/>
            <a:r>
              <a:rPr lang="en-GB" dirty="0"/>
              <a:t>Cyclists.</a:t>
            </a:r>
          </a:p>
          <a:p>
            <a:pPr lvl="1"/>
            <a:r>
              <a:rPr lang="en-GB" dirty="0"/>
              <a:t>Weather conditions. </a:t>
            </a:r>
          </a:p>
          <a:p>
            <a:pPr lvl="1"/>
            <a:r>
              <a:rPr lang="en-GB" dirty="0"/>
              <a:t>The surrounding area. For example, if kids are playing on the street. </a:t>
            </a:r>
          </a:p>
          <a:p>
            <a:pPr marL="457200" lvl="1" indent="0">
              <a:buNone/>
            </a:pPr>
            <a:endParaRPr lang="en-GB" b="0" i="0" dirty="0">
              <a:solidFill>
                <a:srgbClr val="2C2D2F"/>
              </a:solidFill>
              <a:effectLst/>
              <a:latin typeface="Roboto" panose="02000000000000000000" pitchFamily="2" charset="0"/>
            </a:endParaRPr>
          </a:p>
          <a:p>
            <a:r>
              <a:rPr lang="en-GB" b="0" i="0" dirty="0">
                <a:solidFill>
                  <a:srgbClr val="2C2D2F"/>
                </a:solidFill>
                <a:effectLst/>
                <a:latin typeface="Roboto" panose="02000000000000000000" pitchFamily="2" charset="0"/>
              </a:rPr>
              <a:t>To stay aware of these factors, make sure that you keep an eye on the road ahead of you, as well as to the sides. This will allow you to notice changing situations as you drive</a:t>
            </a:r>
          </a:p>
        </p:txBody>
      </p:sp>
    </p:spTree>
    <p:extLst>
      <p:ext uri="{BB962C8B-B14F-4D97-AF65-F5344CB8AC3E}">
        <p14:creationId xmlns:p14="http://schemas.microsoft.com/office/powerpoint/2010/main" val="322140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1DB8-72D1-494E-BADD-FC9B0942F29B}"/>
              </a:ext>
            </a:extLst>
          </p:cNvPr>
          <p:cNvSpPr>
            <a:spLocks noGrp="1"/>
          </p:cNvSpPr>
          <p:nvPr>
            <p:ph type="title"/>
          </p:nvPr>
        </p:nvSpPr>
        <p:spPr/>
        <p:txBody>
          <a:bodyPr/>
          <a:lstStyle/>
          <a:p>
            <a:r>
              <a:rPr lang="en-GB" b="1" dirty="0"/>
              <a:t>Alertness: Observation:</a:t>
            </a:r>
          </a:p>
        </p:txBody>
      </p:sp>
      <p:sp>
        <p:nvSpPr>
          <p:cNvPr id="3" name="Content Placeholder 2">
            <a:extLst>
              <a:ext uri="{FF2B5EF4-FFF2-40B4-BE49-F238E27FC236}">
                <a16:creationId xmlns:a16="http://schemas.microsoft.com/office/drawing/2014/main" id="{4FA8C357-D18C-4A6C-AE21-74D604951136}"/>
              </a:ext>
            </a:extLst>
          </p:cNvPr>
          <p:cNvSpPr>
            <a:spLocks noGrp="1"/>
          </p:cNvSpPr>
          <p:nvPr>
            <p:ph idx="1"/>
          </p:nvPr>
        </p:nvSpPr>
        <p:spPr>
          <a:xfrm>
            <a:off x="388442" y="1570588"/>
            <a:ext cx="9427362" cy="4855094"/>
          </a:xfrm>
        </p:spPr>
        <p:txBody>
          <a:bodyPr>
            <a:normAutofit lnSpcReduction="10000"/>
          </a:bodyPr>
          <a:lstStyle/>
          <a:p>
            <a:pPr marL="0" indent="0">
              <a:buNone/>
            </a:pPr>
            <a:r>
              <a:rPr lang="en-GB" b="1" dirty="0">
                <a:solidFill>
                  <a:srgbClr val="FF0000"/>
                </a:solidFill>
              </a:rPr>
              <a:t>Before moving off</a:t>
            </a:r>
          </a:p>
          <a:p>
            <a:r>
              <a:rPr lang="en-GB" dirty="0"/>
              <a:t>Use your </a:t>
            </a:r>
            <a:r>
              <a:rPr lang="en-GB" b="1" dirty="0"/>
              <a:t>mirrors</a:t>
            </a:r>
            <a:r>
              <a:rPr lang="en-GB" dirty="0"/>
              <a:t> to check on the traffic behind you, and how your actions will affect them!</a:t>
            </a:r>
          </a:p>
          <a:p>
            <a:r>
              <a:rPr lang="en-GB" dirty="0"/>
              <a:t>Look around and Check your </a:t>
            </a:r>
            <a:r>
              <a:rPr lang="en-GB" b="1" dirty="0"/>
              <a:t>blind spots. </a:t>
            </a:r>
          </a:p>
          <a:p>
            <a:pPr lvl="1"/>
            <a:r>
              <a:rPr lang="en-GB" b="1" dirty="0"/>
              <a:t>Blind spots – </a:t>
            </a:r>
            <a:r>
              <a:rPr lang="en-GB" dirty="0"/>
              <a:t>This is an area not visible to the driver</a:t>
            </a:r>
            <a:endParaRPr lang="en-GB" b="1" dirty="0"/>
          </a:p>
          <a:p>
            <a:r>
              <a:rPr lang="en-GB" dirty="0"/>
              <a:t>Once everything is safe, use your </a:t>
            </a:r>
            <a:r>
              <a:rPr lang="en-GB" b="1" dirty="0"/>
              <a:t>signal.</a:t>
            </a:r>
          </a:p>
          <a:p>
            <a:pPr marL="0" indent="0">
              <a:buNone/>
            </a:pPr>
            <a:r>
              <a:rPr lang="en-GB" dirty="0"/>
              <a:t>Clear view:</a:t>
            </a:r>
          </a:p>
          <a:p>
            <a:r>
              <a:rPr lang="en-GB" dirty="0"/>
              <a:t>If you are reverse your car and you cannot see behind you, you should ask someone to guide you. </a:t>
            </a:r>
          </a:p>
          <a:p>
            <a:r>
              <a:rPr lang="en-GB" dirty="0"/>
              <a:t>If parked cars block your view as you’re exiting a junction, creep forward slowly and cautiously until you can see clearly.</a:t>
            </a:r>
          </a:p>
          <a:p>
            <a:endParaRPr lang="en-GB" dirty="0"/>
          </a:p>
        </p:txBody>
      </p:sp>
      <p:pic>
        <p:nvPicPr>
          <p:cNvPr id="3074" name="Picture 2" descr="What is a Car Blind Spot and How to Check it - Learn Automatic">
            <a:extLst>
              <a:ext uri="{FF2B5EF4-FFF2-40B4-BE49-F238E27FC236}">
                <a16:creationId xmlns:a16="http://schemas.microsoft.com/office/drawing/2014/main" id="{62A6D920-74A3-43F0-8C0C-E1756B621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900" y="2674437"/>
            <a:ext cx="2746570" cy="27927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lind Spot Mirrors">
            <a:extLst>
              <a:ext uri="{FF2B5EF4-FFF2-40B4-BE49-F238E27FC236}">
                <a16:creationId xmlns:a16="http://schemas.microsoft.com/office/drawing/2014/main" id="{979391D8-B449-4159-8277-83F99B9F0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713" y="219363"/>
            <a:ext cx="2335864" cy="234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763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1808</Words>
  <Application>Microsoft Office PowerPoint</Application>
  <PresentationFormat>Widescreen</PresentationFormat>
  <Paragraphs>175</Paragraphs>
  <Slides>20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Calibri Light</vt:lpstr>
      <vt:lpstr>GDS Transport</vt:lpstr>
      <vt:lpstr>Roboto</vt:lpstr>
      <vt:lpstr>Office Theme</vt:lpstr>
      <vt:lpstr>Bitmap Image</vt:lpstr>
      <vt:lpstr>Driving Theory Workshop</vt:lpstr>
      <vt:lpstr>What is the Driving Theory Test?</vt:lpstr>
      <vt:lpstr>Hazard Perception Section:</vt:lpstr>
      <vt:lpstr>Multiple Choice Section – Format</vt:lpstr>
      <vt:lpstr>Multiple Choice Section:</vt:lpstr>
      <vt:lpstr>Alertness</vt:lpstr>
      <vt:lpstr>Alertness</vt:lpstr>
      <vt:lpstr>Alertness: Observation</vt:lpstr>
      <vt:lpstr>Alertness: Observation:</vt:lpstr>
      <vt:lpstr>Alertness: Observation:</vt:lpstr>
      <vt:lpstr>Alertness: Observation:</vt:lpstr>
      <vt:lpstr>Alertness: Observation:</vt:lpstr>
      <vt:lpstr>Alertness - Anticipation:</vt:lpstr>
      <vt:lpstr>Alertness – Anticipation (2)</vt:lpstr>
      <vt:lpstr>Alertness - Anticipation (3)</vt:lpstr>
      <vt:lpstr>Alertness: Staying focused</vt:lpstr>
      <vt:lpstr>Alertness: Are you fit to drive?</vt:lpstr>
      <vt:lpstr>Alertness: Deciding if your fit to drive</vt:lpstr>
      <vt:lpstr>Practice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Theory Workshop</dc:title>
  <dc:creator>Ahsan Iqbal</dc:creator>
  <cp:lastModifiedBy>Ahsan Iqbal</cp:lastModifiedBy>
  <cp:revision>2</cp:revision>
  <dcterms:created xsi:type="dcterms:W3CDTF">2022-03-14T13:05:43Z</dcterms:created>
  <dcterms:modified xsi:type="dcterms:W3CDTF">2022-03-14T21:15:35Z</dcterms:modified>
</cp:coreProperties>
</file>